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5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03/05/2023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72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03/05/2023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16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03/05/2023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303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03/05/2023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074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03/05/2023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7364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03/05/2023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2181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03/05/2023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054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03/05/2023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407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03/05/2023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849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03/05/2023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0945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03/05/2023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2263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A444F-3805-4F7C-A0BD-0B800246E98C}" type="datetimeFigureOut">
              <a:rPr lang="es-ES" smtClean="0"/>
              <a:t>03/05/2023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E5971-FA06-43C7-88F8-78FAD0C727A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6640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56907410-0C1E-70E6-BC62-FF7EE83AF9F2}"/>
              </a:ext>
            </a:extLst>
          </p:cNvPr>
          <p:cNvGrpSpPr/>
          <p:nvPr/>
        </p:nvGrpSpPr>
        <p:grpSpPr>
          <a:xfrm>
            <a:off x="1553418" y="256032"/>
            <a:ext cx="8862615" cy="6190487"/>
            <a:chOff x="1553418" y="256032"/>
            <a:chExt cx="8862615" cy="6190487"/>
          </a:xfrm>
        </p:grpSpPr>
        <p:pic>
          <p:nvPicPr>
            <p:cNvPr id="2" name="Imagen 12">
              <a:extLst>
                <a:ext uri="{FF2B5EF4-FFF2-40B4-BE49-F238E27FC236}">
                  <a16:creationId xmlns:a16="http://schemas.microsoft.com/office/drawing/2014/main" id="{516EB5AF-B3EB-F9C2-2137-08B6AA78B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53418" y="256032"/>
              <a:ext cx="8862615" cy="6190487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CCA9CB-C791-8432-5706-1128077E5C07}"/>
                </a:ext>
              </a:extLst>
            </p:cNvPr>
            <p:cNvSpPr/>
            <p:nvPr/>
          </p:nvSpPr>
          <p:spPr>
            <a:xfrm>
              <a:off x="5222240" y="1788160"/>
              <a:ext cx="1170432" cy="4547616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21763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ANGEL CHAVER MARTINEZ</dc:creator>
  <cp:lastModifiedBy>DANIEL ANGEL CHAVER MARTINEZ</cp:lastModifiedBy>
  <cp:revision>14</cp:revision>
  <dcterms:created xsi:type="dcterms:W3CDTF">2021-01-23T13:23:45Z</dcterms:created>
  <dcterms:modified xsi:type="dcterms:W3CDTF">2023-05-03T07:00:16Z</dcterms:modified>
</cp:coreProperties>
</file>