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36E5D"/>
    <a:srgbClr val="E64A4A"/>
    <a:srgbClr val="FEA8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9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3861E-9C3A-4311-A158-E411E3B78E64}" type="datetimeFigureOut">
              <a:rPr lang="es-ES" smtClean="0"/>
              <a:t>14/11/2023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70B2A-7C6A-48C0-98C2-D89A08E377E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16749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3861E-9C3A-4311-A158-E411E3B78E64}" type="datetimeFigureOut">
              <a:rPr lang="es-ES" smtClean="0"/>
              <a:t>14/11/2023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70B2A-7C6A-48C0-98C2-D89A08E377E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49161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3861E-9C3A-4311-A158-E411E3B78E64}" type="datetimeFigureOut">
              <a:rPr lang="es-ES" smtClean="0"/>
              <a:t>14/11/2023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70B2A-7C6A-48C0-98C2-D89A08E377E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096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3861E-9C3A-4311-A158-E411E3B78E64}" type="datetimeFigureOut">
              <a:rPr lang="es-ES" smtClean="0"/>
              <a:t>14/11/2023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70B2A-7C6A-48C0-98C2-D89A08E377E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94317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3861E-9C3A-4311-A158-E411E3B78E64}" type="datetimeFigureOut">
              <a:rPr lang="es-ES" smtClean="0"/>
              <a:t>14/11/2023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70B2A-7C6A-48C0-98C2-D89A08E377E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21217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3861E-9C3A-4311-A158-E411E3B78E64}" type="datetimeFigureOut">
              <a:rPr lang="es-ES" smtClean="0"/>
              <a:t>14/11/2023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70B2A-7C6A-48C0-98C2-D89A08E377E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5411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3861E-9C3A-4311-A158-E411E3B78E64}" type="datetimeFigureOut">
              <a:rPr lang="es-ES" smtClean="0"/>
              <a:t>14/11/2023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70B2A-7C6A-48C0-98C2-D89A08E377E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14227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3861E-9C3A-4311-A158-E411E3B78E64}" type="datetimeFigureOut">
              <a:rPr lang="es-ES" smtClean="0"/>
              <a:t>14/11/2023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70B2A-7C6A-48C0-98C2-D89A08E377E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17012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3861E-9C3A-4311-A158-E411E3B78E64}" type="datetimeFigureOut">
              <a:rPr lang="es-ES" smtClean="0"/>
              <a:t>14/11/2023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70B2A-7C6A-48C0-98C2-D89A08E377E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75013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3861E-9C3A-4311-A158-E411E3B78E64}" type="datetimeFigureOut">
              <a:rPr lang="es-ES" smtClean="0"/>
              <a:t>14/11/2023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70B2A-7C6A-48C0-98C2-D89A08E377E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91424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3861E-9C3A-4311-A158-E411E3B78E64}" type="datetimeFigureOut">
              <a:rPr lang="es-ES" smtClean="0"/>
              <a:t>14/11/2023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70B2A-7C6A-48C0-98C2-D89A08E377E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48745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B3861E-9C3A-4311-A158-E411E3B78E64}" type="datetimeFigureOut">
              <a:rPr lang="es-ES" smtClean="0"/>
              <a:t>14/11/2023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570B2A-7C6A-48C0-98C2-D89A08E377E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71910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emf"/><Relationship Id="rId7" Type="http://schemas.openxmlformats.org/officeDocument/2006/relationships/image" Target="../media/image6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9C1AD3F-2B1D-910F-3EE7-37D006889186}"/>
              </a:ext>
            </a:extLst>
          </p:cNvPr>
          <p:cNvGrpSpPr/>
          <p:nvPr/>
        </p:nvGrpSpPr>
        <p:grpSpPr>
          <a:xfrm>
            <a:off x="47826" y="163468"/>
            <a:ext cx="11550869" cy="6633998"/>
            <a:chOff x="47826" y="163468"/>
            <a:chExt cx="11550869" cy="6633998"/>
          </a:xfrm>
        </p:grpSpPr>
        <p:sp>
          <p:nvSpPr>
            <p:cNvPr id="24" name="Rectángulo 23"/>
            <p:cNvSpPr>
              <a:spLocks noChangeAspect="1"/>
            </p:cNvSpPr>
            <p:nvPr/>
          </p:nvSpPr>
          <p:spPr>
            <a:xfrm>
              <a:off x="2120631" y="851438"/>
              <a:ext cx="2548466" cy="593394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2800" b="1" dirty="0" err="1">
                  <a:solidFill>
                    <a:schemeClr val="tx1"/>
                  </a:solidFill>
                </a:rPr>
                <a:t>Boot</a:t>
              </a:r>
              <a:r>
                <a:rPr lang="es-ES" sz="2800" b="1" dirty="0">
                  <a:solidFill>
                    <a:schemeClr val="tx1"/>
                  </a:solidFill>
                </a:rPr>
                <a:t>-ROM</a:t>
              </a:r>
              <a:endParaRPr lang="es-E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36" name="Rectángulo 35"/>
            <p:cNvSpPr>
              <a:spLocks noChangeAspect="1"/>
            </p:cNvSpPr>
            <p:nvPr/>
          </p:nvSpPr>
          <p:spPr>
            <a:xfrm>
              <a:off x="2120631" y="1705581"/>
              <a:ext cx="2548466" cy="593394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2800" b="1" dirty="0" err="1">
                  <a:solidFill>
                    <a:schemeClr val="tx1"/>
                  </a:solidFill>
                </a:rPr>
                <a:t>Sys</a:t>
              </a:r>
              <a:r>
                <a:rPr lang="es-ES" sz="2800" b="1" dirty="0">
                  <a:solidFill>
                    <a:schemeClr val="tx1"/>
                  </a:solidFill>
                </a:rPr>
                <a:t>-Con</a:t>
              </a:r>
              <a:endParaRPr lang="es-E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37" name="Rectángulo 36"/>
            <p:cNvSpPr>
              <a:spLocks noChangeAspect="1"/>
            </p:cNvSpPr>
            <p:nvPr/>
          </p:nvSpPr>
          <p:spPr>
            <a:xfrm>
              <a:off x="2120631" y="2534324"/>
              <a:ext cx="2548466" cy="593394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2800" b="1" dirty="0">
                  <a:solidFill>
                    <a:schemeClr val="tx1"/>
                  </a:solidFill>
                </a:rPr>
                <a:t>SPI1-Flash</a:t>
              </a:r>
              <a:endParaRPr lang="es-E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38" name="Rectángulo 37"/>
            <p:cNvSpPr>
              <a:spLocks noChangeAspect="1"/>
            </p:cNvSpPr>
            <p:nvPr/>
          </p:nvSpPr>
          <p:spPr>
            <a:xfrm>
              <a:off x="2120631" y="3401167"/>
              <a:ext cx="2548466" cy="593394"/>
            </a:xfrm>
            <a:prstGeom prst="rect">
              <a:avLst/>
            </a:prstGeom>
            <a:solidFill>
              <a:srgbClr val="FF0000">
                <a:alpha val="46000"/>
              </a:srgb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2800" b="1" dirty="0">
                  <a:solidFill>
                    <a:schemeClr val="tx1"/>
                  </a:solidFill>
                </a:rPr>
                <a:t>SPI2-Accel</a:t>
              </a:r>
              <a:endParaRPr lang="es-E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39" name="Rectángulo 38"/>
            <p:cNvSpPr>
              <a:spLocks noChangeAspect="1"/>
            </p:cNvSpPr>
            <p:nvPr/>
          </p:nvSpPr>
          <p:spPr>
            <a:xfrm>
              <a:off x="2120631" y="4280710"/>
              <a:ext cx="2548466" cy="593394"/>
            </a:xfrm>
            <a:prstGeom prst="rect">
              <a:avLst/>
            </a:prstGeom>
            <a:solidFill>
              <a:srgbClr val="FF0000">
                <a:alpha val="46000"/>
              </a:srgb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2800" b="1" dirty="0" err="1">
                  <a:solidFill>
                    <a:schemeClr val="tx1"/>
                  </a:solidFill>
                </a:rPr>
                <a:t>Timer</a:t>
              </a:r>
              <a:endParaRPr lang="es-E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40" name="Rectángulo 39"/>
            <p:cNvSpPr>
              <a:spLocks noChangeAspect="1"/>
            </p:cNvSpPr>
            <p:nvPr/>
          </p:nvSpPr>
          <p:spPr>
            <a:xfrm>
              <a:off x="2120631" y="5147553"/>
              <a:ext cx="2548466" cy="593394"/>
            </a:xfrm>
            <a:prstGeom prst="rect">
              <a:avLst/>
            </a:prstGeom>
            <a:solidFill>
              <a:srgbClr val="FF0000">
                <a:alpha val="46000"/>
              </a:srgb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2800" b="1" dirty="0">
                  <a:solidFill>
                    <a:schemeClr val="tx1"/>
                  </a:solidFill>
                </a:rPr>
                <a:t>GPIO1-LEDsSw</a:t>
              </a:r>
              <a:endParaRPr lang="es-E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42" name="Rectángulo 41"/>
            <p:cNvSpPr>
              <a:spLocks noChangeAspect="1"/>
            </p:cNvSpPr>
            <p:nvPr/>
          </p:nvSpPr>
          <p:spPr>
            <a:xfrm>
              <a:off x="2120631" y="6021148"/>
              <a:ext cx="2548466" cy="593394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2800" b="1" dirty="0">
                  <a:solidFill>
                    <a:schemeClr val="tx1"/>
                  </a:solidFill>
                </a:rPr>
                <a:t>UART</a:t>
              </a:r>
              <a:endParaRPr lang="es-E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43" name="Rectángulo 42"/>
            <p:cNvSpPr>
              <a:spLocks noChangeAspect="1"/>
            </p:cNvSpPr>
            <p:nvPr/>
          </p:nvSpPr>
          <p:spPr>
            <a:xfrm>
              <a:off x="6815760" y="513940"/>
              <a:ext cx="1809542" cy="89009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2800" b="1" dirty="0" err="1">
                  <a:solidFill>
                    <a:schemeClr val="tx1"/>
                  </a:solidFill>
                </a:rPr>
                <a:t>Address</a:t>
              </a:r>
              <a:r>
                <a:rPr lang="es-ES" sz="2800" b="1" dirty="0">
                  <a:solidFill>
                    <a:schemeClr val="tx1"/>
                  </a:solidFill>
                </a:rPr>
                <a:t> </a:t>
              </a:r>
              <a:r>
                <a:rPr lang="es-ES" sz="2800" b="1" dirty="0" err="1">
                  <a:solidFill>
                    <a:schemeClr val="tx1"/>
                  </a:solidFill>
                </a:rPr>
                <a:t>Decoder</a:t>
              </a:r>
              <a:endParaRPr lang="es-E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3" name="Trapecio 2"/>
            <p:cNvSpPr/>
            <p:nvPr/>
          </p:nvSpPr>
          <p:spPr>
            <a:xfrm rot="5400000">
              <a:off x="3478761" y="3156762"/>
              <a:ext cx="5852542" cy="1266219"/>
            </a:xfrm>
            <a:prstGeom prst="trapezoid">
              <a:avLst>
                <a:gd name="adj" fmla="val 124530"/>
              </a:avLst>
            </a:prstGeom>
            <a:solidFill>
              <a:schemeClr val="accent6">
                <a:lumMod val="60000"/>
                <a:lumOff val="40000"/>
                <a:alpha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2800" dirty="0">
                <a:solidFill>
                  <a:schemeClr val="tx1"/>
                </a:solidFill>
              </a:endParaRPr>
            </a:p>
          </p:txBody>
        </p:sp>
        <p:cxnSp>
          <p:nvCxnSpPr>
            <p:cNvPr id="64" name="Conector recto 63"/>
            <p:cNvCxnSpPr/>
            <p:nvPr/>
          </p:nvCxnSpPr>
          <p:spPr>
            <a:xfrm flipV="1">
              <a:off x="4688742" y="6317845"/>
              <a:ext cx="1080000" cy="2"/>
            </a:xfrm>
            <a:prstGeom prst="line">
              <a:avLst/>
            </a:prstGeom>
            <a:ln w="101600">
              <a:solidFill>
                <a:schemeClr val="tx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ector recto 66"/>
            <p:cNvCxnSpPr/>
            <p:nvPr/>
          </p:nvCxnSpPr>
          <p:spPr>
            <a:xfrm flipV="1">
              <a:off x="4688742" y="5448293"/>
              <a:ext cx="1080000" cy="2"/>
            </a:xfrm>
            <a:prstGeom prst="line">
              <a:avLst/>
            </a:prstGeom>
            <a:ln w="101600">
              <a:solidFill>
                <a:schemeClr val="tx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ector recto 67"/>
            <p:cNvCxnSpPr/>
            <p:nvPr/>
          </p:nvCxnSpPr>
          <p:spPr>
            <a:xfrm flipV="1">
              <a:off x="4688742" y="4609518"/>
              <a:ext cx="1080000" cy="2"/>
            </a:xfrm>
            <a:prstGeom prst="line">
              <a:avLst/>
            </a:prstGeom>
            <a:ln w="101600">
              <a:solidFill>
                <a:schemeClr val="tx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Rectángulo 78"/>
            <p:cNvSpPr>
              <a:spLocks noChangeAspect="1"/>
            </p:cNvSpPr>
            <p:nvPr/>
          </p:nvSpPr>
          <p:spPr>
            <a:xfrm>
              <a:off x="7917785" y="3314690"/>
              <a:ext cx="1410509" cy="89009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2800" b="1" dirty="0">
                  <a:solidFill>
                    <a:schemeClr val="tx1"/>
                  </a:solidFill>
                </a:rPr>
                <a:t>WB-</a:t>
              </a:r>
              <a:r>
                <a:rPr lang="es-ES" sz="2800" b="1" dirty="0" err="1">
                  <a:solidFill>
                    <a:schemeClr val="tx1"/>
                  </a:solidFill>
                </a:rPr>
                <a:t>Axi</a:t>
              </a:r>
              <a:r>
                <a:rPr lang="es-ES" sz="2800" b="1" dirty="0">
                  <a:solidFill>
                    <a:schemeClr val="tx1"/>
                  </a:solidFill>
                </a:rPr>
                <a:t> Bridge</a:t>
              </a:r>
              <a:endParaRPr lang="es-E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81" name="Rectángulo 80"/>
            <p:cNvSpPr>
              <a:spLocks noChangeAspect="1"/>
            </p:cNvSpPr>
            <p:nvPr/>
          </p:nvSpPr>
          <p:spPr>
            <a:xfrm>
              <a:off x="10026964" y="3304962"/>
              <a:ext cx="1571731" cy="890091"/>
            </a:xfrm>
            <a:prstGeom prst="rect">
              <a:avLst/>
            </a:prstGeom>
            <a:solidFill>
              <a:schemeClr val="accent6">
                <a:lumMod val="50000"/>
                <a:alpha val="24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2800" b="1" dirty="0" err="1">
                  <a:solidFill>
                    <a:schemeClr val="tx1"/>
                  </a:solidFill>
                </a:rPr>
                <a:t>VeeR</a:t>
              </a:r>
              <a:r>
                <a:rPr lang="es-ES" sz="2800" b="1" dirty="0">
                  <a:solidFill>
                    <a:schemeClr val="tx1"/>
                  </a:solidFill>
                </a:rPr>
                <a:t> EL2</a:t>
              </a:r>
              <a:endParaRPr lang="es-ES" sz="1600" b="1" dirty="0">
                <a:solidFill>
                  <a:schemeClr val="tx1"/>
                </a:solidFill>
              </a:endParaRPr>
            </a:p>
          </p:txBody>
        </p:sp>
        <p:cxnSp>
          <p:nvCxnSpPr>
            <p:cNvPr id="89" name="Conector recto 88"/>
            <p:cNvCxnSpPr/>
            <p:nvPr/>
          </p:nvCxnSpPr>
          <p:spPr>
            <a:xfrm>
              <a:off x="7050841" y="3762707"/>
              <a:ext cx="864000" cy="0"/>
            </a:xfrm>
            <a:prstGeom prst="line">
              <a:avLst/>
            </a:prstGeom>
            <a:ln w="101600">
              <a:solidFill>
                <a:schemeClr val="tx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ector recto 90"/>
            <p:cNvCxnSpPr/>
            <p:nvPr/>
          </p:nvCxnSpPr>
          <p:spPr>
            <a:xfrm>
              <a:off x="9338218" y="3780011"/>
              <a:ext cx="684000" cy="0"/>
            </a:xfrm>
            <a:prstGeom prst="line">
              <a:avLst/>
            </a:prstGeom>
            <a:ln w="101600">
              <a:solidFill>
                <a:schemeClr val="accent2">
                  <a:lumMod val="75000"/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ector recto de flecha 91"/>
            <p:cNvCxnSpPr/>
            <p:nvPr/>
          </p:nvCxnSpPr>
          <p:spPr>
            <a:xfrm>
              <a:off x="1575884" y="5450728"/>
              <a:ext cx="540000" cy="1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5" name="Imagen 9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826" y="4973338"/>
              <a:ext cx="860005" cy="860005"/>
            </a:xfrm>
            <a:prstGeom prst="rect">
              <a:avLst/>
            </a:prstGeom>
          </p:spPr>
        </p:pic>
        <p:pic>
          <p:nvPicPr>
            <p:cNvPr id="96" name="Imagen 9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6916" y="5055506"/>
              <a:ext cx="959922" cy="754491"/>
            </a:xfrm>
            <a:prstGeom prst="rect">
              <a:avLst/>
            </a:prstGeom>
          </p:spPr>
        </p:pic>
        <p:sp>
          <p:nvSpPr>
            <p:cNvPr id="100" name="CuadroTexto 99"/>
            <p:cNvSpPr txBox="1"/>
            <p:nvPr/>
          </p:nvSpPr>
          <p:spPr>
            <a:xfrm>
              <a:off x="7235327" y="1639925"/>
              <a:ext cx="166616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b="1" dirty="0" err="1"/>
                <a:t>Address</a:t>
              </a:r>
              <a:r>
                <a:rPr lang="es-ES" sz="2000" b="1" dirty="0"/>
                <a:t>[15:6]</a:t>
              </a:r>
            </a:p>
          </p:txBody>
        </p:sp>
        <p:sp>
          <p:nvSpPr>
            <p:cNvPr id="101" name="CuadroTexto 100"/>
            <p:cNvSpPr txBox="1"/>
            <p:nvPr/>
          </p:nvSpPr>
          <p:spPr>
            <a:xfrm>
              <a:off x="7996870" y="2280290"/>
              <a:ext cx="153631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b="1" dirty="0" err="1"/>
                <a:t>Address</a:t>
              </a:r>
              <a:r>
                <a:rPr lang="es-ES" sz="2000" b="1" dirty="0"/>
                <a:t>[5:2]</a:t>
              </a:r>
            </a:p>
          </p:txBody>
        </p:sp>
        <p:pic>
          <p:nvPicPr>
            <p:cNvPr id="34" name="Imagen 3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6915" y="5865822"/>
              <a:ext cx="1089066" cy="853245"/>
            </a:xfrm>
            <a:prstGeom prst="rect">
              <a:avLst/>
            </a:prstGeom>
          </p:spPr>
        </p:pic>
        <p:cxnSp>
          <p:nvCxnSpPr>
            <p:cNvPr id="63" name="Conector recto de flecha 62"/>
            <p:cNvCxnSpPr/>
            <p:nvPr/>
          </p:nvCxnSpPr>
          <p:spPr>
            <a:xfrm>
              <a:off x="1560986" y="6317844"/>
              <a:ext cx="540000" cy="1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5" name="Imagen 3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36687" y="3259347"/>
              <a:ext cx="963047" cy="963047"/>
            </a:xfrm>
            <a:prstGeom prst="rect">
              <a:avLst/>
            </a:prstGeom>
          </p:spPr>
        </p:pic>
        <p:cxnSp>
          <p:nvCxnSpPr>
            <p:cNvPr id="65" name="Conector recto de flecha 64"/>
            <p:cNvCxnSpPr/>
            <p:nvPr/>
          </p:nvCxnSpPr>
          <p:spPr>
            <a:xfrm>
              <a:off x="1575884" y="3686498"/>
              <a:ext cx="540000" cy="1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5" name="Imagen 4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98567" y="847316"/>
              <a:ext cx="1097248" cy="614459"/>
            </a:xfrm>
            <a:prstGeom prst="rect">
              <a:avLst/>
            </a:prstGeom>
          </p:spPr>
        </p:pic>
        <p:pic>
          <p:nvPicPr>
            <p:cNvPr id="46" name="Imagen 45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06400" y="2246015"/>
              <a:ext cx="1050704" cy="844766"/>
            </a:xfrm>
            <a:prstGeom prst="rect">
              <a:avLst/>
            </a:prstGeom>
          </p:spPr>
        </p:pic>
        <p:cxnSp>
          <p:nvCxnSpPr>
            <p:cNvPr id="69" name="Conector recto de flecha 68"/>
            <p:cNvCxnSpPr/>
            <p:nvPr/>
          </p:nvCxnSpPr>
          <p:spPr>
            <a:xfrm>
              <a:off x="1589428" y="2845965"/>
              <a:ext cx="540000" cy="1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ector recto de flecha 69"/>
            <p:cNvCxnSpPr/>
            <p:nvPr/>
          </p:nvCxnSpPr>
          <p:spPr>
            <a:xfrm>
              <a:off x="1575884" y="1157543"/>
              <a:ext cx="540000" cy="1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ector recto de flecha 4"/>
            <p:cNvCxnSpPr/>
            <p:nvPr/>
          </p:nvCxnSpPr>
          <p:spPr>
            <a:xfrm>
              <a:off x="6408263" y="968980"/>
              <a:ext cx="5237" cy="6840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cto de flecha 6"/>
            <p:cNvCxnSpPr/>
            <p:nvPr/>
          </p:nvCxnSpPr>
          <p:spPr>
            <a:xfrm flipV="1">
              <a:off x="7240499" y="1412874"/>
              <a:ext cx="0" cy="23400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cto 11"/>
            <p:cNvCxnSpPr/>
            <p:nvPr/>
          </p:nvCxnSpPr>
          <p:spPr>
            <a:xfrm flipV="1">
              <a:off x="7597775" y="2683218"/>
              <a:ext cx="0" cy="10800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recto 54"/>
            <p:cNvCxnSpPr/>
            <p:nvPr/>
          </p:nvCxnSpPr>
          <p:spPr>
            <a:xfrm flipV="1">
              <a:off x="7595257" y="2683218"/>
              <a:ext cx="2377193" cy="785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ector recto 60"/>
            <p:cNvCxnSpPr/>
            <p:nvPr/>
          </p:nvCxnSpPr>
          <p:spPr>
            <a:xfrm flipH="1" flipV="1">
              <a:off x="9973469" y="164814"/>
              <a:ext cx="3528" cy="25200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ector recto 70"/>
            <p:cNvCxnSpPr/>
            <p:nvPr/>
          </p:nvCxnSpPr>
          <p:spPr>
            <a:xfrm flipV="1">
              <a:off x="3607310" y="164814"/>
              <a:ext cx="6365140" cy="1532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recto de flecha 31"/>
            <p:cNvCxnSpPr/>
            <p:nvPr/>
          </p:nvCxnSpPr>
          <p:spPr>
            <a:xfrm>
              <a:off x="3613150" y="163468"/>
              <a:ext cx="0" cy="49017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ector recto 73"/>
            <p:cNvCxnSpPr/>
            <p:nvPr/>
          </p:nvCxnSpPr>
          <p:spPr>
            <a:xfrm flipV="1">
              <a:off x="4686969" y="3713764"/>
              <a:ext cx="1080000" cy="2"/>
            </a:xfrm>
            <a:prstGeom prst="line">
              <a:avLst/>
            </a:prstGeom>
            <a:ln w="101600">
              <a:solidFill>
                <a:schemeClr val="tx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ector recto 74"/>
            <p:cNvCxnSpPr/>
            <p:nvPr/>
          </p:nvCxnSpPr>
          <p:spPr>
            <a:xfrm flipV="1">
              <a:off x="4686969" y="2827872"/>
              <a:ext cx="1080000" cy="2"/>
            </a:xfrm>
            <a:prstGeom prst="line">
              <a:avLst/>
            </a:prstGeom>
            <a:ln w="101600">
              <a:solidFill>
                <a:schemeClr val="tx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ector recto 76"/>
            <p:cNvCxnSpPr/>
            <p:nvPr/>
          </p:nvCxnSpPr>
          <p:spPr>
            <a:xfrm flipV="1">
              <a:off x="4686969" y="1980080"/>
              <a:ext cx="1080000" cy="2"/>
            </a:xfrm>
            <a:prstGeom prst="line">
              <a:avLst/>
            </a:prstGeom>
            <a:ln w="101600">
              <a:solidFill>
                <a:schemeClr val="tx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ector recto 77"/>
            <p:cNvCxnSpPr/>
            <p:nvPr/>
          </p:nvCxnSpPr>
          <p:spPr>
            <a:xfrm flipV="1">
              <a:off x="4687286" y="1162045"/>
              <a:ext cx="1080000" cy="2"/>
            </a:xfrm>
            <a:prstGeom prst="line">
              <a:avLst/>
            </a:prstGeom>
            <a:ln w="101600">
              <a:solidFill>
                <a:schemeClr val="tx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Rectángulo 50"/>
            <p:cNvSpPr/>
            <p:nvPr/>
          </p:nvSpPr>
          <p:spPr>
            <a:xfrm rot="5400000">
              <a:off x="4702869" y="3455714"/>
              <a:ext cx="3367781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s-ES" sz="4000" dirty="0"/>
                <a:t>7-1 </a:t>
              </a:r>
              <a:r>
                <a:rPr lang="es-ES" sz="4000" dirty="0" err="1"/>
                <a:t>Multiplexer</a:t>
              </a:r>
              <a:endParaRPr lang="es-ES" sz="4000" dirty="0"/>
            </a:p>
          </p:txBody>
        </p:sp>
        <p:cxnSp>
          <p:nvCxnSpPr>
            <p:cNvPr id="49" name="Conector recto 48"/>
            <p:cNvCxnSpPr/>
            <p:nvPr/>
          </p:nvCxnSpPr>
          <p:spPr>
            <a:xfrm flipV="1">
              <a:off x="6405032" y="981680"/>
              <a:ext cx="427030" cy="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ángulo 46"/>
            <p:cNvSpPr/>
            <p:nvPr/>
          </p:nvSpPr>
          <p:spPr>
            <a:xfrm>
              <a:off x="1963994" y="4145280"/>
              <a:ext cx="2978881" cy="838849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8" name="Rectángulo 47"/>
            <p:cNvSpPr/>
            <p:nvPr/>
          </p:nvSpPr>
          <p:spPr>
            <a:xfrm>
              <a:off x="5174900" y="351399"/>
              <a:ext cx="4646817" cy="6446067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  <a:p>
              <a:pPr algn="ctr"/>
              <a:endParaRPr lang="es-ES" dirty="0"/>
            </a:p>
          </p:txBody>
        </p:sp>
        <p:pic>
          <p:nvPicPr>
            <p:cNvPr id="50" name="Imagen 49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09730" y="1869646"/>
              <a:ext cx="1605979" cy="264026"/>
            </a:xfrm>
            <a:prstGeom prst="rect">
              <a:avLst/>
            </a:prstGeom>
          </p:spPr>
        </p:pic>
        <p:cxnSp>
          <p:nvCxnSpPr>
            <p:cNvPr id="52" name="Conector recto de flecha 51"/>
            <p:cNvCxnSpPr/>
            <p:nvPr/>
          </p:nvCxnSpPr>
          <p:spPr>
            <a:xfrm>
              <a:off x="1745818" y="1996786"/>
              <a:ext cx="360000" cy="1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9658263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</TotalTime>
  <Words>23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 de Windows</dc:creator>
  <cp:lastModifiedBy>DANIEL ANGEL CHAVER MARTINEZ</cp:lastModifiedBy>
  <cp:revision>41</cp:revision>
  <dcterms:created xsi:type="dcterms:W3CDTF">2020-07-03T13:44:51Z</dcterms:created>
  <dcterms:modified xsi:type="dcterms:W3CDTF">2023-11-14T07:38:30Z</dcterms:modified>
</cp:coreProperties>
</file>