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28/09/2023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7554" y="98323"/>
            <a:ext cx="12051641" cy="6236012"/>
            <a:chOff x="57554" y="98323"/>
            <a:chExt cx="12051641" cy="6236012"/>
          </a:xfrm>
        </p:grpSpPr>
        <p:sp>
          <p:nvSpPr>
            <p:cNvPr id="18" name="Rectángulo 17"/>
            <p:cNvSpPr>
              <a:spLocks noChangeAspect="1"/>
            </p:cNvSpPr>
            <p:nvPr/>
          </p:nvSpPr>
          <p:spPr>
            <a:xfrm>
              <a:off x="10537464" y="3264479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VeeR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EL2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8040449" y="1582957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IRQ4</a:t>
              </a:r>
              <a:endParaRPr lang="es-ES" sz="2400" b="1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8059811" y="4316813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IRQ3</a:t>
              </a:r>
              <a:endParaRPr lang="es-ES" sz="2400" b="1" dirty="0"/>
            </a:p>
          </p:txBody>
        </p:sp>
        <p:sp>
          <p:nvSpPr>
            <p:cNvPr id="12" name="Recortar rectángulo de esquina del mismo lado 11"/>
            <p:cNvSpPr/>
            <p:nvPr/>
          </p:nvSpPr>
          <p:spPr>
            <a:xfrm rot="5400000">
              <a:off x="6702782" y="174794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/>
            <p:cNvSpPr>
              <a:spLocks noChangeAspect="1"/>
            </p:cNvSpPr>
            <p:nvPr/>
          </p:nvSpPr>
          <p:spPr>
            <a:xfrm>
              <a:off x="2807128" y="1683078"/>
              <a:ext cx="131324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>
              <a:off x="2252549" y="206688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endCxn id="12" idx="3"/>
            </p:cNvCxnSpPr>
            <p:nvPr/>
          </p:nvCxnSpPr>
          <p:spPr>
            <a:xfrm rot="10800000">
              <a:off x="7792318" y="2054051"/>
              <a:ext cx="2745146" cy="13830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r 16"/>
            <p:cNvCxnSpPr>
              <a:endCxn id="53" idx="3"/>
            </p:cNvCxnSpPr>
            <p:nvPr/>
          </p:nvCxnSpPr>
          <p:spPr>
            <a:xfrm rot="10800000" flipV="1">
              <a:off x="7801341" y="3918410"/>
              <a:ext cx="2736126" cy="865819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5654729" y="1121736"/>
              <a:ext cx="1212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/>
                <a:t>gpio_irq</a:t>
              </a:r>
              <a:endParaRPr lang="es-ES" sz="2400" dirty="0"/>
            </a:p>
          </p:txBody>
        </p:sp>
        <p:cxnSp>
          <p:nvCxnSpPr>
            <p:cNvPr id="32" name="Conector recto 31"/>
            <p:cNvCxnSpPr>
              <a:endCxn id="77" idx="1"/>
            </p:cNvCxnSpPr>
            <p:nvPr/>
          </p:nvCxnSpPr>
          <p:spPr>
            <a:xfrm>
              <a:off x="5336881" y="1596475"/>
              <a:ext cx="18432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/>
            <p:cNvSpPr>
              <a:spLocks noChangeAspect="1"/>
            </p:cNvSpPr>
            <p:nvPr/>
          </p:nvSpPr>
          <p:spPr>
            <a:xfrm>
              <a:off x="1803986" y="2840936"/>
              <a:ext cx="2630974" cy="152297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VeeRwolf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i="1" dirty="0" err="1" smtClean="0">
                  <a:solidFill>
                    <a:schemeClr val="tx1"/>
                  </a:solidFill>
                </a:rPr>
                <a:t>timer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and </a:t>
              </a:r>
              <a:r>
                <a:rPr lang="es-ES" sz="2800" b="1" i="1" dirty="0" smtClean="0">
                  <a:solidFill>
                    <a:schemeClr val="tx1"/>
                  </a:solidFill>
                </a:rPr>
                <a:t>software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interrupts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ortar rectángulo de esquina del mismo lado 52"/>
            <p:cNvSpPr/>
            <p:nvPr/>
          </p:nvSpPr>
          <p:spPr>
            <a:xfrm rot="5400000">
              <a:off x="6711805" y="447812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/>
            <p:cNvSpPr>
              <a:spLocks noChangeAspect="1"/>
            </p:cNvSpPr>
            <p:nvPr/>
          </p:nvSpPr>
          <p:spPr>
            <a:xfrm>
              <a:off x="4010822" y="488244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5654729" y="4741956"/>
              <a:ext cx="10633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 smtClean="0"/>
                <a:t>ptc_irq</a:t>
              </a:r>
              <a:endParaRPr lang="es-ES" sz="2400" dirty="0"/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5336881" y="521669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>
              <a:endCxn id="79" idx="1"/>
            </p:cNvCxnSpPr>
            <p:nvPr/>
          </p:nvCxnSpPr>
          <p:spPr>
            <a:xfrm>
              <a:off x="4434960" y="3723588"/>
              <a:ext cx="2737838" cy="615797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r 55"/>
            <p:cNvCxnSpPr>
              <a:endCxn id="78" idx="1"/>
            </p:cNvCxnSpPr>
            <p:nvPr/>
          </p:nvCxnSpPr>
          <p:spPr>
            <a:xfrm flipV="1">
              <a:off x="4434960" y="2483204"/>
              <a:ext cx="2745146" cy="95390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 flipV="1">
              <a:off x="7315200" y="923827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6482572" y="456732"/>
              <a:ext cx="221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/>
                <a:t>irq_gpio_enable</a:t>
              </a:r>
              <a:endParaRPr lang="es-ES" sz="2400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6261113" y="5872670"/>
              <a:ext cx="2066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 smtClean="0"/>
                <a:t>irq_ptc_enable</a:t>
              </a:r>
              <a:endParaRPr lang="es-ES" sz="2400" dirty="0"/>
            </a:p>
          </p:txBody>
        </p:sp>
        <p:cxnSp>
          <p:nvCxnSpPr>
            <p:cNvPr id="73" name="Conector recto 72"/>
            <p:cNvCxnSpPr/>
            <p:nvPr/>
          </p:nvCxnSpPr>
          <p:spPr>
            <a:xfrm flipV="1">
              <a:off x="7351955" y="5567660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54" y="1944887"/>
              <a:ext cx="2144227" cy="289760"/>
            </a:xfrm>
            <a:prstGeom prst="rect">
              <a:avLst/>
            </a:prstGeom>
          </p:spPr>
        </p:pic>
        <p:sp>
          <p:nvSpPr>
            <p:cNvPr id="77" name="CuadroTexto 76"/>
            <p:cNvSpPr txBox="1"/>
            <p:nvPr/>
          </p:nvSpPr>
          <p:spPr>
            <a:xfrm>
              <a:off x="7180106" y="1411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7180106" y="2298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7172798" y="4154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0</a:t>
              </a:r>
              <a:endParaRPr lang="es-ES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7191652" y="5041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83" name="Rectángulo 82"/>
            <p:cNvSpPr>
              <a:spLocks noChangeAspect="1"/>
            </p:cNvSpPr>
            <p:nvPr/>
          </p:nvSpPr>
          <p:spPr>
            <a:xfrm>
              <a:off x="2309801" y="403845"/>
              <a:ext cx="1584434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GPIO2-PushBtns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>
              <a:off x="1755222" y="787650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540" y="235158"/>
              <a:ext cx="1076325" cy="1190625"/>
            </a:xfrm>
            <a:prstGeom prst="rect">
              <a:avLst/>
            </a:prstGeom>
          </p:spPr>
        </p:pic>
        <p:grpSp>
          <p:nvGrpSpPr>
            <p:cNvPr id="107" name="Grupo 106"/>
            <p:cNvGrpSpPr/>
            <p:nvPr/>
          </p:nvGrpSpPr>
          <p:grpSpPr>
            <a:xfrm>
              <a:off x="3618145" y="875849"/>
              <a:ext cx="1708904" cy="1474959"/>
              <a:chOff x="3637809" y="866017"/>
              <a:chExt cx="1708904" cy="1474959"/>
            </a:xfrm>
          </p:grpSpPr>
          <p:sp>
            <p:nvSpPr>
              <p:cNvPr id="88" name="Arco 87"/>
              <p:cNvSpPr/>
              <p:nvPr/>
            </p:nvSpPr>
            <p:spPr>
              <a:xfrm>
                <a:off x="4166940" y="866305"/>
                <a:ext cx="615686" cy="1474671"/>
              </a:xfrm>
              <a:prstGeom prst="arc">
                <a:avLst>
                  <a:gd name="adj1" fmla="val 16200000"/>
                  <a:gd name="adj2" fmla="val 528639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Arco 88"/>
              <p:cNvSpPr/>
              <p:nvPr/>
            </p:nvSpPr>
            <p:spPr>
              <a:xfrm>
                <a:off x="3637809" y="866017"/>
                <a:ext cx="1708904" cy="1474671"/>
              </a:xfrm>
              <a:prstGeom prst="arc">
                <a:avLst>
                  <a:gd name="adj1" fmla="val 16200000"/>
                  <a:gd name="adj2" fmla="val 528639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92" name="Conector angular 91"/>
            <p:cNvCxnSpPr>
              <a:endCxn id="83" idx="3"/>
            </p:cNvCxnSpPr>
            <p:nvPr/>
          </p:nvCxnSpPr>
          <p:spPr>
            <a:xfrm rot="10800000">
              <a:off x="3894235" y="787650"/>
              <a:ext cx="832628" cy="493410"/>
            </a:xfrm>
            <a:prstGeom prst="bentConnector3">
              <a:avLst>
                <a:gd name="adj1" fmla="val 6299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4130209" y="1929234"/>
              <a:ext cx="5834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ángulo 115"/>
            <p:cNvSpPr/>
            <p:nvPr/>
          </p:nvSpPr>
          <p:spPr>
            <a:xfrm>
              <a:off x="412955" y="98323"/>
              <a:ext cx="3964028" cy="14060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4376983" y="704611"/>
              <a:ext cx="1165148" cy="1787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28</cp:revision>
  <dcterms:created xsi:type="dcterms:W3CDTF">2020-09-15T09:37:17Z</dcterms:created>
  <dcterms:modified xsi:type="dcterms:W3CDTF">2023-09-28T07:57:39Z</dcterms:modified>
</cp:coreProperties>
</file>