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7AD"/>
    <a:srgbClr val="B5CEA8"/>
    <a:srgbClr val="262C31"/>
    <a:srgbClr val="14181B"/>
    <a:srgbClr val="282B33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0493-1EE1-0CB5-0266-9D1B380CB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D2023-EBAC-F4AE-D420-70E08F1FB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95BB8-86AD-624E-7481-9B2C92BA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21AC-4664-4AE2-A1CF-3173A6D90832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04F13-8B4B-5C50-7A0E-49AC427F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721B5-B238-6ECF-C99F-48135354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8FBA-F649-4ED8-AE7B-F39EA320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1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8DF7-F4F0-62FB-D2BA-F6E8E8C8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2AE19-DFF8-E6BF-BC3B-8ADE4F9AB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BC849-354E-0A66-D16C-C960A141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21AC-4664-4AE2-A1CF-3173A6D90832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8B8F4-F285-B125-0326-C9A9DB07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14D84-47FF-D02E-136A-C1923D93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8FBA-F649-4ED8-AE7B-F39EA320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4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31DC4-F743-4441-E34B-D4B7D7430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4CD69-A17D-77F2-DA1B-7F32EB96A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F5E43-A8F9-6A39-A2F9-7E27AD07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21AC-4664-4AE2-A1CF-3173A6D90832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073D2-060A-63C2-571F-2A7832B5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041B3-113B-A0C7-AD09-53A7161B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8FBA-F649-4ED8-AE7B-F39EA320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9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E70E-3930-159C-D257-07ED7E8D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CC0A4-5396-75C8-1327-CB50EB6AD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D25B6-B481-248F-7DDC-239E1498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21AC-4664-4AE2-A1CF-3173A6D90832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D180-9AE7-4C46-FC24-AF38EACB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DB268-EA74-90C6-90AE-F9B9841A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8FBA-F649-4ED8-AE7B-F39EA320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2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F6B2-D632-1697-8B9E-0B0A543CB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2408A-87E8-3CFF-0FEC-BD0364E73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C2C85-9F99-4845-BC31-2ED41493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21AC-4664-4AE2-A1CF-3173A6D90832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62FD0-845C-1F84-4C53-3FA35DB2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5D06F-A262-0178-FF05-8998589B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8FBA-F649-4ED8-AE7B-F39EA320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6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2AE7-4126-A3B5-69CF-C4E538F6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09470-74A3-6643-E2C0-EB90CE26F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101D2-494F-975F-8F47-D03ADB5D5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FE4D2-391D-CC83-3A24-A747DD2B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21AC-4664-4AE2-A1CF-3173A6D90832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6C7EC-4A91-C3A9-C853-7861087A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419FE-CD7B-D777-3EB8-F8216529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8FBA-F649-4ED8-AE7B-F39EA320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0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1800-56C5-98D4-81F0-411D9540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77F42-16BB-5969-A634-8214662D8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4727C-440E-0914-D3D5-8B9C92FF3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ABD0A-427B-602C-CA55-BB33EC257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7491A-3F96-D8F4-809D-93A698FDE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2477E-2836-308B-18BE-C3B40330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21AC-4664-4AE2-A1CF-3173A6D90832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BE1DE-C984-944F-F0C4-7E71A9E8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0F8AF-F464-CC24-0354-397C5279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8FBA-F649-4ED8-AE7B-F39EA320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4A66-1CCC-2E1E-88E8-515A7FB6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9C6A4-8DE6-75A0-8992-8661817B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21AC-4664-4AE2-A1CF-3173A6D90832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1B239-5F72-5C89-14A1-BDF964B2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7A32-3880-E5EC-FBD2-A3205668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8FBA-F649-4ED8-AE7B-F39EA320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5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97945-7CDD-0252-A682-4C1E4D41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21AC-4664-4AE2-A1CF-3173A6D90832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F4D27-78C8-FBF2-F89A-999E71B0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B093D-9862-3F52-8BBC-B322E166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8FBA-F649-4ED8-AE7B-F39EA320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3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4C9F-B35E-9A38-5AB8-ACBC4037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FA01C-8D4A-E0F9-E0FC-626906CA9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72F52-131B-CA30-7888-F652BB70C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E37AE-7711-CDA9-6D23-29064572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21AC-4664-4AE2-A1CF-3173A6D90832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9CB60-16E8-58CA-7166-41AF94C7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C1086-5CE2-4A9B-91E2-2500AE74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8FBA-F649-4ED8-AE7B-F39EA320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3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8277-3825-9070-F99B-6BC56454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151F24-A439-9798-D24E-2193A0A92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A374E-051F-0114-4286-D673958B0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65EE9-DE8D-5272-7F40-43F6E6DE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21AC-4664-4AE2-A1CF-3173A6D90832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9DEDD-7281-C887-E102-B5C4261C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BA9EB-E8A4-4EB7-CCD9-6C16D60F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8FBA-F649-4ED8-AE7B-F39EA320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1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B9528-7061-41F0-2DB3-5E30A160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FBA98-1FC8-753C-9FD8-623F65667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E27DC-A1A5-9830-2769-576468BD2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321AC-4664-4AE2-A1CF-3173A6D90832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C6734-351F-E055-A2AB-E671FCA0D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3F044-6EE6-B6B6-859D-72019B7D2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E8FBA-F649-4ED8-AE7B-F39EA320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6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7DCE49-BADC-77E0-D0D1-2445E7C48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58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BDEE-D49F-F48F-DF22-C3CEFFF2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ECB60-FB31-2DFA-A7E7-ADFD85719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8B47A0-FF41-300B-2577-E0FD58D7F2D0}"/>
              </a:ext>
            </a:extLst>
          </p:cNvPr>
          <p:cNvSpPr/>
          <p:nvPr/>
        </p:nvSpPr>
        <p:spPr>
          <a:xfrm>
            <a:off x="0" y="-16011"/>
            <a:ext cx="12192000" cy="6864680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DD627A-8B25-AD08-7C86-473A63352DC6}"/>
              </a:ext>
            </a:extLst>
          </p:cNvPr>
          <p:cNvSpPr/>
          <p:nvPr/>
        </p:nvSpPr>
        <p:spPr>
          <a:xfrm>
            <a:off x="0" y="6272823"/>
            <a:ext cx="12192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3383F-6670-8637-3CD4-2A7D2987B2F8}"/>
              </a:ext>
            </a:extLst>
          </p:cNvPr>
          <p:cNvSpPr txBox="1"/>
          <p:nvPr/>
        </p:nvSpPr>
        <p:spPr>
          <a:xfrm>
            <a:off x="9106676" y="6388129"/>
            <a:ext cx="306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Learn Python Language | Page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298042-8777-171C-8F02-5B34887C33A1}"/>
              </a:ext>
            </a:extLst>
          </p:cNvPr>
          <p:cNvSpPr/>
          <p:nvPr/>
        </p:nvSpPr>
        <p:spPr>
          <a:xfrm>
            <a:off x="0" y="0"/>
            <a:ext cx="6096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PythonTheSnake.py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53A894-6085-8E64-425C-3A904CACE36C}"/>
              </a:ext>
            </a:extLst>
          </p:cNvPr>
          <p:cNvSpPr/>
          <p:nvPr/>
        </p:nvSpPr>
        <p:spPr>
          <a:xfrm>
            <a:off x="6096000" y="0"/>
            <a:ext cx="6096000" cy="569167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numpy.py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8AFC88-1940-6DB7-7F0B-DA032A64B52F}"/>
              </a:ext>
            </a:extLst>
          </p:cNvPr>
          <p:cNvSpPr txBox="1"/>
          <p:nvPr/>
        </p:nvSpPr>
        <p:spPr>
          <a:xfrm>
            <a:off x="264367" y="638812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 M Shariat Ullah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07D42-ADA0-7522-FBC1-466355F1BB42}"/>
              </a:ext>
            </a:extLst>
          </p:cNvPr>
          <p:cNvSpPr txBox="1"/>
          <p:nvPr/>
        </p:nvSpPr>
        <p:spPr>
          <a:xfrm>
            <a:off x="1146980" y="1642187"/>
            <a:ext cx="3385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📏 </a:t>
            </a:r>
            <a:r>
              <a:rPr lang="en-US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3BA6E-DEB9-DFED-CD77-28D153990A9C}"/>
              </a:ext>
            </a:extLst>
          </p:cNvPr>
          <p:cNvSpPr txBox="1"/>
          <p:nvPr/>
        </p:nvSpPr>
        <p:spPr>
          <a:xfrm>
            <a:off x="2839911" y="3170910"/>
            <a:ext cx="72965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#creating an array with uniform step</a:t>
            </a:r>
          </a:p>
          <a:p>
            <a:endParaRPr lang="en-US" sz="2400" dirty="0">
              <a:solidFill>
                <a:srgbClr val="00B0F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 =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np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arange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(0, 10, 1)</a:t>
            </a:r>
          </a:p>
        </p:txBody>
      </p:sp>
    </p:spTree>
    <p:extLst>
      <p:ext uri="{BB962C8B-B14F-4D97-AF65-F5344CB8AC3E}">
        <p14:creationId xmlns:p14="http://schemas.microsoft.com/office/powerpoint/2010/main" val="2829312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715C60-46DD-45AA-4161-2BF9A4599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F65E4E-E5AD-2591-7A08-4EC77D485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EE2B7-CA9E-A903-B4EE-D51F0C4DEBF8}"/>
              </a:ext>
            </a:extLst>
          </p:cNvPr>
          <p:cNvSpPr/>
          <p:nvPr/>
        </p:nvSpPr>
        <p:spPr>
          <a:xfrm>
            <a:off x="0" y="-16011"/>
            <a:ext cx="12192000" cy="6864680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E3C80-F802-2DBF-CB05-09B8DA275B54}"/>
              </a:ext>
            </a:extLst>
          </p:cNvPr>
          <p:cNvSpPr/>
          <p:nvPr/>
        </p:nvSpPr>
        <p:spPr>
          <a:xfrm>
            <a:off x="0" y="6272823"/>
            <a:ext cx="12192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69AB9-CC30-B772-F6B2-653247C40E74}"/>
              </a:ext>
            </a:extLst>
          </p:cNvPr>
          <p:cNvSpPr txBox="1"/>
          <p:nvPr/>
        </p:nvSpPr>
        <p:spPr>
          <a:xfrm>
            <a:off x="9144000" y="6388129"/>
            <a:ext cx="306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Learn Python Language | Page 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551CB8-5E31-3BBD-D3FA-466CFD8C3522}"/>
              </a:ext>
            </a:extLst>
          </p:cNvPr>
          <p:cNvSpPr/>
          <p:nvPr/>
        </p:nvSpPr>
        <p:spPr>
          <a:xfrm>
            <a:off x="0" y="0"/>
            <a:ext cx="6096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PythonTheSnake.py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BFB06A-3473-4DC9-591E-844ED2B9BB91}"/>
              </a:ext>
            </a:extLst>
          </p:cNvPr>
          <p:cNvSpPr/>
          <p:nvPr/>
        </p:nvSpPr>
        <p:spPr>
          <a:xfrm>
            <a:off x="6096000" y="0"/>
            <a:ext cx="6096000" cy="569167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numpy.py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0F1352-C4BE-70B2-9AF6-AFB47953234C}"/>
              </a:ext>
            </a:extLst>
          </p:cNvPr>
          <p:cNvSpPr txBox="1"/>
          <p:nvPr/>
        </p:nvSpPr>
        <p:spPr>
          <a:xfrm>
            <a:off x="264367" y="638812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 M Shariat Ullah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76FA08-3EF0-1E7F-D222-09199109B413}"/>
              </a:ext>
            </a:extLst>
          </p:cNvPr>
          <p:cNvSpPr txBox="1"/>
          <p:nvPr/>
        </p:nvSpPr>
        <p:spPr>
          <a:xfrm>
            <a:off x="1146980" y="1642187"/>
            <a:ext cx="3385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📏 </a:t>
            </a:r>
            <a:r>
              <a:rPr lang="en-US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CC1F00-481A-1358-544C-55CE17E0AF6F}"/>
              </a:ext>
            </a:extLst>
          </p:cNvPr>
          <p:cNvSpPr txBox="1"/>
          <p:nvPr/>
        </p:nvSpPr>
        <p:spPr>
          <a:xfrm>
            <a:off x="2839911" y="3031798"/>
            <a:ext cx="72965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#accessing elements</a:t>
            </a:r>
          </a:p>
          <a:p>
            <a:endParaRPr lang="en-US" sz="2400" dirty="0">
              <a:solidFill>
                <a:srgbClr val="00B0F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 =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np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[5, 8, 2, 9, 6]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data[3]</a:t>
            </a:r>
          </a:p>
        </p:txBody>
      </p:sp>
    </p:spTree>
    <p:extLst>
      <p:ext uri="{BB962C8B-B14F-4D97-AF65-F5344CB8AC3E}">
        <p14:creationId xmlns:p14="http://schemas.microsoft.com/office/powerpoint/2010/main" val="373843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3FAE-9765-2B1E-BF5A-80379477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CB5E-1B59-ECBC-68ED-E81BD609C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0ECAEB-0F05-4FCD-947A-CBEFEC656238}"/>
              </a:ext>
            </a:extLst>
          </p:cNvPr>
          <p:cNvSpPr/>
          <p:nvPr/>
        </p:nvSpPr>
        <p:spPr>
          <a:xfrm>
            <a:off x="0" y="-16011"/>
            <a:ext cx="12192000" cy="6864680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A29E86-1748-09E6-FE26-5A75675A5CFD}"/>
              </a:ext>
            </a:extLst>
          </p:cNvPr>
          <p:cNvSpPr/>
          <p:nvPr/>
        </p:nvSpPr>
        <p:spPr>
          <a:xfrm>
            <a:off x="0" y="6272823"/>
            <a:ext cx="12192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5E773-647A-D4B0-1B25-06D403DAD88B}"/>
              </a:ext>
            </a:extLst>
          </p:cNvPr>
          <p:cNvSpPr txBox="1"/>
          <p:nvPr/>
        </p:nvSpPr>
        <p:spPr>
          <a:xfrm>
            <a:off x="9144000" y="6388129"/>
            <a:ext cx="306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Learn Python Language | Page 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765C7-8FEF-168B-7A64-3A7440C6319C}"/>
              </a:ext>
            </a:extLst>
          </p:cNvPr>
          <p:cNvSpPr/>
          <p:nvPr/>
        </p:nvSpPr>
        <p:spPr>
          <a:xfrm>
            <a:off x="0" y="0"/>
            <a:ext cx="6096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PythonTheSnake.py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EF47A5-1004-2C02-0739-72654CB87C27}"/>
              </a:ext>
            </a:extLst>
          </p:cNvPr>
          <p:cNvSpPr/>
          <p:nvPr/>
        </p:nvSpPr>
        <p:spPr>
          <a:xfrm>
            <a:off x="6096000" y="0"/>
            <a:ext cx="6096000" cy="569167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numpy.py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C4AB5-53F3-F65F-6C3E-57CFD7E7152D}"/>
              </a:ext>
            </a:extLst>
          </p:cNvPr>
          <p:cNvSpPr txBox="1"/>
          <p:nvPr/>
        </p:nvSpPr>
        <p:spPr>
          <a:xfrm>
            <a:off x="264367" y="638812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 M Shariat Ullah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B910D-A08A-7C2E-FAEE-79B113D3DEA7}"/>
              </a:ext>
            </a:extLst>
          </p:cNvPr>
          <p:cNvSpPr txBox="1"/>
          <p:nvPr/>
        </p:nvSpPr>
        <p:spPr>
          <a:xfrm>
            <a:off x="1146980" y="1642187"/>
            <a:ext cx="3385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📏 </a:t>
            </a:r>
            <a:r>
              <a:rPr lang="en-US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75E2A5-68FC-BA75-A40C-066D0E69838F}"/>
              </a:ext>
            </a:extLst>
          </p:cNvPr>
          <p:cNvSpPr txBox="1"/>
          <p:nvPr/>
        </p:nvSpPr>
        <p:spPr>
          <a:xfrm>
            <a:off x="3000783" y="3031798"/>
            <a:ext cx="614321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array slicing</a:t>
            </a:r>
          </a:p>
          <a:p>
            <a:endParaRPr lang="en-US" sz="2400" dirty="0">
              <a:solidFill>
                <a:srgbClr val="00B0F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 =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np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[5, 8, 2, 9, 6]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solidFill>
                <a:srgbClr val="00B0F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data[1:3]</a:t>
            </a:r>
          </a:p>
        </p:txBody>
      </p:sp>
    </p:spTree>
    <p:extLst>
      <p:ext uri="{BB962C8B-B14F-4D97-AF65-F5344CB8AC3E}">
        <p14:creationId xmlns:p14="http://schemas.microsoft.com/office/powerpoint/2010/main" val="1944196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63645D-6EF2-B8E6-B9C6-DA1283FD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900161-6D6C-487D-184B-4AA928C80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792F08-7C88-83DA-B2B4-E07B812AD06A}"/>
              </a:ext>
            </a:extLst>
          </p:cNvPr>
          <p:cNvSpPr/>
          <p:nvPr/>
        </p:nvSpPr>
        <p:spPr>
          <a:xfrm>
            <a:off x="0" y="-16011"/>
            <a:ext cx="12192000" cy="6864680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B4E58-DC60-389D-CDFB-A9B4AEFDF7B2}"/>
              </a:ext>
            </a:extLst>
          </p:cNvPr>
          <p:cNvSpPr/>
          <p:nvPr/>
        </p:nvSpPr>
        <p:spPr>
          <a:xfrm>
            <a:off x="0" y="6272823"/>
            <a:ext cx="12192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0D832F-6BBC-A9FB-44EF-3BB528FC5874}"/>
              </a:ext>
            </a:extLst>
          </p:cNvPr>
          <p:cNvSpPr txBox="1"/>
          <p:nvPr/>
        </p:nvSpPr>
        <p:spPr>
          <a:xfrm>
            <a:off x="9144000" y="6388129"/>
            <a:ext cx="306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Learn Python Language | Page 13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E993A3-5318-A683-1AFD-70051147BFDB}"/>
              </a:ext>
            </a:extLst>
          </p:cNvPr>
          <p:cNvSpPr/>
          <p:nvPr/>
        </p:nvSpPr>
        <p:spPr>
          <a:xfrm>
            <a:off x="0" y="0"/>
            <a:ext cx="6096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PythonTheSnake.py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CF1DAD-EEFB-EEA8-E4C6-FF9DA1D500D2}"/>
              </a:ext>
            </a:extLst>
          </p:cNvPr>
          <p:cNvSpPr/>
          <p:nvPr/>
        </p:nvSpPr>
        <p:spPr>
          <a:xfrm>
            <a:off x="6096000" y="0"/>
            <a:ext cx="6096000" cy="569167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numpy.py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3B11D-1566-B22A-E8A2-39068043F84B}"/>
              </a:ext>
            </a:extLst>
          </p:cNvPr>
          <p:cNvSpPr txBox="1"/>
          <p:nvPr/>
        </p:nvSpPr>
        <p:spPr>
          <a:xfrm>
            <a:off x="264367" y="638812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 M Shariat Ullah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EA7B4C-1AEF-2E2D-F490-500E28AB5EBA}"/>
              </a:ext>
            </a:extLst>
          </p:cNvPr>
          <p:cNvSpPr txBox="1"/>
          <p:nvPr/>
        </p:nvSpPr>
        <p:spPr>
          <a:xfrm>
            <a:off x="1146980" y="1642187"/>
            <a:ext cx="3385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📏 </a:t>
            </a:r>
            <a:r>
              <a:rPr lang="en-US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8FFE08-D377-34A9-D7FF-ACACF13DC5E3}"/>
              </a:ext>
            </a:extLst>
          </p:cNvPr>
          <p:cNvSpPr txBox="1"/>
          <p:nvPr/>
        </p:nvSpPr>
        <p:spPr>
          <a:xfrm>
            <a:off x="1838278" y="2907489"/>
            <a:ext cx="38874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#creating 2D array</a:t>
            </a:r>
          </a:p>
          <a:p>
            <a:endParaRPr lang="en-US" sz="2400" dirty="0">
              <a:solidFill>
                <a:srgbClr val="00B0F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 =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np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</a:p>
          <a:p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0C5515-C0D7-1CBC-F992-47AB73ADA185}"/>
              </a:ext>
            </a:extLst>
          </p:cNvPr>
          <p:cNvSpPr txBox="1"/>
          <p:nvPr/>
        </p:nvSpPr>
        <p:spPr>
          <a:xfrm>
            <a:off x="6877230" y="2907489"/>
            <a:ext cx="45335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array slicing</a:t>
            </a:r>
          </a:p>
          <a:p>
            <a:endParaRPr lang="en-US" sz="2400" dirty="0">
              <a:solidFill>
                <a:srgbClr val="00B0F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data[1:3,0:2]</a:t>
            </a:r>
          </a:p>
        </p:txBody>
      </p:sp>
    </p:spTree>
    <p:extLst>
      <p:ext uri="{BB962C8B-B14F-4D97-AF65-F5344CB8AC3E}">
        <p14:creationId xmlns:p14="http://schemas.microsoft.com/office/powerpoint/2010/main" val="1358960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2438-3D51-FDED-C9C4-25FBD553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221E-D03E-5DD6-6FAE-EC1BCB8E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7316AC-93AD-3CBC-EA7C-3F3CC36C9680}"/>
              </a:ext>
            </a:extLst>
          </p:cNvPr>
          <p:cNvSpPr/>
          <p:nvPr/>
        </p:nvSpPr>
        <p:spPr>
          <a:xfrm>
            <a:off x="0" y="-16011"/>
            <a:ext cx="12192000" cy="6864680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B74D91-8FDB-97AA-7D29-D47E7B54A3FE}"/>
              </a:ext>
            </a:extLst>
          </p:cNvPr>
          <p:cNvSpPr/>
          <p:nvPr/>
        </p:nvSpPr>
        <p:spPr>
          <a:xfrm>
            <a:off x="0" y="6272823"/>
            <a:ext cx="12192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12685-7DE2-69DB-8731-BB41B327A5A1}"/>
              </a:ext>
            </a:extLst>
          </p:cNvPr>
          <p:cNvSpPr txBox="1"/>
          <p:nvPr/>
        </p:nvSpPr>
        <p:spPr>
          <a:xfrm>
            <a:off x="9144000" y="6388129"/>
            <a:ext cx="306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Learn Python Language | Page 14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AA24E6-D6D9-0711-F705-C19F6ABAD09B}"/>
              </a:ext>
            </a:extLst>
          </p:cNvPr>
          <p:cNvSpPr/>
          <p:nvPr/>
        </p:nvSpPr>
        <p:spPr>
          <a:xfrm>
            <a:off x="0" y="0"/>
            <a:ext cx="6096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PythonTheSnake.py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D4039C-8AF5-45A9-8656-039E3E17DDB3}"/>
              </a:ext>
            </a:extLst>
          </p:cNvPr>
          <p:cNvSpPr/>
          <p:nvPr/>
        </p:nvSpPr>
        <p:spPr>
          <a:xfrm>
            <a:off x="6096000" y="0"/>
            <a:ext cx="6096000" cy="569167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numpy.py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55D02-2ED2-D04F-C496-3225CBCF14DF}"/>
              </a:ext>
            </a:extLst>
          </p:cNvPr>
          <p:cNvSpPr txBox="1"/>
          <p:nvPr/>
        </p:nvSpPr>
        <p:spPr>
          <a:xfrm>
            <a:off x="264367" y="638812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 M Shariat Ullah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6B21D0-1AA3-23C5-7F7B-00BEB467F5EA}"/>
              </a:ext>
            </a:extLst>
          </p:cNvPr>
          <p:cNvSpPr txBox="1"/>
          <p:nvPr/>
        </p:nvSpPr>
        <p:spPr>
          <a:xfrm>
            <a:off x="1146980" y="1642187"/>
            <a:ext cx="3385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📏 </a:t>
            </a:r>
            <a:r>
              <a:rPr lang="en-US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330949-D51E-5F64-4A69-FC08B55CE54B}"/>
              </a:ext>
            </a:extLst>
          </p:cNvPr>
          <p:cNvSpPr txBox="1"/>
          <p:nvPr/>
        </p:nvSpPr>
        <p:spPr>
          <a:xfrm>
            <a:off x="1838278" y="2907489"/>
            <a:ext cx="66371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adding arrays</a:t>
            </a:r>
          </a:p>
          <a:p>
            <a:endParaRPr lang="en-US" sz="2400" dirty="0">
              <a:solidFill>
                <a:srgbClr val="00B0F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data_1 =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np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[8, 7, 9, 0]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data_2 =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np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[2, 3, 1, 10]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solidFill>
                <a:srgbClr val="00B0F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total = data_1 + data_2 </a:t>
            </a:r>
          </a:p>
        </p:txBody>
      </p:sp>
    </p:spTree>
    <p:extLst>
      <p:ext uri="{BB962C8B-B14F-4D97-AF65-F5344CB8AC3E}">
        <p14:creationId xmlns:p14="http://schemas.microsoft.com/office/powerpoint/2010/main" val="3639526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FB0C-9840-D2EC-7732-B029794E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D7559-266D-1CD5-A188-2ABACAF49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D9468B-E8DB-6ED8-C7CB-29486DA017A2}"/>
              </a:ext>
            </a:extLst>
          </p:cNvPr>
          <p:cNvSpPr/>
          <p:nvPr/>
        </p:nvSpPr>
        <p:spPr>
          <a:xfrm>
            <a:off x="0" y="-16011"/>
            <a:ext cx="12192000" cy="6864680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8C6072-0371-BC7A-15DA-1DB85AF9CDAD}"/>
              </a:ext>
            </a:extLst>
          </p:cNvPr>
          <p:cNvSpPr/>
          <p:nvPr/>
        </p:nvSpPr>
        <p:spPr>
          <a:xfrm>
            <a:off x="0" y="6272823"/>
            <a:ext cx="12192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4A444-D7C9-9E94-F9EA-771F30FFFDF2}"/>
              </a:ext>
            </a:extLst>
          </p:cNvPr>
          <p:cNvSpPr txBox="1"/>
          <p:nvPr/>
        </p:nvSpPr>
        <p:spPr>
          <a:xfrm>
            <a:off x="9144000" y="6388129"/>
            <a:ext cx="306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Learn Python Language | Page 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AF86B4-39CF-1F52-4F11-B4F9464A9E75}"/>
              </a:ext>
            </a:extLst>
          </p:cNvPr>
          <p:cNvSpPr/>
          <p:nvPr/>
        </p:nvSpPr>
        <p:spPr>
          <a:xfrm>
            <a:off x="0" y="0"/>
            <a:ext cx="6096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PythonTheSnake.py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16CBBA-9EE4-A816-DBB1-FFD7EDF164CB}"/>
              </a:ext>
            </a:extLst>
          </p:cNvPr>
          <p:cNvSpPr/>
          <p:nvPr/>
        </p:nvSpPr>
        <p:spPr>
          <a:xfrm>
            <a:off x="6096000" y="0"/>
            <a:ext cx="6096000" cy="569167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numpy.py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BC3FA-6BC5-0372-E475-219EA46DBA4B}"/>
              </a:ext>
            </a:extLst>
          </p:cNvPr>
          <p:cNvSpPr txBox="1"/>
          <p:nvPr/>
        </p:nvSpPr>
        <p:spPr>
          <a:xfrm>
            <a:off x="264367" y="638812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 M Shariat Ullah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623CB-C64D-C4F2-D6BC-F0622B6D0B9A}"/>
              </a:ext>
            </a:extLst>
          </p:cNvPr>
          <p:cNvSpPr txBox="1"/>
          <p:nvPr/>
        </p:nvSpPr>
        <p:spPr>
          <a:xfrm>
            <a:off x="1146980" y="1642187"/>
            <a:ext cx="3385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📏 </a:t>
            </a:r>
            <a:r>
              <a:rPr lang="en-US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D1506-368E-3FBB-04C7-F9DC1B1304DB}"/>
              </a:ext>
            </a:extLst>
          </p:cNvPr>
          <p:cNvSpPr txBox="1"/>
          <p:nvPr/>
        </p:nvSpPr>
        <p:spPr>
          <a:xfrm>
            <a:off x="1838278" y="2907489"/>
            <a:ext cx="66371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checking dimensions</a:t>
            </a:r>
          </a:p>
          <a:p>
            <a:endParaRPr lang="en-US" sz="2400" dirty="0">
              <a:solidFill>
                <a:srgbClr val="00B0F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 =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np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[8, 7, 9, 0]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solidFill>
                <a:srgbClr val="00B0F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data.shape</a:t>
            </a:r>
            <a:endParaRPr lang="en-US" sz="2400" dirty="0">
              <a:solidFill>
                <a:srgbClr val="00B0F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144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59CB85-766E-0CA7-287B-F012673D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116C46-08A9-8DE9-36FC-2B64FB30C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C2D1BC-9010-839E-B184-96DDBD74DD5D}"/>
              </a:ext>
            </a:extLst>
          </p:cNvPr>
          <p:cNvSpPr/>
          <p:nvPr/>
        </p:nvSpPr>
        <p:spPr>
          <a:xfrm>
            <a:off x="0" y="-16011"/>
            <a:ext cx="12192000" cy="6864680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56E0A4-A8EA-907C-DBF7-EE2D8F326049}"/>
              </a:ext>
            </a:extLst>
          </p:cNvPr>
          <p:cNvSpPr/>
          <p:nvPr/>
        </p:nvSpPr>
        <p:spPr>
          <a:xfrm>
            <a:off x="0" y="6272823"/>
            <a:ext cx="12192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B668A-E61F-424F-300A-D1B8A36EDDA8}"/>
              </a:ext>
            </a:extLst>
          </p:cNvPr>
          <p:cNvSpPr txBox="1"/>
          <p:nvPr/>
        </p:nvSpPr>
        <p:spPr>
          <a:xfrm>
            <a:off x="9144000" y="6388129"/>
            <a:ext cx="306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Learn Python Language | Page 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65843-C18A-12FD-67D5-2B91BB2FE3A8}"/>
              </a:ext>
            </a:extLst>
          </p:cNvPr>
          <p:cNvSpPr/>
          <p:nvPr/>
        </p:nvSpPr>
        <p:spPr>
          <a:xfrm>
            <a:off x="0" y="0"/>
            <a:ext cx="6096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PythonTheSnake.py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1B85BB-F080-292D-CBE6-5CCDB0EEB559}"/>
              </a:ext>
            </a:extLst>
          </p:cNvPr>
          <p:cNvSpPr/>
          <p:nvPr/>
        </p:nvSpPr>
        <p:spPr>
          <a:xfrm>
            <a:off x="6096000" y="0"/>
            <a:ext cx="6096000" cy="569167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plot.py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5E87E4-8DE9-247A-B499-1043AAE0B666}"/>
              </a:ext>
            </a:extLst>
          </p:cNvPr>
          <p:cNvSpPr txBox="1"/>
          <p:nvPr/>
        </p:nvSpPr>
        <p:spPr>
          <a:xfrm>
            <a:off x="264367" y="638812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 M Shariat Ullah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B948CA-1961-6604-7FA1-88A9C8521320}"/>
              </a:ext>
            </a:extLst>
          </p:cNvPr>
          <p:cNvSpPr txBox="1"/>
          <p:nvPr/>
        </p:nvSpPr>
        <p:spPr>
          <a:xfrm>
            <a:off x="1146980" y="1642187"/>
            <a:ext cx="4232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📈 Matplotlib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B387E-9F62-9FA7-D6F6-15EAFA8AE439}"/>
              </a:ext>
            </a:extLst>
          </p:cNvPr>
          <p:cNvSpPr txBox="1"/>
          <p:nvPr/>
        </p:nvSpPr>
        <p:spPr>
          <a:xfrm>
            <a:off x="2245741" y="2896246"/>
            <a:ext cx="66371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 =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np.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[1, 5, 6, 9]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plot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show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42745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B380C6-18CC-738E-8510-8C29D834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A82872-88AA-105B-35A4-3B8809775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BFD82A-08B3-3E98-3919-E2321F826E05}"/>
              </a:ext>
            </a:extLst>
          </p:cNvPr>
          <p:cNvSpPr/>
          <p:nvPr/>
        </p:nvSpPr>
        <p:spPr>
          <a:xfrm>
            <a:off x="0" y="-16011"/>
            <a:ext cx="12192000" cy="6864680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03F7B-A0FC-3A6D-8993-375B1528E6C3}"/>
              </a:ext>
            </a:extLst>
          </p:cNvPr>
          <p:cNvSpPr/>
          <p:nvPr/>
        </p:nvSpPr>
        <p:spPr>
          <a:xfrm>
            <a:off x="0" y="6272823"/>
            <a:ext cx="12192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43F81-3CB7-2043-BC25-E15A7317D477}"/>
              </a:ext>
            </a:extLst>
          </p:cNvPr>
          <p:cNvSpPr txBox="1"/>
          <p:nvPr/>
        </p:nvSpPr>
        <p:spPr>
          <a:xfrm>
            <a:off x="9144000" y="6388129"/>
            <a:ext cx="306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Learn Python Language | Page 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39A17D-DEC6-0C07-F945-ACE3DBB173D2}"/>
              </a:ext>
            </a:extLst>
          </p:cNvPr>
          <p:cNvSpPr/>
          <p:nvPr/>
        </p:nvSpPr>
        <p:spPr>
          <a:xfrm>
            <a:off x="0" y="0"/>
            <a:ext cx="6096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PythonTheSnake.py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841001-3613-64CF-FAD8-DCB7C7222F7D}"/>
              </a:ext>
            </a:extLst>
          </p:cNvPr>
          <p:cNvSpPr/>
          <p:nvPr/>
        </p:nvSpPr>
        <p:spPr>
          <a:xfrm>
            <a:off x="6096000" y="0"/>
            <a:ext cx="6096000" cy="569167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plot.py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15D2B3-0B0B-0003-B5F7-97DB93E6846A}"/>
              </a:ext>
            </a:extLst>
          </p:cNvPr>
          <p:cNvSpPr txBox="1"/>
          <p:nvPr/>
        </p:nvSpPr>
        <p:spPr>
          <a:xfrm>
            <a:off x="264367" y="638812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 M Shariat Ullah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7A10D-6051-5B23-FD1A-A530C7E768DB}"/>
              </a:ext>
            </a:extLst>
          </p:cNvPr>
          <p:cNvSpPr txBox="1"/>
          <p:nvPr/>
        </p:nvSpPr>
        <p:spPr>
          <a:xfrm>
            <a:off x="1146980" y="1642187"/>
            <a:ext cx="4232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📈 Matplotlib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6214F9-7207-40CC-9C8F-05ABB14E3872}"/>
              </a:ext>
            </a:extLst>
          </p:cNvPr>
          <p:cNvSpPr txBox="1"/>
          <p:nvPr/>
        </p:nvSpPr>
        <p:spPr>
          <a:xfrm>
            <a:off x="2245741" y="2896246"/>
            <a:ext cx="66371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time =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np.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arange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0, 10, 1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 =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np.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[9, 10, -2]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plot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time, data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show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91092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7EC202-3CA2-0430-3F65-747EAED0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B51B9D-F783-1F67-0ADE-5819E796D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33305B-7E4E-800B-F4B0-51AFF884E793}"/>
              </a:ext>
            </a:extLst>
          </p:cNvPr>
          <p:cNvSpPr/>
          <p:nvPr/>
        </p:nvSpPr>
        <p:spPr>
          <a:xfrm>
            <a:off x="0" y="-16011"/>
            <a:ext cx="12192000" cy="6864680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28D21F-8895-9005-C540-906428553BDD}"/>
              </a:ext>
            </a:extLst>
          </p:cNvPr>
          <p:cNvSpPr/>
          <p:nvPr/>
        </p:nvSpPr>
        <p:spPr>
          <a:xfrm>
            <a:off x="0" y="6272823"/>
            <a:ext cx="12192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4DE22-8D18-B552-26C4-80B628141DC1}"/>
              </a:ext>
            </a:extLst>
          </p:cNvPr>
          <p:cNvSpPr txBox="1"/>
          <p:nvPr/>
        </p:nvSpPr>
        <p:spPr>
          <a:xfrm>
            <a:off x="9144000" y="6388129"/>
            <a:ext cx="306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Learn Python Language | Page 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BA6843-0F03-82DD-12D4-F14A3B03F0DE}"/>
              </a:ext>
            </a:extLst>
          </p:cNvPr>
          <p:cNvSpPr/>
          <p:nvPr/>
        </p:nvSpPr>
        <p:spPr>
          <a:xfrm>
            <a:off x="0" y="0"/>
            <a:ext cx="6096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PythonTheSnake.py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B65BDA-27C2-C3A6-D60C-8502E85DBDED}"/>
              </a:ext>
            </a:extLst>
          </p:cNvPr>
          <p:cNvSpPr/>
          <p:nvPr/>
        </p:nvSpPr>
        <p:spPr>
          <a:xfrm>
            <a:off x="6096000" y="0"/>
            <a:ext cx="6096000" cy="569167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plot.py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3A2ECF-578D-A292-5AE4-F897A42D6121}"/>
              </a:ext>
            </a:extLst>
          </p:cNvPr>
          <p:cNvSpPr txBox="1"/>
          <p:nvPr/>
        </p:nvSpPr>
        <p:spPr>
          <a:xfrm>
            <a:off x="264367" y="638812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 M Shariat Ullah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42EB8-47CD-4416-C38A-563625126F8E}"/>
              </a:ext>
            </a:extLst>
          </p:cNvPr>
          <p:cNvSpPr txBox="1"/>
          <p:nvPr/>
        </p:nvSpPr>
        <p:spPr>
          <a:xfrm>
            <a:off x="1146980" y="1309378"/>
            <a:ext cx="4232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📈 Matplotlib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E5D9EA-9390-4FAB-C2E2-A9C6254082D4}"/>
              </a:ext>
            </a:extLst>
          </p:cNvPr>
          <p:cNvSpPr txBox="1"/>
          <p:nvPr/>
        </p:nvSpPr>
        <p:spPr>
          <a:xfrm>
            <a:off x="2245741" y="2367645"/>
            <a:ext cx="66371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time =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np.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arange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0, 3, 1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 =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np.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[9, 10, 22]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plot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time, data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title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‘New Graph’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plt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.xlabel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‘Time in (second)’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ylabel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‘Rain in (mm)’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show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70398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A817-BEF0-A135-2455-E6DE09AB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AE7E-380A-DF06-A65D-7F8C074B6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3E7CE4-844C-5EDE-7B30-4BECF4E1307F}"/>
              </a:ext>
            </a:extLst>
          </p:cNvPr>
          <p:cNvSpPr/>
          <p:nvPr/>
        </p:nvSpPr>
        <p:spPr>
          <a:xfrm>
            <a:off x="0" y="-16011"/>
            <a:ext cx="12192000" cy="6864680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EDD51-4BC4-1208-F7A7-69A1CCBB71B9}"/>
              </a:ext>
            </a:extLst>
          </p:cNvPr>
          <p:cNvSpPr/>
          <p:nvPr/>
        </p:nvSpPr>
        <p:spPr>
          <a:xfrm>
            <a:off x="0" y="6272823"/>
            <a:ext cx="12192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19949-BA75-07CD-1C36-780664C7B235}"/>
              </a:ext>
            </a:extLst>
          </p:cNvPr>
          <p:cNvSpPr txBox="1"/>
          <p:nvPr/>
        </p:nvSpPr>
        <p:spPr>
          <a:xfrm>
            <a:off x="9144000" y="6388129"/>
            <a:ext cx="306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Learn Python Language | Page 19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9F807-ACA7-A744-9E42-659105F7B1D8}"/>
              </a:ext>
            </a:extLst>
          </p:cNvPr>
          <p:cNvSpPr/>
          <p:nvPr/>
        </p:nvSpPr>
        <p:spPr>
          <a:xfrm>
            <a:off x="0" y="0"/>
            <a:ext cx="6096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PythonTheSnake.py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7642A-91DE-CBD6-D429-0629D65CF9FE}"/>
              </a:ext>
            </a:extLst>
          </p:cNvPr>
          <p:cNvSpPr/>
          <p:nvPr/>
        </p:nvSpPr>
        <p:spPr>
          <a:xfrm>
            <a:off x="6096000" y="0"/>
            <a:ext cx="6096000" cy="569167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plot.py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DF852-6377-74C1-CF23-BA0D740B04E5}"/>
              </a:ext>
            </a:extLst>
          </p:cNvPr>
          <p:cNvSpPr txBox="1"/>
          <p:nvPr/>
        </p:nvSpPr>
        <p:spPr>
          <a:xfrm>
            <a:off x="264367" y="638812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 M Shariat Ullah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26E23-E0E5-CE45-1839-5CAE7CDF048C}"/>
              </a:ext>
            </a:extLst>
          </p:cNvPr>
          <p:cNvSpPr txBox="1"/>
          <p:nvPr/>
        </p:nvSpPr>
        <p:spPr>
          <a:xfrm>
            <a:off x="1193633" y="1786548"/>
            <a:ext cx="4232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📈 Matplotlib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DA95B-409A-157F-0CD0-9B73B19B41D3}"/>
              </a:ext>
            </a:extLst>
          </p:cNvPr>
          <p:cNvSpPr txBox="1"/>
          <p:nvPr/>
        </p:nvSpPr>
        <p:spPr>
          <a:xfrm>
            <a:off x="2292394" y="2844815"/>
            <a:ext cx="66371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time =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np.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arange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0, 3, 1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 =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np.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[9, 10, 22]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scatter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time, data, marker=‘+’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show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7650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63F5528-D5C1-3998-5836-4DCDDCCC90D8}"/>
              </a:ext>
            </a:extLst>
          </p:cNvPr>
          <p:cNvSpPr/>
          <p:nvPr/>
        </p:nvSpPr>
        <p:spPr>
          <a:xfrm>
            <a:off x="0" y="-16011"/>
            <a:ext cx="12192000" cy="6864680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4EE463-6651-0F7E-92E3-A954A19EBC9A}"/>
              </a:ext>
            </a:extLst>
          </p:cNvPr>
          <p:cNvSpPr/>
          <p:nvPr/>
        </p:nvSpPr>
        <p:spPr>
          <a:xfrm>
            <a:off x="0" y="6272823"/>
            <a:ext cx="12192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9F6AD-C42D-987E-D535-52B3B75ACA92}"/>
              </a:ext>
            </a:extLst>
          </p:cNvPr>
          <p:cNvSpPr txBox="1"/>
          <p:nvPr/>
        </p:nvSpPr>
        <p:spPr>
          <a:xfrm>
            <a:off x="9144000" y="6388129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Learn Python Language | Page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A25424-2B52-AE63-FC0F-07F69C08B24A}"/>
              </a:ext>
            </a:extLst>
          </p:cNvPr>
          <p:cNvSpPr/>
          <p:nvPr/>
        </p:nvSpPr>
        <p:spPr>
          <a:xfrm>
            <a:off x="0" y="0"/>
            <a:ext cx="6096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PythonTheSnake.py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E69AFE-7A5E-A887-5126-07B494F08D6A}"/>
              </a:ext>
            </a:extLst>
          </p:cNvPr>
          <p:cNvSpPr/>
          <p:nvPr/>
        </p:nvSpPr>
        <p:spPr>
          <a:xfrm>
            <a:off x="6096000" y="0"/>
            <a:ext cx="6096000" cy="569167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intro.py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186553-FF22-D2CE-0A52-697D42C22309}"/>
              </a:ext>
            </a:extLst>
          </p:cNvPr>
          <p:cNvSpPr txBox="1"/>
          <p:nvPr/>
        </p:nvSpPr>
        <p:spPr>
          <a:xfrm>
            <a:off x="264367" y="638812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 M Shariat Ullah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E6ACA-4E7F-9077-E94D-465C4DAF6FFA}"/>
              </a:ext>
            </a:extLst>
          </p:cNvPr>
          <p:cNvSpPr txBox="1"/>
          <p:nvPr/>
        </p:nvSpPr>
        <p:spPr>
          <a:xfrm>
            <a:off x="1146980" y="1642187"/>
            <a:ext cx="2231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👋 Hi!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5F4AC5-52A1-2B6F-4FF7-772D13AB2374}"/>
              </a:ext>
            </a:extLst>
          </p:cNvPr>
          <p:cNvSpPr txBox="1"/>
          <p:nvPr/>
        </p:nvSpPr>
        <p:spPr>
          <a:xfrm>
            <a:off x="1461746" y="2875575"/>
            <a:ext cx="926850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intro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{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‘name’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: ‘K M Shariat Ullah’,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‘institute’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: ‘Shahjalal University of Science and Engineering’,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‘dept’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: ‘Electrical and Electronic Engineering’,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‘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area_of_interest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’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: ‘Exoplanet Detection’,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‘email’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: cast.shariat@gmail.com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532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673657-2578-805C-A09A-15076FD72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E20DD2-821A-92DE-A850-E0EFDB100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5BCD5D-FA6F-A83C-893A-F95D88C4FA6A}"/>
              </a:ext>
            </a:extLst>
          </p:cNvPr>
          <p:cNvSpPr/>
          <p:nvPr/>
        </p:nvSpPr>
        <p:spPr>
          <a:xfrm>
            <a:off x="0" y="-16011"/>
            <a:ext cx="12192000" cy="6864680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49D3A4-F1BB-F6F2-C0F5-0231C1FACEA1}"/>
              </a:ext>
            </a:extLst>
          </p:cNvPr>
          <p:cNvSpPr/>
          <p:nvPr/>
        </p:nvSpPr>
        <p:spPr>
          <a:xfrm>
            <a:off x="0" y="6272823"/>
            <a:ext cx="12192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987BE-9B1F-AEFA-988E-58CB03C9AB28}"/>
              </a:ext>
            </a:extLst>
          </p:cNvPr>
          <p:cNvSpPr txBox="1"/>
          <p:nvPr/>
        </p:nvSpPr>
        <p:spPr>
          <a:xfrm>
            <a:off x="9088014" y="6388129"/>
            <a:ext cx="306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Learn Python Language | Page 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9F0421-D49E-B7A8-C719-C56F47494374}"/>
              </a:ext>
            </a:extLst>
          </p:cNvPr>
          <p:cNvSpPr/>
          <p:nvPr/>
        </p:nvSpPr>
        <p:spPr>
          <a:xfrm>
            <a:off x="0" y="0"/>
            <a:ext cx="6096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PythonTheSnake.py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ADBFEB-6195-5A67-7A98-A7110777463D}"/>
              </a:ext>
            </a:extLst>
          </p:cNvPr>
          <p:cNvSpPr/>
          <p:nvPr/>
        </p:nvSpPr>
        <p:spPr>
          <a:xfrm>
            <a:off x="6096000" y="0"/>
            <a:ext cx="6096000" cy="569167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plot.py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3D7289-583F-5A25-7811-6A3DE07605FD}"/>
              </a:ext>
            </a:extLst>
          </p:cNvPr>
          <p:cNvSpPr txBox="1"/>
          <p:nvPr/>
        </p:nvSpPr>
        <p:spPr>
          <a:xfrm>
            <a:off x="264367" y="638812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 M Shariat Ullah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7EAD24-1F76-0AFC-33F8-E06BF697A937}"/>
              </a:ext>
            </a:extLst>
          </p:cNvPr>
          <p:cNvSpPr txBox="1"/>
          <p:nvPr/>
        </p:nvSpPr>
        <p:spPr>
          <a:xfrm>
            <a:off x="1212295" y="1386127"/>
            <a:ext cx="4232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📈 Matplotlib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C69B7E-E4A3-6045-64EA-F1898C8443C8}"/>
              </a:ext>
            </a:extLst>
          </p:cNvPr>
          <p:cNvSpPr txBox="1"/>
          <p:nvPr/>
        </p:nvSpPr>
        <p:spPr>
          <a:xfrm>
            <a:off x="2283064" y="2408874"/>
            <a:ext cx="66371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time =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np.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arange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0, 3, 1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data_1 =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np.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[9, 10, 22]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data_2 =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np.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[120, 109, 154]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solidFill>
                <a:srgbClr val="FFFF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plot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time, data_1, label=‘Rain’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plot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time, data_2, label=‘Wind’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legend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plt.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show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8377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1B3B-F66F-E0B8-5713-323B61C9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829FA-90DE-D912-40ED-3A0489C49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847D0D-99E8-3F20-FEE7-435CB9ECEF48}"/>
              </a:ext>
            </a:extLst>
          </p:cNvPr>
          <p:cNvSpPr/>
          <p:nvPr/>
        </p:nvSpPr>
        <p:spPr>
          <a:xfrm>
            <a:off x="0" y="-16011"/>
            <a:ext cx="12192000" cy="6864680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22F2F7-F3CB-BDC3-3A07-0DC67D473896}"/>
              </a:ext>
            </a:extLst>
          </p:cNvPr>
          <p:cNvSpPr/>
          <p:nvPr/>
        </p:nvSpPr>
        <p:spPr>
          <a:xfrm>
            <a:off x="0" y="6272823"/>
            <a:ext cx="12192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695E2-E6EE-1877-BB2A-81106DD88A07}"/>
              </a:ext>
            </a:extLst>
          </p:cNvPr>
          <p:cNvSpPr txBox="1"/>
          <p:nvPr/>
        </p:nvSpPr>
        <p:spPr>
          <a:xfrm>
            <a:off x="9088014" y="6388129"/>
            <a:ext cx="306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Learn Python Language | Page 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D00ED-E8B9-F31B-F85A-083CEDE9E5BB}"/>
              </a:ext>
            </a:extLst>
          </p:cNvPr>
          <p:cNvSpPr/>
          <p:nvPr/>
        </p:nvSpPr>
        <p:spPr>
          <a:xfrm>
            <a:off x="0" y="0"/>
            <a:ext cx="6096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PythonTheSnake.py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AA1DE4-0125-E5B2-BD9E-A355C1FBB4AB}"/>
              </a:ext>
            </a:extLst>
          </p:cNvPr>
          <p:cNvSpPr/>
          <p:nvPr/>
        </p:nvSpPr>
        <p:spPr>
          <a:xfrm>
            <a:off x="6096000" y="0"/>
            <a:ext cx="6096000" cy="569167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plot.py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BB3830-CE9F-3B85-745A-C74C4CE85460}"/>
              </a:ext>
            </a:extLst>
          </p:cNvPr>
          <p:cNvSpPr txBox="1"/>
          <p:nvPr/>
        </p:nvSpPr>
        <p:spPr>
          <a:xfrm>
            <a:off x="264367" y="638812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 M Shariat Ullah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DF757E-DD7C-0831-7AAB-5B35A19BB96A}"/>
              </a:ext>
            </a:extLst>
          </p:cNvPr>
          <p:cNvSpPr txBox="1"/>
          <p:nvPr/>
        </p:nvSpPr>
        <p:spPr>
          <a:xfrm>
            <a:off x="1202965" y="1016795"/>
            <a:ext cx="4232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📈 Matplotlib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21021-408E-AA85-ECB5-885729EA335A}"/>
              </a:ext>
            </a:extLst>
          </p:cNvPr>
          <p:cNvSpPr txBox="1"/>
          <p:nvPr/>
        </p:nvSpPr>
        <p:spPr>
          <a:xfrm>
            <a:off x="2273734" y="2088930"/>
            <a:ext cx="663712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subplot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sin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{x}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$'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subplot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data_2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cos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{x}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$'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27713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0794-86B0-4B94-9ACC-96FCDBB2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BDDA5-AEFD-E9FF-B70A-18805834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D0C255-1046-90C6-B175-D390B0B712D6}"/>
              </a:ext>
            </a:extLst>
          </p:cNvPr>
          <p:cNvSpPr/>
          <p:nvPr/>
        </p:nvSpPr>
        <p:spPr>
          <a:xfrm>
            <a:off x="0" y="-16011"/>
            <a:ext cx="12192000" cy="6864680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2A5C6A-575B-EE51-52F5-040F0998694A}"/>
              </a:ext>
            </a:extLst>
          </p:cNvPr>
          <p:cNvSpPr/>
          <p:nvPr/>
        </p:nvSpPr>
        <p:spPr>
          <a:xfrm>
            <a:off x="0" y="6272823"/>
            <a:ext cx="12192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5462B-353C-AC34-0DAB-60EC8960386C}"/>
              </a:ext>
            </a:extLst>
          </p:cNvPr>
          <p:cNvSpPr txBox="1"/>
          <p:nvPr/>
        </p:nvSpPr>
        <p:spPr>
          <a:xfrm>
            <a:off x="9088014" y="6388129"/>
            <a:ext cx="306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Learn Python Language | Page 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52B7E-A53C-ECAA-D2B8-D99A2871D987}"/>
              </a:ext>
            </a:extLst>
          </p:cNvPr>
          <p:cNvSpPr/>
          <p:nvPr/>
        </p:nvSpPr>
        <p:spPr>
          <a:xfrm>
            <a:off x="0" y="0"/>
            <a:ext cx="6096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PythonTheSnake.py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F5BCA9-2A77-91E3-24F0-87AA4EEE2B60}"/>
              </a:ext>
            </a:extLst>
          </p:cNvPr>
          <p:cNvSpPr/>
          <p:nvPr/>
        </p:nvSpPr>
        <p:spPr>
          <a:xfrm>
            <a:off x="6096000" y="0"/>
            <a:ext cx="6096000" cy="569167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file.py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0BCC3-EAAA-B8A0-CA43-C5BDD58972C1}"/>
              </a:ext>
            </a:extLst>
          </p:cNvPr>
          <p:cNvSpPr txBox="1"/>
          <p:nvPr/>
        </p:nvSpPr>
        <p:spPr>
          <a:xfrm>
            <a:off x="264367" y="638812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 M Shariat Ullah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E8EDF7-7B6A-BF4F-6B6E-78D63E6B5A8A}"/>
              </a:ext>
            </a:extLst>
          </p:cNvPr>
          <p:cNvSpPr txBox="1"/>
          <p:nvPr/>
        </p:nvSpPr>
        <p:spPr>
          <a:xfrm>
            <a:off x="1202965" y="1016795"/>
            <a:ext cx="2385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🎫 File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85FF2-AD1D-04C6-34DB-08C06D39DB9D}"/>
              </a:ext>
            </a:extLst>
          </p:cNvPr>
          <p:cNvSpPr txBox="1"/>
          <p:nvPr/>
        </p:nvSpPr>
        <p:spPr>
          <a:xfrm>
            <a:off x="5984558" y="2459504"/>
            <a:ext cx="41270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CSV : Comma Separated Value</a:t>
            </a:r>
          </a:p>
          <a:p>
            <a:endParaRPr lang="en-US" sz="20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radius,flux</a:t>
            </a:r>
            <a:endParaRPr lang="en-US" sz="20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9e-15</a:t>
            </a: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5,4e-13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9,3.2e-10</a:t>
            </a: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1.2,5e-17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B69C4-5BB9-2FF2-5712-CD18DD45C99F}"/>
              </a:ext>
            </a:extLst>
          </p:cNvPr>
          <p:cNvSpPr txBox="1"/>
          <p:nvPr/>
        </p:nvSpPr>
        <p:spPr>
          <a:xfrm>
            <a:off x="1347846" y="2459504"/>
            <a:ext cx="412706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txt : Text File</a:t>
            </a:r>
          </a:p>
          <a:p>
            <a:endParaRPr lang="en-US" sz="20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This is a text file. We will use it in Learn Python Language Session. The session will be taken by me.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379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066436-0D2F-5E01-575E-23A8C341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9F30A3-4D4B-B957-22C8-714E541C6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14F833-1D8A-10B0-752D-3B2BB0D2A7B5}"/>
              </a:ext>
            </a:extLst>
          </p:cNvPr>
          <p:cNvSpPr/>
          <p:nvPr/>
        </p:nvSpPr>
        <p:spPr>
          <a:xfrm>
            <a:off x="0" y="-16011"/>
            <a:ext cx="12192000" cy="6864680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C36835-99F9-880D-8DBD-CE0977A89B1C}"/>
              </a:ext>
            </a:extLst>
          </p:cNvPr>
          <p:cNvSpPr/>
          <p:nvPr/>
        </p:nvSpPr>
        <p:spPr>
          <a:xfrm>
            <a:off x="0" y="6272823"/>
            <a:ext cx="12192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DA622-CF71-D161-499D-1AAFAA726D8F}"/>
              </a:ext>
            </a:extLst>
          </p:cNvPr>
          <p:cNvSpPr txBox="1"/>
          <p:nvPr/>
        </p:nvSpPr>
        <p:spPr>
          <a:xfrm>
            <a:off x="9088014" y="6388129"/>
            <a:ext cx="306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Learn Python Language | Page 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CABBBB-188E-F9C4-EB49-CA9B4A0F00CF}"/>
              </a:ext>
            </a:extLst>
          </p:cNvPr>
          <p:cNvSpPr/>
          <p:nvPr/>
        </p:nvSpPr>
        <p:spPr>
          <a:xfrm>
            <a:off x="0" y="0"/>
            <a:ext cx="6096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PythonTheSnake.py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DCBF1B-84D7-025E-5918-067BFF59FCEA}"/>
              </a:ext>
            </a:extLst>
          </p:cNvPr>
          <p:cNvSpPr/>
          <p:nvPr/>
        </p:nvSpPr>
        <p:spPr>
          <a:xfrm>
            <a:off x="6096000" y="0"/>
            <a:ext cx="6096000" cy="569167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file.py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14295C-76AF-6088-6156-68EC987F2378}"/>
              </a:ext>
            </a:extLst>
          </p:cNvPr>
          <p:cNvSpPr txBox="1"/>
          <p:nvPr/>
        </p:nvSpPr>
        <p:spPr>
          <a:xfrm>
            <a:off x="264367" y="638812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 M Shariat Ullah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C0BA48-3658-742B-F12E-0213B901A107}"/>
              </a:ext>
            </a:extLst>
          </p:cNvPr>
          <p:cNvSpPr txBox="1"/>
          <p:nvPr/>
        </p:nvSpPr>
        <p:spPr>
          <a:xfrm>
            <a:off x="1202965" y="1016795"/>
            <a:ext cx="3270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🎫 Pandas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CE9CA-38D4-E951-2016-52B86F01F2DA}"/>
              </a:ext>
            </a:extLst>
          </p:cNvPr>
          <p:cNvSpPr txBox="1"/>
          <p:nvPr/>
        </p:nvSpPr>
        <p:spPr>
          <a:xfrm>
            <a:off x="1347846" y="2387753"/>
            <a:ext cx="474815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 = </a:t>
            </a:r>
            <a:r>
              <a:rPr lang="en-US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2000" b="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sz="20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‘data.csv’</a:t>
            </a:r>
            <a:r>
              <a:rPr lang="en-US" sz="20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20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 = </a:t>
            </a:r>
            <a:r>
              <a:rPr lang="en-US" sz="20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data.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endParaRPr lang="en-US" sz="20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20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91407F-4989-FBC5-AFFA-C0C4790CB7CE}"/>
              </a:ext>
            </a:extLst>
          </p:cNvPr>
          <p:cNvSpPr/>
          <p:nvPr/>
        </p:nvSpPr>
        <p:spPr>
          <a:xfrm>
            <a:off x="0" y="-16011"/>
            <a:ext cx="12192000" cy="6864680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F2F0A-5364-D1B3-2C7F-538C3BD5879C}"/>
              </a:ext>
            </a:extLst>
          </p:cNvPr>
          <p:cNvSpPr/>
          <p:nvPr/>
        </p:nvSpPr>
        <p:spPr>
          <a:xfrm>
            <a:off x="0" y="6272823"/>
            <a:ext cx="12192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424944-F294-6088-C44C-EC388EE4A75E}"/>
              </a:ext>
            </a:extLst>
          </p:cNvPr>
          <p:cNvSpPr txBox="1"/>
          <p:nvPr/>
        </p:nvSpPr>
        <p:spPr>
          <a:xfrm>
            <a:off x="9144000" y="6388129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Learn Python Language | Page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F78A42-363D-027B-1A35-0622E3FD96B0}"/>
              </a:ext>
            </a:extLst>
          </p:cNvPr>
          <p:cNvSpPr/>
          <p:nvPr/>
        </p:nvSpPr>
        <p:spPr>
          <a:xfrm>
            <a:off x="0" y="0"/>
            <a:ext cx="6096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PythonTheSnake.py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C618F-A50B-FA19-39D3-8EFC768A59CA}"/>
              </a:ext>
            </a:extLst>
          </p:cNvPr>
          <p:cNvSpPr/>
          <p:nvPr/>
        </p:nvSpPr>
        <p:spPr>
          <a:xfrm>
            <a:off x="6096000" y="0"/>
            <a:ext cx="6096000" cy="569167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4EABFF-17FC-8DC9-40DB-970950B6892F}"/>
              </a:ext>
            </a:extLst>
          </p:cNvPr>
          <p:cNvSpPr txBox="1"/>
          <p:nvPr/>
        </p:nvSpPr>
        <p:spPr>
          <a:xfrm>
            <a:off x="264367" y="638812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 M Shariat Ullah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F28AD-E3C8-1C85-581C-3652BD002FF0}"/>
              </a:ext>
            </a:extLst>
          </p:cNvPr>
          <p:cNvSpPr txBox="1"/>
          <p:nvPr/>
        </p:nvSpPr>
        <p:spPr>
          <a:xfrm>
            <a:off x="1146980" y="1642187"/>
            <a:ext cx="2770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📏 Loop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CDBAC-6A4C-F546-5F2B-1A8D7ACB39B2}"/>
              </a:ext>
            </a:extLst>
          </p:cNvPr>
          <p:cNvSpPr txBox="1"/>
          <p:nvPr/>
        </p:nvSpPr>
        <p:spPr>
          <a:xfrm>
            <a:off x="433875" y="3346149"/>
            <a:ext cx="61432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range(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1000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	print(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“Hello Astronomers”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D7829-A7C4-4681-13E6-51D56698A8F0}"/>
              </a:ext>
            </a:extLst>
          </p:cNvPr>
          <p:cNvSpPr txBox="1"/>
          <p:nvPr/>
        </p:nvSpPr>
        <p:spPr>
          <a:xfrm>
            <a:off x="6366536" y="3363474"/>
            <a:ext cx="5617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while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&lt;= 3:</a:t>
            </a:r>
          </a:p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print(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“The game is on!”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C9445D-FCA4-C89B-051F-AEBA680CD82A}"/>
              </a:ext>
            </a:extLst>
          </p:cNvPr>
          <p:cNvSpPr/>
          <p:nvPr/>
        </p:nvSpPr>
        <p:spPr>
          <a:xfrm rot="1566733">
            <a:off x="10518723" y="581424"/>
            <a:ext cx="1446247" cy="4198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107739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565B94-6433-38AE-851B-59783AF0B71C}"/>
              </a:ext>
            </a:extLst>
          </p:cNvPr>
          <p:cNvSpPr/>
          <p:nvPr/>
        </p:nvSpPr>
        <p:spPr>
          <a:xfrm>
            <a:off x="0" y="-16011"/>
            <a:ext cx="12192000" cy="6864680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08D0D-0B6A-68A5-0622-8A1EB747CECC}"/>
              </a:ext>
            </a:extLst>
          </p:cNvPr>
          <p:cNvSpPr/>
          <p:nvPr/>
        </p:nvSpPr>
        <p:spPr>
          <a:xfrm>
            <a:off x="0" y="6272823"/>
            <a:ext cx="12192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66ABE3-3F5A-F2CD-4877-7915160B5F85}"/>
              </a:ext>
            </a:extLst>
          </p:cNvPr>
          <p:cNvSpPr txBox="1"/>
          <p:nvPr/>
        </p:nvSpPr>
        <p:spPr>
          <a:xfrm>
            <a:off x="9144000" y="6388129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Learn Python Language | Page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5EF9E-E0C2-25ED-3E60-22DFC3DCE9E3}"/>
              </a:ext>
            </a:extLst>
          </p:cNvPr>
          <p:cNvSpPr/>
          <p:nvPr/>
        </p:nvSpPr>
        <p:spPr>
          <a:xfrm>
            <a:off x="0" y="0"/>
            <a:ext cx="6096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PythonTheSnake.py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63D2A5-041C-8FF7-7DD5-2B6951B4A777}"/>
              </a:ext>
            </a:extLst>
          </p:cNvPr>
          <p:cNvSpPr/>
          <p:nvPr/>
        </p:nvSpPr>
        <p:spPr>
          <a:xfrm>
            <a:off x="6096000" y="0"/>
            <a:ext cx="6096000" cy="569167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function.py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29BF89-4062-6052-8770-519BCE596DF3}"/>
              </a:ext>
            </a:extLst>
          </p:cNvPr>
          <p:cNvSpPr txBox="1"/>
          <p:nvPr/>
        </p:nvSpPr>
        <p:spPr>
          <a:xfrm>
            <a:off x="264367" y="638812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 M Shariat Ullah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AB41A-8CB5-560E-1550-7E51F4B5F55D}"/>
              </a:ext>
            </a:extLst>
          </p:cNvPr>
          <p:cNvSpPr txBox="1"/>
          <p:nvPr/>
        </p:nvSpPr>
        <p:spPr>
          <a:xfrm>
            <a:off x="1146980" y="1642187"/>
            <a:ext cx="3770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📏 Function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5B59EF-FD06-56ED-0773-1CF7B1F61120}"/>
              </a:ext>
            </a:extLst>
          </p:cNvPr>
          <p:cNvSpPr/>
          <p:nvPr/>
        </p:nvSpPr>
        <p:spPr>
          <a:xfrm rot="1566733">
            <a:off x="10518723" y="581424"/>
            <a:ext cx="1446247" cy="4198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9D0C4-0D7A-F18A-6995-3E1D9D587819}"/>
              </a:ext>
            </a:extLst>
          </p:cNvPr>
          <p:cNvSpPr txBox="1"/>
          <p:nvPr/>
        </p:nvSpPr>
        <p:spPr>
          <a:xfrm>
            <a:off x="4356912" y="3185319"/>
            <a:ext cx="61432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def 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cube(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num ** 3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45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4A8EDB-20BB-0169-6C12-A65C918094A8}"/>
              </a:ext>
            </a:extLst>
          </p:cNvPr>
          <p:cNvSpPr/>
          <p:nvPr/>
        </p:nvSpPr>
        <p:spPr>
          <a:xfrm>
            <a:off x="0" y="-16011"/>
            <a:ext cx="12192000" cy="6864680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6059AA-7854-CA86-6E7C-0E750D7E632C}"/>
              </a:ext>
            </a:extLst>
          </p:cNvPr>
          <p:cNvSpPr/>
          <p:nvPr/>
        </p:nvSpPr>
        <p:spPr>
          <a:xfrm>
            <a:off x="0" y="6272823"/>
            <a:ext cx="12192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C5AD9-C2CA-7E95-6DF7-EA6A8E372A94}"/>
              </a:ext>
            </a:extLst>
          </p:cNvPr>
          <p:cNvSpPr txBox="1"/>
          <p:nvPr/>
        </p:nvSpPr>
        <p:spPr>
          <a:xfrm>
            <a:off x="9144000" y="6388129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Learn Python Language | Page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1C53C0-36AA-3A47-0F20-13C7FCC9B04A}"/>
              </a:ext>
            </a:extLst>
          </p:cNvPr>
          <p:cNvSpPr/>
          <p:nvPr/>
        </p:nvSpPr>
        <p:spPr>
          <a:xfrm>
            <a:off x="0" y="0"/>
            <a:ext cx="6096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PythonTheSnake.py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5059CC-5E56-AD3D-AE50-78F951DE231C}"/>
              </a:ext>
            </a:extLst>
          </p:cNvPr>
          <p:cNvSpPr/>
          <p:nvPr/>
        </p:nvSpPr>
        <p:spPr>
          <a:xfrm>
            <a:off x="6096000" y="0"/>
            <a:ext cx="6096000" cy="569167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dict.py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6ECBE4-1311-6862-12FF-A5C8FA69DD25}"/>
              </a:ext>
            </a:extLst>
          </p:cNvPr>
          <p:cNvSpPr txBox="1"/>
          <p:nvPr/>
        </p:nvSpPr>
        <p:spPr>
          <a:xfrm>
            <a:off x="264367" y="638812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 M Shariat Ullah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3FC7E-FD56-A23B-91C9-854B041AAA02}"/>
              </a:ext>
            </a:extLst>
          </p:cNvPr>
          <p:cNvSpPr txBox="1"/>
          <p:nvPr/>
        </p:nvSpPr>
        <p:spPr>
          <a:xfrm>
            <a:off x="1146980" y="1642187"/>
            <a:ext cx="4270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📏 Dictionary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E9B9D7-ABE0-1665-2145-A9ED254A1CE0}"/>
              </a:ext>
            </a:extLst>
          </p:cNvPr>
          <p:cNvSpPr/>
          <p:nvPr/>
        </p:nvSpPr>
        <p:spPr>
          <a:xfrm rot="1566733">
            <a:off x="10518723" y="581424"/>
            <a:ext cx="1446247" cy="4198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70065-5F71-A7D2-2A82-279F6FC46276}"/>
              </a:ext>
            </a:extLst>
          </p:cNvPr>
          <p:cNvSpPr txBox="1"/>
          <p:nvPr/>
        </p:nvSpPr>
        <p:spPr>
          <a:xfrm>
            <a:off x="3181255" y="3064021"/>
            <a:ext cx="614321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telescope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“name”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“JWST”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“year”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2019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“range”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“IR”</a:t>
            </a:r>
          </a:p>
          <a:p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86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6248F6-7E83-DAA9-FCEE-9DEDD4198857}"/>
              </a:ext>
            </a:extLst>
          </p:cNvPr>
          <p:cNvSpPr/>
          <p:nvPr/>
        </p:nvSpPr>
        <p:spPr>
          <a:xfrm>
            <a:off x="0" y="-16011"/>
            <a:ext cx="12192000" cy="6864680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CDAE62-51A7-95C4-8D21-7A141DB07959}"/>
              </a:ext>
            </a:extLst>
          </p:cNvPr>
          <p:cNvSpPr/>
          <p:nvPr/>
        </p:nvSpPr>
        <p:spPr>
          <a:xfrm>
            <a:off x="0" y="6272823"/>
            <a:ext cx="12192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32C37E-A918-7FCC-2246-87BEBCB9369D}"/>
              </a:ext>
            </a:extLst>
          </p:cNvPr>
          <p:cNvSpPr txBox="1"/>
          <p:nvPr/>
        </p:nvSpPr>
        <p:spPr>
          <a:xfrm>
            <a:off x="9144000" y="6388129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Learn Python Language | Page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29202F-8800-C30D-2AF5-E817A3C0DFD2}"/>
              </a:ext>
            </a:extLst>
          </p:cNvPr>
          <p:cNvSpPr/>
          <p:nvPr/>
        </p:nvSpPr>
        <p:spPr>
          <a:xfrm>
            <a:off x="0" y="0"/>
            <a:ext cx="6096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PythonTheSnake.py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0A5399-92CF-98F3-26A9-3709A48D98AE}"/>
              </a:ext>
            </a:extLst>
          </p:cNvPr>
          <p:cNvSpPr/>
          <p:nvPr/>
        </p:nvSpPr>
        <p:spPr>
          <a:xfrm>
            <a:off x="6096000" y="0"/>
            <a:ext cx="6096000" cy="569167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ModPack.py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050C2-B007-9BC1-0527-CEBEF73CCA0C}"/>
              </a:ext>
            </a:extLst>
          </p:cNvPr>
          <p:cNvSpPr txBox="1"/>
          <p:nvPr/>
        </p:nvSpPr>
        <p:spPr>
          <a:xfrm>
            <a:off x="264367" y="638812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 M Shariat Ullah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F45702-4E18-3678-8978-F117062DF188}"/>
              </a:ext>
            </a:extLst>
          </p:cNvPr>
          <p:cNvSpPr txBox="1"/>
          <p:nvPr/>
        </p:nvSpPr>
        <p:spPr>
          <a:xfrm>
            <a:off x="1146980" y="1642187"/>
            <a:ext cx="34628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📏 Module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EB843-61CF-DC19-95F2-45F767B25FF0}"/>
              </a:ext>
            </a:extLst>
          </p:cNvPr>
          <p:cNvSpPr txBox="1"/>
          <p:nvPr/>
        </p:nvSpPr>
        <p:spPr>
          <a:xfrm>
            <a:off x="6592545" y="1642187"/>
            <a:ext cx="36166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📏 Package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28B6BD-DB39-0225-9211-F0C6C7B31EA2}"/>
              </a:ext>
            </a:extLst>
          </p:cNvPr>
          <p:cNvSpPr txBox="1"/>
          <p:nvPr/>
        </p:nvSpPr>
        <p:spPr>
          <a:xfrm>
            <a:off x="1268964" y="3059668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 module is a single .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D47EF-82B2-C9F8-BF0D-BCAAC5340398}"/>
              </a:ext>
            </a:extLst>
          </p:cNvPr>
          <p:cNvSpPr txBox="1"/>
          <p:nvPr/>
        </p:nvSpPr>
        <p:spPr>
          <a:xfrm>
            <a:off x="6202265" y="3014340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 package is a collection of modules</a:t>
            </a:r>
          </a:p>
        </p:txBody>
      </p:sp>
    </p:spTree>
    <p:extLst>
      <p:ext uri="{BB962C8B-B14F-4D97-AF65-F5344CB8AC3E}">
        <p14:creationId xmlns:p14="http://schemas.microsoft.com/office/powerpoint/2010/main" val="54315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08B67D-D68B-EEEA-4351-A2134931B3F4}"/>
              </a:ext>
            </a:extLst>
          </p:cNvPr>
          <p:cNvSpPr/>
          <p:nvPr/>
        </p:nvSpPr>
        <p:spPr>
          <a:xfrm>
            <a:off x="0" y="-16011"/>
            <a:ext cx="12192000" cy="6864680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9ECDC-D794-0B21-5E18-1DB125D4E1DF}"/>
              </a:ext>
            </a:extLst>
          </p:cNvPr>
          <p:cNvSpPr/>
          <p:nvPr/>
        </p:nvSpPr>
        <p:spPr>
          <a:xfrm>
            <a:off x="0" y="6272823"/>
            <a:ext cx="12192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B8C3B-A3AF-708C-DE96-84B01550975E}"/>
              </a:ext>
            </a:extLst>
          </p:cNvPr>
          <p:cNvSpPr txBox="1"/>
          <p:nvPr/>
        </p:nvSpPr>
        <p:spPr>
          <a:xfrm>
            <a:off x="9144000" y="6388129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Learn Python Language | Page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C4E22-662A-7348-4306-D84BC73A5569}"/>
              </a:ext>
            </a:extLst>
          </p:cNvPr>
          <p:cNvSpPr/>
          <p:nvPr/>
        </p:nvSpPr>
        <p:spPr>
          <a:xfrm>
            <a:off x="0" y="0"/>
            <a:ext cx="6096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PythonTheSnake.py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A1B60C-F471-CDAC-3474-94EB5EB07085}"/>
              </a:ext>
            </a:extLst>
          </p:cNvPr>
          <p:cNvSpPr/>
          <p:nvPr/>
        </p:nvSpPr>
        <p:spPr>
          <a:xfrm>
            <a:off x="6096000" y="0"/>
            <a:ext cx="6096000" cy="569167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numpy.py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6759F-E911-E622-3AC0-FA75B5F57D98}"/>
              </a:ext>
            </a:extLst>
          </p:cNvPr>
          <p:cNvSpPr txBox="1"/>
          <p:nvPr/>
        </p:nvSpPr>
        <p:spPr>
          <a:xfrm>
            <a:off x="264367" y="638812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 M Shariat Ullah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D354E1-A2FD-6662-0C69-8219BDE10BD7}"/>
              </a:ext>
            </a:extLst>
          </p:cNvPr>
          <p:cNvSpPr txBox="1"/>
          <p:nvPr/>
        </p:nvSpPr>
        <p:spPr>
          <a:xfrm>
            <a:off x="1146980" y="1642187"/>
            <a:ext cx="3385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📏 </a:t>
            </a:r>
            <a:r>
              <a:rPr lang="en-US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AAEFE-B7F5-96A4-FEA9-D1C7AE50FFFE}"/>
              </a:ext>
            </a:extLst>
          </p:cNvPr>
          <p:cNvSpPr txBox="1"/>
          <p:nvPr/>
        </p:nvSpPr>
        <p:spPr>
          <a:xfrm>
            <a:off x="3000783" y="3218840"/>
            <a:ext cx="61432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creating an array</a:t>
            </a:r>
          </a:p>
          <a:p>
            <a:endParaRPr lang="en-US" sz="2400" dirty="0">
              <a:solidFill>
                <a:srgbClr val="00B0F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 =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np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[5, 8, 2, 9, 6]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681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F01F17-9415-7785-990A-5B7110C84151}"/>
              </a:ext>
            </a:extLst>
          </p:cNvPr>
          <p:cNvSpPr/>
          <p:nvPr/>
        </p:nvSpPr>
        <p:spPr>
          <a:xfrm>
            <a:off x="0" y="-16011"/>
            <a:ext cx="12192000" cy="6864680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8CB9B4-7D71-36CE-F078-2DC0A1680531}"/>
              </a:ext>
            </a:extLst>
          </p:cNvPr>
          <p:cNvSpPr/>
          <p:nvPr/>
        </p:nvSpPr>
        <p:spPr>
          <a:xfrm>
            <a:off x="0" y="6272823"/>
            <a:ext cx="12192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1DF36-D00B-AB0E-90D3-B8B1A3FE341D}"/>
              </a:ext>
            </a:extLst>
          </p:cNvPr>
          <p:cNvSpPr txBox="1"/>
          <p:nvPr/>
        </p:nvSpPr>
        <p:spPr>
          <a:xfrm>
            <a:off x="9144000" y="6388129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Learn Python Language | Page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43E20-874C-47F3-503F-1FC0825F5E17}"/>
              </a:ext>
            </a:extLst>
          </p:cNvPr>
          <p:cNvSpPr/>
          <p:nvPr/>
        </p:nvSpPr>
        <p:spPr>
          <a:xfrm>
            <a:off x="0" y="0"/>
            <a:ext cx="6096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PythonTheSnake.py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474A50-0542-6AF7-F119-108B0E55BCF4}"/>
              </a:ext>
            </a:extLst>
          </p:cNvPr>
          <p:cNvSpPr/>
          <p:nvPr/>
        </p:nvSpPr>
        <p:spPr>
          <a:xfrm>
            <a:off x="6096000" y="0"/>
            <a:ext cx="6096000" cy="569167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numpy.py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0BA10-8DE9-9377-4B0C-694EDA59BC84}"/>
              </a:ext>
            </a:extLst>
          </p:cNvPr>
          <p:cNvSpPr txBox="1"/>
          <p:nvPr/>
        </p:nvSpPr>
        <p:spPr>
          <a:xfrm>
            <a:off x="264367" y="638812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 M Shariat Ullah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D27DDC-0D83-DB79-58A2-C7965CD11643}"/>
              </a:ext>
            </a:extLst>
          </p:cNvPr>
          <p:cNvSpPr txBox="1"/>
          <p:nvPr/>
        </p:nvSpPr>
        <p:spPr>
          <a:xfrm>
            <a:off x="1146980" y="1642187"/>
            <a:ext cx="3385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📏 </a:t>
            </a:r>
            <a:r>
              <a:rPr lang="en-US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72F3E5-E2E0-0CE6-013C-6F2DB059D07A}"/>
              </a:ext>
            </a:extLst>
          </p:cNvPr>
          <p:cNvSpPr txBox="1"/>
          <p:nvPr/>
        </p:nvSpPr>
        <p:spPr>
          <a:xfrm>
            <a:off x="2195462" y="3092155"/>
            <a:ext cx="78010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array with uniformly distributed number</a:t>
            </a:r>
          </a:p>
          <a:p>
            <a:endParaRPr lang="en-US" sz="2400" dirty="0">
              <a:solidFill>
                <a:srgbClr val="00B0F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 =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np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linspace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0, 1, 3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447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985D-303B-48A7-9609-D821F5E3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C43A-4CE2-B977-4041-957B11882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95D41C-E777-7F64-AE0F-BED7555B24E5}"/>
              </a:ext>
            </a:extLst>
          </p:cNvPr>
          <p:cNvSpPr/>
          <p:nvPr/>
        </p:nvSpPr>
        <p:spPr>
          <a:xfrm>
            <a:off x="0" y="-16011"/>
            <a:ext cx="12192000" cy="6864680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C47EC5-FEBF-9AA9-7BDA-9FB1E95765E9}"/>
              </a:ext>
            </a:extLst>
          </p:cNvPr>
          <p:cNvSpPr/>
          <p:nvPr/>
        </p:nvSpPr>
        <p:spPr>
          <a:xfrm>
            <a:off x="0" y="6272823"/>
            <a:ext cx="12192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4A439-FB15-7B46-95CB-DA6DD34EF24F}"/>
              </a:ext>
            </a:extLst>
          </p:cNvPr>
          <p:cNvSpPr txBox="1"/>
          <p:nvPr/>
        </p:nvSpPr>
        <p:spPr>
          <a:xfrm>
            <a:off x="9144000" y="6388129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Learn Python Language | Page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949F03-6E3D-AD35-65C0-68D1BD0C1733}"/>
              </a:ext>
            </a:extLst>
          </p:cNvPr>
          <p:cNvSpPr/>
          <p:nvPr/>
        </p:nvSpPr>
        <p:spPr>
          <a:xfrm>
            <a:off x="0" y="0"/>
            <a:ext cx="6096000" cy="569167"/>
          </a:xfrm>
          <a:prstGeom prst="rect">
            <a:avLst/>
          </a:prstGeom>
          <a:solidFill>
            <a:srgbClr val="14181B"/>
          </a:solidFill>
          <a:ln>
            <a:solidFill>
              <a:srgbClr val="141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PythonTheSnake.py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A1DD61-FB14-A921-47B0-A9266A815090}"/>
              </a:ext>
            </a:extLst>
          </p:cNvPr>
          <p:cNvSpPr/>
          <p:nvPr/>
        </p:nvSpPr>
        <p:spPr>
          <a:xfrm>
            <a:off x="6096000" y="0"/>
            <a:ext cx="6096000" cy="569167"/>
          </a:xfrm>
          <a:prstGeom prst="rect">
            <a:avLst/>
          </a:prstGeom>
          <a:solidFill>
            <a:srgbClr val="262C31"/>
          </a:solidFill>
          <a:ln>
            <a:solidFill>
              <a:srgbClr val="26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numpy.py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9E0E68-C23A-469B-6548-2690FF837800}"/>
              </a:ext>
            </a:extLst>
          </p:cNvPr>
          <p:cNvSpPr txBox="1"/>
          <p:nvPr/>
        </p:nvSpPr>
        <p:spPr>
          <a:xfrm>
            <a:off x="264367" y="638812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 M Shariat Ullah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E834F-8CB3-C7FC-7080-78903198D360}"/>
              </a:ext>
            </a:extLst>
          </p:cNvPr>
          <p:cNvSpPr txBox="1"/>
          <p:nvPr/>
        </p:nvSpPr>
        <p:spPr>
          <a:xfrm>
            <a:off x="1146980" y="1642187"/>
            <a:ext cx="3385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📏 </a:t>
            </a:r>
            <a:r>
              <a:rPr lang="en-US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35A741-23A4-3E0E-1B8E-04C61986546A}"/>
              </a:ext>
            </a:extLst>
          </p:cNvPr>
          <p:cNvSpPr txBox="1"/>
          <p:nvPr/>
        </p:nvSpPr>
        <p:spPr>
          <a:xfrm>
            <a:off x="2839911" y="3170910"/>
            <a:ext cx="72965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#creating an array with uniform step</a:t>
            </a:r>
          </a:p>
          <a:p>
            <a:endParaRPr lang="en-US" sz="2400" dirty="0">
              <a:solidFill>
                <a:srgbClr val="00B0F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 =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np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arange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(0, 10, 1)</a:t>
            </a:r>
          </a:p>
        </p:txBody>
      </p:sp>
    </p:spTree>
    <p:extLst>
      <p:ext uri="{BB962C8B-B14F-4D97-AF65-F5344CB8AC3E}">
        <p14:creationId xmlns:p14="http://schemas.microsoft.com/office/powerpoint/2010/main" val="2330272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ding">
      <a:majorFont>
        <a:latin typeface="Fira Code"/>
        <a:ea typeface=""/>
        <a:cs typeface="Kalpurush"/>
      </a:majorFont>
      <a:minorFont>
        <a:latin typeface="Fira Code"/>
        <a:ea typeface=""/>
        <a:cs typeface="Kalpurus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1166</Words>
  <Application>Microsoft Office PowerPoint</Application>
  <PresentationFormat>Widescreen</PresentationFormat>
  <Paragraphs>235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Consolas</vt:lpstr>
      <vt:lpstr>Fira Code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Shariat Ullah</dc:creator>
  <cp:lastModifiedBy>Shariat Ullah</cp:lastModifiedBy>
  <cp:revision>50</cp:revision>
  <dcterms:created xsi:type="dcterms:W3CDTF">2024-08-19T15:41:44Z</dcterms:created>
  <dcterms:modified xsi:type="dcterms:W3CDTF">2024-08-26T10:26:40Z</dcterms:modified>
</cp:coreProperties>
</file>