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1018-CB0B-CC43-9EE5-B0707BF90B94}" type="datetimeFigureOut">
              <a:rPr lang="en-US" smtClean="0"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AF1-BE8D-0645-BDAF-71EBF1DF24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nge-me-t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212" y="2551057"/>
            <a:ext cx="270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cowboy picture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Thoughtworks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Swords</dc:creator>
  <cp:lastModifiedBy>Cameron Swords</cp:lastModifiedBy>
  <cp:revision>3</cp:revision>
  <dcterms:created xsi:type="dcterms:W3CDTF">2011-05-13T13:24:02Z</dcterms:created>
  <dcterms:modified xsi:type="dcterms:W3CDTF">2011-05-13T13:37:46Z</dcterms:modified>
</cp:coreProperties>
</file>