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1018-CB0B-CC43-9EE5-B0707BF90B94}" type="datetimeFigureOut">
              <a:rPr lang="en-US" smtClean="0"/>
              <a:pPr/>
              <a:t>5/13/11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nge-me-t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212" y="2551057"/>
            <a:ext cx="249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r>
              <a:rPr lang="en-US" dirty="0" smtClean="0"/>
              <a:t> picture of </a:t>
            </a:r>
            <a:r>
              <a:rPr lang="en-US" dirty="0" err="1" smtClean="0"/>
              <a:t>johnson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7212" y="2551057"/>
            <a:ext cx="270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cowboy picture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Thoughtworks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Cameron Swords</dc:creator>
  <cp:lastModifiedBy>Cameron Swords</cp:lastModifiedBy>
  <cp:revision>4</cp:revision>
  <dcterms:created xsi:type="dcterms:W3CDTF">2011-05-13T14:09:16Z</dcterms:created>
  <dcterms:modified xsi:type="dcterms:W3CDTF">2011-05-13T14:13:55Z</dcterms:modified>
</cp:coreProperties>
</file>