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Default Extension="png" ContentType="image/png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ge-me-t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212" y="2551057"/>
            <a:ext cx="249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r>
              <a:rPr lang="en-US" dirty="0" smtClean="0"/>
              <a:t> picture of </a:t>
            </a:r>
            <a:r>
              <a:rPr lang="en-US" dirty="0" err="1" smtClean="0"/>
              <a:t>johnson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6209" y="1335234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/>
              <a:t>JohnsonsSystem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3368" y="4582313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4728" y="3549767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Receipt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347" y="5906690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649" y="4300068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/>
              <a:t>AccountReference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180" y="5613955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/>
              <a:t>SystemClock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0990" y="2703034"/>
            <a:ext cx="1964759" cy="564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Teller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2"/>
            <a:endCxn id="10" idx="0"/>
          </p:cNvCxnSpPr>
          <p:nvPr/>
        </p:nvCxnSpPr>
        <p:spPr>
          <a:xfrm rot="16200000" flipH="1">
            <a:off x="3004324" y="1733987"/>
            <a:ext cx="803311" cy="1134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5" idx="0"/>
          </p:cNvCxnSpPr>
          <p:nvPr/>
        </p:nvCxnSpPr>
        <p:spPr>
          <a:xfrm rot="16200000" flipH="1">
            <a:off x="3807164" y="3433729"/>
            <a:ext cx="1314790" cy="98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8" idx="3"/>
          </p:cNvCxnSpPr>
          <p:nvPr/>
        </p:nvCxnSpPr>
        <p:spPr>
          <a:xfrm rot="10800000">
            <a:off x="2313408" y="4582314"/>
            <a:ext cx="1659960" cy="282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2"/>
          </p:cNvCxnSpPr>
          <p:nvPr/>
        </p:nvCxnSpPr>
        <p:spPr>
          <a:xfrm flipV="1">
            <a:off x="5938127" y="4114256"/>
            <a:ext cx="1568981" cy="750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rot="16200000" flipH="1">
            <a:off x="4990793" y="5111756"/>
            <a:ext cx="759888" cy="829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9" idx="3"/>
          </p:cNvCxnSpPr>
          <p:nvPr/>
        </p:nvCxnSpPr>
        <p:spPr>
          <a:xfrm rot="5400000">
            <a:off x="3359645" y="4300097"/>
            <a:ext cx="749398" cy="244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0448" y="2149401"/>
            <a:ext cx="5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35095" y="376687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77475" y="45823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99409" y="5439780"/>
            <a:ext cx="145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(balance)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38589" y="58091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38589" y="4300068"/>
            <a:ext cx="5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212" y="2551057"/>
            <a:ext cx="270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cowboy picture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Swords</dc:creator>
  <cp:lastModifiedBy>Cameron Swords</cp:lastModifiedBy>
  <cp:revision>7</cp:revision>
  <dcterms:created xsi:type="dcterms:W3CDTF">2011-05-13T14:09:16Z</dcterms:created>
  <dcterms:modified xsi:type="dcterms:W3CDTF">2011-05-13T14:51:18Z</dcterms:modified>
</cp:coreProperties>
</file>