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Default Extension="png" ContentType="image/png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4" Type="http://schemas.openxmlformats.org/officeDocument/2006/relationships/slide" Target="slides/slide3.xml"/><Relationship Id="rId10" Type="http://schemas.openxmlformats.org/officeDocument/2006/relationships/tableStyles" Target="tableStyles.xml"/><Relationship Id="rId5" Type="http://schemas.openxmlformats.org/officeDocument/2006/relationships/slide" Target="slides/slide4.xml"/><Relationship Id="rId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heme" Target="theme/theme1.xml"/><Relationship Id="rId3" Type="http://schemas.openxmlformats.org/officeDocument/2006/relationships/slide" Target="slides/slide2.xml"/><Relationship Id="rId6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1018-CB0B-CC43-9EE5-B0707BF90B94}" type="datetimeFigureOut">
              <a:rPr lang="en-US" smtClean="0"/>
              <a:pPr/>
              <a:t>7/12/11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F1018-CB0B-CC43-9EE5-B0707BF90B94}" type="datetimeFigureOut">
              <a:rPr lang="en-US" smtClean="0"/>
              <a:pPr/>
              <a:t>7/12/11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7AF1-BE8D-0645-BDAF-71EBF1DF24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.uk/ThoughtWorks-Anthology-Technology-Innovation-Programmers/dp/193435614X/ref=sr_1_1?ie=UTF8&amp;s=books&amp;qid=1225966906&amp;sr=8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nge-me-to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de-smel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757"/>
            <a:ext cx="9144000" cy="5954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Calesthenics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only one level of indentation per method </a:t>
            </a:r>
          </a:p>
          <a:p>
            <a:r>
              <a:rPr lang="en-US" dirty="0" smtClean="0"/>
              <a:t>Don’t use the else keyword</a:t>
            </a:r>
          </a:p>
          <a:p>
            <a:r>
              <a:rPr lang="en-US" dirty="0" smtClean="0"/>
              <a:t>Wrap all primitives and strings</a:t>
            </a:r>
          </a:p>
          <a:p>
            <a:r>
              <a:rPr lang="en-US" dirty="0" smtClean="0"/>
              <a:t>Use only one dot per line</a:t>
            </a:r>
          </a:p>
          <a:p>
            <a:r>
              <a:rPr lang="en-US" dirty="0" smtClean="0"/>
              <a:t>Don’t abbreviate</a:t>
            </a:r>
          </a:p>
          <a:p>
            <a:r>
              <a:rPr lang="en-US" dirty="0" smtClean="0"/>
              <a:t>Keep all entities small</a:t>
            </a:r>
          </a:p>
          <a:p>
            <a:r>
              <a:rPr lang="en-US" dirty="0" smtClean="0"/>
              <a:t>Don’t use any classes with more than two instance variables</a:t>
            </a:r>
          </a:p>
          <a:p>
            <a:r>
              <a:rPr lang="en-US" dirty="0" smtClean="0"/>
              <a:t>Use first-class collections</a:t>
            </a:r>
          </a:p>
          <a:p>
            <a:r>
              <a:rPr lang="en-US" dirty="0" smtClean="0"/>
              <a:t>Don’t use any getters/setters/</a:t>
            </a:r>
            <a:r>
              <a:rPr lang="en-US" dirty="0" smtClean="0"/>
              <a:t>properties</a:t>
            </a:r>
          </a:p>
          <a:p>
            <a:r>
              <a:rPr lang="en-US" dirty="0" smtClean="0"/>
              <a:t>Jeff Bay in </a:t>
            </a:r>
            <a:r>
              <a:rPr lang="en-US" dirty="0" smtClean="0">
                <a:hlinkClick r:id="rId2"/>
              </a:rPr>
              <a:t>The ThoughtWorks Anthology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64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what to expect</vt:lpstr>
      <vt:lpstr>Slide 3</vt:lpstr>
      <vt:lpstr>Object Calesthenics</vt:lpstr>
    </vt:vector>
  </TitlesOfParts>
  <Company>Thoughtworks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Cameron Swords</dc:creator>
  <cp:lastModifiedBy>Cameron Swords</cp:lastModifiedBy>
  <cp:revision>10</cp:revision>
  <dcterms:created xsi:type="dcterms:W3CDTF">2011-07-12T15:57:01Z</dcterms:created>
  <dcterms:modified xsi:type="dcterms:W3CDTF">2011-07-12T16:04:22Z</dcterms:modified>
</cp:coreProperties>
</file>