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Default Extension="png" ContentType="image/png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10" Type="http://schemas.openxmlformats.org/officeDocument/2006/relationships/viewProps" Target="viewProps.xml"/><Relationship Id="rId5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presProps" Target="presProps.xml"/><Relationship Id="rId3" Type="http://schemas.openxmlformats.org/officeDocument/2006/relationships/slide" Target="slides/slide2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8F8A8-417A-F547-9B33-75E022F703AA}" type="datetimeFigureOut">
              <a:rPr lang="en-US" smtClean="0"/>
              <a:t>7/14/11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B6ECA-FD90-FB4A-9C2B-CC013E9744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B6ECA-FD90-FB4A-9C2B-CC013E9744E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B6ECA-FD90-FB4A-9C2B-CC013E9744E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B6ECA-FD90-FB4A-9C2B-CC013E9744E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pPr/>
              <a:t>7/14/11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pPr/>
              <a:t>7/14/11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pPr/>
              <a:t>7/14/11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pPr/>
              <a:t>7/14/11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pPr/>
              <a:t>7/14/11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pPr/>
              <a:t>7/14/11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pPr/>
              <a:t>7/14/11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pPr/>
              <a:t>7/14/11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pPr/>
              <a:t>7/14/11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pPr/>
              <a:t>7/14/11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pPr/>
              <a:t>7/14/11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F1018-CB0B-CC43-9EE5-B0707BF90B94}" type="datetimeFigureOut">
              <a:rPr lang="en-US" smtClean="0"/>
              <a:pPr/>
              <a:t>7/14/11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nge-me-to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r>
              <a:rPr lang="en-US" sz="5400" dirty="0" smtClean="0"/>
              <a:t>code smells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400" dirty="0" smtClean="0"/>
          </a:p>
          <a:p>
            <a:pPr algn="ctr">
              <a:buNone/>
            </a:pPr>
            <a:r>
              <a:rPr lang="en-US" sz="4400" dirty="0" smtClean="0"/>
              <a:t>“any symptom in the source code of a program that possibly indicates a deeper problem”</a:t>
            </a:r>
          </a:p>
          <a:p>
            <a:pPr algn="ctr">
              <a:buNone/>
            </a:pPr>
            <a:endParaRPr lang="en-US" sz="4400" dirty="0" smtClean="0"/>
          </a:p>
          <a:p>
            <a:pPr algn="r">
              <a:buNone/>
            </a:pPr>
            <a:r>
              <a:rPr lang="en-US" sz="1800" dirty="0" smtClean="0"/>
              <a:t>http://</a:t>
            </a:r>
            <a:r>
              <a:rPr lang="en-US" sz="1800" dirty="0" err="1" smtClean="0"/>
              <a:t>en.wikipedia.org/wiki/Code_smell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de-smel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757"/>
            <a:ext cx="9144000" cy="5954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r>
              <a:rPr lang="en-US" sz="5400" dirty="0" smtClean="0"/>
              <a:t>hide and seek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38</Words>
  <Application>Microsoft Macintosh PowerPoint</Application>
  <PresentationFormat>On-screen Show (4:3)</PresentationFormat>
  <Paragraphs>11</Paragraphs>
  <Slides>5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Thoughtworks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Cameron Swords</dc:creator>
  <cp:lastModifiedBy>Cameron Swords</cp:lastModifiedBy>
  <cp:revision>14</cp:revision>
  <dcterms:created xsi:type="dcterms:W3CDTF">2011-07-14T07:12:59Z</dcterms:created>
  <dcterms:modified xsi:type="dcterms:W3CDTF">2011-07-14T08:17:37Z</dcterms:modified>
</cp:coreProperties>
</file>