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0BB0-C345-48BF-95E3-4A803B74A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B2AEE-BB57-4115-B8C2-003C0AC3A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A4631-D918-487A-87A6-14D31D75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1D27-9DD9-4B0A-B12E-7DB2B85874F1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532F7-F69F-4D31-80FD-3EE108B5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5DCD3-43A0-4DDC-B21E-F0138307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61F6-C3B5-4E35-9554-794697C49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7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BDE4-29C6-44A5-BF41-3EF9E253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CD8DC-C0BB-4DDE-A6A6-457938387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BA41-26A6-4C0B-93C5-A657D703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1D27-9DD9-4B0A-B12E-7DB2B85874F1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960D6-59AF-45DE-B83A-016F79A9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E1F8A-A07A-477B-B311-FE78A09E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61F6-C3B5-4E35-9554-794697C49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3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A753C-2686-4648-8C3D-7215525DD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2FB13-535D-440D-8E15-8E0FE5FC1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76FA4-CA31-4C57-B5F3-83E1E7B2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1D27-9DD9-4B0A-B12E-7DB2B85874F1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75683-2340-402D-9078-1E4BBEE3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379AE-42B6-47F8-8F7A-E098985A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61F6-C3B5-4E35-9554-794697C49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9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3EB6-9F08-40D4-89AC-B152E655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062DE-8D91-4CD4-9AF2-74BC993E9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E35FE-447E-4007-8222-CE57F3EA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1D27-9DD9-4B0A-B12E-7DB2B85874F1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1E99-5C68-4A23-B6EE-B298D8AA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B2849-19C1-421D-A6D3-B9C23A51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61F6-C3B5-4E35-9554-794697C49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9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B78B-258C-4E74-93D1-71F35C67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0241A-3169-422D-93C2-4D3B7E528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DDB45-B510-40E1-BEE0-32B0B802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1D27-9DD9-4B0A-B12E-7DB2B85874F1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46DA2-9934-4E52-BB35-878F36F5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1A1A-E87E-4645-8D80-A9B1C758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61F6-C3B5-4E35-9554-794697C49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1E1B-51F9-4E33-A76F-9F572D2C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1A80A-9F0C-45D3-8767-C6CE59EE4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5F861-97FB-4932-9B49-A2DEDBC0B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851EF-104E-4530-AB13-F6CBB73C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1D27-9DD9-4B0A-B12E-7DB2B85874F1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9F6AB-378E-418D-9307-4B263721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E6855-324F-4B91-A765-60096247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61F6-C3B5-4E35-9554-794697C49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60D8-5AD7-46AA-A01A-DBD3D9AB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1A792-3AB8-4F62-B1E5-92C82811A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23894-6529-4A78-BA4C-0CF475BC3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9407D-7B12-49A1-B914-A3B7694CC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65644-C366-4810-94C4-ABAA531A8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B6E25-95FB-4931-B2B8-D25A3104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1D27-9DD9-4B0A-B12E-7DB2B85874F1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D759C-001C-4D7F-8F84-45B2C686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014C4-46D8-4CCD-84A3-F06046FA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61F6-C3B5-4E35-9554-794697C49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0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8F6E-B4D8-44A4-9836-28837986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823E9-9360-43A3-8C89-EC326D93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1D27-9DD9-4B0A-B12E-7DB2B85874F1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2ED4E-423A-4BD5-8DC0-91677239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5C0F4-810A-40A7-BC27-C3E85C7A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61F6-C3B5-4E35-9554-794697C49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6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B4A2F-7047-4704-BE45-3B93A7B9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1D27-9DD9-4B0A-B12E-7DB2B85874F1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5CF09-EF97-4BFA-9095-CF3A5C11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AC566-3444-49BC-9FC9-3FF06138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61F6-C3B5-4E35-9554-794697C49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1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7BED-291B-42B0-9AE2-98E8AFF14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3AD81-F76E-4C26-B0BB-BC42D410B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3DADE-3CB7-47B6-940C-BF27E9FF9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F069F-265C-4C45-91AD-E5725385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1D27-9DD9-4B0A-B12E-7DB2B85874F1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14A4D-1FE7-4139-A6B7-E9CCB6C4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1CA88-2D91-4864-8AD3-693F6B19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61F6-C3B5-4E35-9554-794697C49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7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CA16-FCD4-49C6-A4B6-9FADFB5E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D264C-8CB9-42C5-A3B1-26942DA53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820EF-00AB-4F04-B738-CACAD2CC3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635E0-689D-4A66-8FBD-2A423977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1D27-9DD9-4B0A-B12E-7DB2B85874F1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6F44D-5CE5-4502-82B9-3BAF4D79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6D202-A947-4B58-8F65-969BABBA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61F6-C3B5-4E35-9554-794697C49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3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63047-8D2B-4847-A85C-AA0E15C2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A7E94-4747-45D6-9A99-3B6C44FF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9309F-2D43-4950-AA80-1D347390D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1D27-9DD9-4B0A-B12E-7DB2B85874F1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6F219-E922-4D3A-B929-6D6495ADE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B795E-BC38-450A-B126-03A3AEF57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61F6-C3B5-4E35-9554-794697C49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4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0071D2-4B6C-41E7-8C9D-CFCC20DD3C51}"/>
              </a:ext>
            </a:extLst>
          </p:cNvPr>
          <p:cNvCxnSpPr/>
          <p:nvPr/>
        </p:nvCxnSpPr>
        <p:spPr>
          <a:xfrm>
            <a:off x="3005255" y="2046249"/>
            <a:ext cx="65290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A4D8923-DEEC-485F-A127-8CECD84DB5D3}"/>
              </a:ext>
            </a:extLst>
          </p:cNvPr>
          <p:cNvSpPr/>
          <p:nvPr/>
        </p:nvSpPr>
        <p:spPr>
          <a:xfrm>
            <a:off x="7203688" y="1951463"/>
            <a:ext cx="183996" cy="18399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5336C5-8DE2-4243-9B84-210AFF99D461}"/>
              </a:ext>
            </a:extLst>
          </p:cNvPr>
          <p:cNvSpPr txBox="1"/>
          <p:nvPr/>
        </p:nvSpPr>
        <p:spPr>
          <a:xfrm>
            <a:off x="6783659" y="938562"/>
            <a:ext cx="102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 stop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B24BC0-0EBD-445C-8F7A-26311111D4C1}"/>
              </a:ext>
            </a:extLst>
          </p:cNvPr>
          <p:cNvCxnSpPr>
            <a:stCxn id="8" idx="2"/>
          </p:cNvCxnSpPr>
          <p:nvPr/>
        </p:nvCxnSpPr>
        <p:spPr>
          <a:xfrm>
            <a:off x="7295686" y="1307894"/>
            <a:ext cx="0" cy="598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Bus">
            <a:extLst>
              <a:ext uri="{FF2B5EF4-FFF2-40B4-BE49-F238E27FC236}">
                <a16:creationId xmlns:a16="http://schemas.microsoft.com/office/drawing/2014/main" id="{FE516816-4D85-4817-A674-9B12604E9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5255" y="1184405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FB23C4-B9B6-4A3F-A4C1-2647097A3DE7}"/>
              </a:ext>
            </a:extLst>
          </p:cNvPr>
          <p:cNvSpPr txBox="1"/>
          <p:nvPr/>
        </p:nvSpPr>
        <p:spPr>
          <a:xfrm>
            <a:off x="464171" y="1004872"/>
            <a:ext cx="1013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 jump analysis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C38684-5AC7-405C-BC9F-95F888A46EA5}"/>
              </a:ext>
            </a:extLst>
          </p:cNvPr>
          <p:cNvSpPr/>
          <p:nvPr/>
        </p:nvSpPr>
        <p:spPr>
          <a:xfrm>
            <a:off x="2962507" y="1951463"/>
            <a:ext cx="183996" cy="1839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E62458-5A50-4DBD-AF83-5431C146DB3C}"/>
              </a:ext>
            </a:extLst>
          </p:cNvPr>
          <p:cNvSpPr/>
          <p:nvPr/>
        </p:nvSpPr>
        <p:spPr>
          <a:xfrm>
            <a:off x="9393046" y="1951463"/>
            <a:ext cx="183996" cy="1839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C71D95-6EA1-4952-8A80-EA6C16A06947}"/>
              </a:ext>
            </a:extLst>
          </p:cNvPr>
          <p:cNvSpPr txBox="1"/>
          <p:nvPr/>
        </p:nvSpPr>
        <p:spPr>
          <a:xfrm>
            <a:off x="2542478" y="2458921"/>
            <a:ext cx="102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Segment start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41C766-2D08-4D05-8885-0E073CBAEBE6}"/>
              </a:ext>
            </a:extLst>
          </p:cNvPr>
          <p:cNvCxnSpPr>
            <a:cxnSpLocks/>
          </p:cNvCxnSpPr>
          <p:nvPr/>
        </p:nvCxnSpPr>
        <p:spPr>
          <a:xfrm>
            <a:off x="3054505" y="2159774"/>
            <a:ext cx="0" cy="299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2C1A2-B37E-4CF6-9779-A24925536287}"/>
              </a:ext>
            </a:extLst>
          </p:cNvPr>
          <p:cNvSpPr txBox="1"/>
          <p:nvPr/>
        </p:nvSpPr>
        <p:spPr>
          <a:xfrm>
            <a:off x="8973015" y="2524408"/>
            <a:ext cx="102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Segment end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C45D56-B11B-4DD3-BC16-537A964A8A86}"/>
              </a:ext>
            </a:extLst>
          </p:cNvPr>
          <p:cNvCxnSpPr>
            <a:cxnSpLocks/>
          </p:cNvCxnSpPr>
          <p:nvPr/>
        </p:nvCxnSpPr>
        <p:spPr>
          <a:xfrm>
            <a:off x="9485042" y="2159774"/>
            <a:ext cx="0" cy="299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5C151C-BB35-4502-8257-85946BE00CA5}"/>
              </a:ext>
            </a:extLst>
          </p:cNvPr>
          <p:cNvCxnSpPr/>
          <p:nvPr/>
        </p:nvCxnSpPr>
        <p:spPr>
          <a:xfrm>
            <a:off x="3093536" y="5623742"/>
            <a:ext cx="65290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11D2627-06A5-4668-93BC-29627D0CEBE0}"/>
              </a:ext>
            </a:extLst>
          </p:cNvPr>
          <p:cNvSpPr/>
          <p:nvPr/>
        </p:nvSpPr>
        <p:spPr>
          <a:xfrm>
            <a:off x="7291969" y="5528956"/>
            <a:ext cx="183996" cy="18399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C8FF92-1A59-4B58-BAD2-2E0CEC2E7B05}"/>
              </a:ext>
            </a:extLst>
          </p:cNvPr>
          <p:cNvSpPr txBox="1"/>
          <p:nvPr/>
        </p:nvSpPr>
        <p:spPr>
          <a:xfrm>
            <a:off x="6867294" y="4716625"/>
            <a:ext cx="102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 stop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644E68-2B7C-4B32-B679-2006AD6D54B7}"/>
              </a:ext>
            </a:extLst>
          </p:cNvPr>
          <p:cNvCxnSpPr>
            <a:cxnSpLocks/>
          </p:cNvCxnSpPr>
          <p:nvPr/>
        </p:nvCxnSpPr>
        <p:spPr>
          <a:xfrm>
            <a:off x="7379321" y="5131231"/>
            <a:ext cx="4646" cy="35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Bus">
            <a:extLst>
              <a:ext uri="{FF2B5EF4-FFF2-40B4-BE49-F238E27FC236}">
                <a16:creationId xmlns:a16="http://schemas.microsoft.com/office/drawing/2014/main" id="{F994A1C5-C347-4672-80E5-D0AD9BD45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3536" y="4761898"/>
            <a:ext cx="914400" cy="9144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4A5EBE4-9753-41FD-8D16-4302BCB7D105}"/>
              </a:ext>
            </a:extLst>
          </p:cNvPr>
          <p:cNvSpPr/>
          <p:nvPr/>
        </p:nvSpPr>
        <p:spPr>
          <a:xfrm>
            <a:off x="3050788" y="5528956"/>
            <a:ext cx="183996" cy="1839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85FAEFF-E8C8-459D-B9D2-96B6225D0CE5}"/>
              </a:ext>
            </a:extLst>
          </p:cNvPr>
          <p:cNvSpPr/>
          <p:nvPr/>
        </p:nvSpPr>
        <p:spPr>
          <a:xfrm>
            <a:off x="4301586" y="5528956"/>
            <a:ext cx="183996" cy="1839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6F4E38-51C3-43B7-8FB5-4721A60F583B}"/>
              </a:ext>
            </a:extLst>
          </p:cNvPr>
          <p:cNvSpPr txBox="1"/>
          <p:nvPr/>
        </p:nvSpPr>
        <p:spPr>
          <a:xfrm>
            <a:off x="8884736" y="6045631"/>
            <a:ext cx="136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Intersection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806B805-4E94-4E55-B4C8-348BCBFE430B}"/>
              </a:ext>
            </a:extLst>
          </p:cNvPr>
          <p:cNvCxnSpPr>
            <a:cxnSpLocks/>
          </p:cNvCxnSpPr>
          <p:nvPr/>
        </p:nvCxnSpPr>
        <p:spPr>
          <a:xfrm>
            <a:off x="9573323" y="5737267"/>
            <a:ext cx="0" cy="308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FD1BFCB-4608-4D53-8F2B-B5FBABF183AE}"/>
              </a:ext>
            </a:extLst>
          </p:cNvPr>
          <p:cNvSpPr/>
          <p:nvPr/>
        </p:nvSpPr>
        <p:spPr>
          <a:xfrm>
            <a:off x="5949173" y="5528956"/>
            <a:ext cx="183996" cy="1839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1E70331-BAF6-4C00-B6BD-0E34884D889D}"/>
              </a:ext>
            </a:extLst>
          </p:cNvPr>
          <p:cNvSpPr/>
          <p:nvPr/>
        </p:nvSpPr>
        <p:spPr>
          <a:xfrm>
            <a:off x="8156653" y="5528956"/>
            <a:ext cx="183996" cy="1839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598B3F0-FA9B-4589-A9D0-C40D594DE4F4}"/>
              </a:ext>
            </a:extLst>
          </p:cNvPr>
          <p:cNvSpPr/>
          <p:nvPr/>
        </p:nvSpPr>
        <p:spPr>
          <a:xfrm>
            <a:off x="9493406" y="5529263"/>
            <a:ext cx="183996" cy="1839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579250B4-CE75-4AA7-A7CA-C318155B0D65}"/>
              </a:ext>
            </a:extLst>
          </p:cNvPr>
          <p:cNvSpPr/>
          <p:nvPr/>
        </p:nvSpPr>
        <p:spPr>
          <a:xfrm rot="5400000">
            <a:off x="6232137" y="-2366381"/>
            <a:ext cx="214663" cy="6475143"/>
          </a:xfrm>
          <a:prstGeom prst="leftBrace">
            <a:avLst>
              <a:gd name="adj1" fmla="val 51302"/>
              <a:gd name="adj2" fmla="val 493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FA9A27-5B4B-4586-9DA1-191D6A81D5FA}"/>
              </a:ext>
            </a:extLst>
          </p:cNvPr>
          <p:cNvSpPr/>
          <p:nvPr/>
        </p:nvSpPr>
        <p:spPr>
          <a:xfrm>
            <a:off x="4160942" y="361927"/>
            <a:ext cx="4410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Decomposition along whole Q jump segment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4EB1FE8B-CC00-46D1-ACD9-F5255D19EFA4}"/>
              </a:ext>
            </a:extLst>
          </p:cNvPr>
          <p:cNvSpPr/>
          <p:nvPr/>
        </p:nvSpPr>
        <p:spPr>
          <a:xfrm rot="5400000">
            <a:off x="3715878" y="3870388"/>
            <a:ext cx="112045" cy="1250795"/>
          </a:xfrm>
          <a:prstGeom prst="leftBrace">
            <a:avLst>
              <a:gd name="adj1" fmla="val 51302"/>
              <a:gd name="adj2" fmla="val 493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048473D6-9F52-452F-9FCE-59816F2C410A}"/>
              </a:ext>
            </a:extLst>
          </p:cNvPr>
          <p:cNvSpPr/>
          <p:nvPr/>
        </p:nvSpPr>
        <p:spPr>
          <a:xfrm rot="5400000">
            <a:off x="5167834" y="3670106"/>
            <a:ext cx="115817" cy="1647587"/>
          </a:xfrm>
          <a:prstGeom prst="leftBrace">
            <a:avLst>
              <a:gd name="adj1" fmla="val 51302"/>
              <a:gd name="adj2" fmla="val 493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A182E9C2-B6A9-440E-A454-90327A822450}"/>
              </a:ext>
            </a:extLst>
          </p:cNvPr>
          <p:cNvSpPr/>
          <p:nvPr/>
        </p:nvSpPr>
        <p:spPr>
          <a:xfrm rot="5400000">
            <a:off x="7064439" y="3397799"/>
            <a:ext cx="130740" cy="2177278"/>
          </a:xfrm>
          <a:prstGeom prst="leftBrace">
            <a:avLst>
              <a:gd name="adj1" fmla="val 51302"/>
              <a:gd name="adj2" fmla="val 493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F1749B83-0DF4-408C-999C-66AFD71B266D}"/>
              </a:ext>
            </a:extLst>
          </p:cNvPr>
          <p:cNvSpPr/>
          <p:nvPr/>
        </p:nvSpPr>
        <p:spPr>
          <a:xfrm rot="5400000">
            <a:off x="8834245" y="3812731"/>
            <a:ext cx="123279" cy="1354875"/>
          </a:xfrm>
          <a:prstGeom prst="leftBrace">
            <a:avLst>
              <a:gd name="adj1" fmla="val 51302"/>
              <a:gd name="adj2" fmla="val 493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6265EC-0DC4-4A68-A2E6-AA181469F253}"/>
              </a:ext>
            </a:extLst>
          </p:cNvPr>
          <p:cNvSpPr/>
          <p:nvPr/>
        </p:nvSpPr>
        <p:spPr>
          <a:xfrm>
            <a:off x="4007936" y="3891258"/>
            <a:ext cx="4811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Decomposition along each intersection segment?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F86A8D-D914-457E-81EF-FFF1C44B0577}"/>
              </a:ext>
            </a:extLst>
          </p:cNvPr>
          <p:cNvSpPr txBox="1"/>
          <p:nvPr/>
        </p:nvSpPr>
        <p:spPr>
          <a:xfrm>
            <a:off x="464170" y="4272565"/>
            <a:ext cx="1013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 lane analysis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8163334-5F32-48E7-9108-1C19CC965CC8}"/>
              </a:ext>
            </a:extLst>
          </p:cNvPr>
          <p:cNvSpPr/>
          <p:nvPr/>
        </p:nvSpPr>
        <p:spPr>
          <a:xfrm>
            <a:off x="6073229" y="1951463"/>
            <a:ext cx="183996" cy="1839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1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001B827D2A6B47AE4A595CE2FDC338" ma:contentTypeVersion="11" ma:contentTypeDescription="Create a new document." ma:contentTypeScope="" ma:versionID="548858ba0008f42fc7461901f328dfda">
  <xsd:schema xmlns:xsd="http://www.w3.org/2001/XMLSchema" xmlns:xs="http://www.w3.org/2001/XMLSchema" xmlns:p="http://schemas.microsoft.com/office/2006/metadata/properties" xmlns:ns3="a883e1b3-217d-40cf-a17f-6f8bc35b30f0" xmlns:ns4="be2e2c50-f48f-4ed2-9692-658793927c6b" targetNamespace="http://schemas.microsoft.com/office/2006/metadata/properties" ma:root="true" ma:fieldsID="59bc5dd158d8025fab4927cb5b41af25" ns3:_="" ns4:_="">
    <xsd:import namespace="a883e1b3-217d-40cf-a17f-6f8bc35b30f0"/>
    <xsd:import namespace="be2e2c50-f48f-4ed2-9692-658793927c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Details" minOccurs="0"/>
                <xsd:element ref="ns4:SharedWithUser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83e1b3-217d-40cf-a17f-6f8bc35b30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e2c50-f48f-4ed2-9692-658793927c6b" elementFormDefault="qualified">
    <xsd:import namespace="http://schemas.microsoft.com/office/2006/documentManagement/types"/>
    <xsd:import namespace="http://schemas.microsoft.com/office/infopath/2007/PartnerControls"/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9530DC-960E-4CA1-AEE7-8ABB9629EC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83e1b3-217d-40cf-a17f-6f8bc35b30f0"/>
    <ds:schemaRef ds:uri="be2e2c50-f48f-4ed2-9692-658793927c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A75BB6-5C14-4D06-A5C5-8CD6843EB5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FB6E48-D03C-4CFF-9CAE-73921B4DBA32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be2e2c50-f48f-4ed2-9692-658793927c6b"/>
    <ds:schemaRef ds:uri="http://schemas.microsoft.com/office/2006/metadata/properties"/>
    <ds:schemaRef ds:uri="http://purl.org/dc/elements/1.1/"/>
    <ds:schemaRef ds:uri="a883e1b3-217d-40cf-a17f-6f8bc35b30f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Malnor, Benjamin</dc:creator>
  <cp:lastModifiedBy>Malnor, Benjamin</cp:lastModifiedBy>
  <cp:revision>3</cp:revision>
  <dcterms:created xsi:type="dcterms:W3CDTF">2020-09-14T17:25:34Z</dcterms:created>
  <dcterms:modified xsi:type="dcterms:W3CDTF">2020-09-18T17:22:45Z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0x0101003A001B827D2A6B47AE4A595CE2FDC338</vt:lpwstr>
  </property>
</Properties>
</file>