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E233-2241-B849-A374-256C2DBD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5080-DC5F-274B-86F6-F5AA19C2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C800-0DEC-3048-AD77-B1B71AE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BD01-1BD3-5642-AAC9-E86575B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6067-496D-2F4E-8007-7012A0A7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A84A-6C7B-B84B-83F8-8D2E2360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F780D-283D-A849-98F7-81C62D7F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845D-0BB5-7845-8D13-221655B4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1DC6-1569-B845-AFD2-EC1A1A21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0B45-6610-4A41-B8D4-156669F8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CF80-CEBE-B44E-91D5-D77EEF9E7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7DAB4-C5B5-2A48-BA12-876AAEC7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0F50-F8D8-0541-8E2D-5208439E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481F-9D07-2F49-AC4D-32B14363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28C6-4C08-344F-B2C2-61381433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0832-9F16-D242-99C3-BD370FB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2301-9468-6246-9B01-065DB6E9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465E-3E37-854D-B9D2-E4B5050B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AE8D-D2FB-9D42-A156-E8768A5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9394-6B65-A44E-A6E1-959480C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F5E7-11EF-404C-8796-9BD783E7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D938-E658-EC42-BD0E-D21715E4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893D-64CE-7249-AB64-0758B4D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0D9C-0786-0E4A-A57C-22DFEDAC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1919-1C1A-6348-A000-79C92F0C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96F9-436A-6341-AE38-ABEDB32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456-9628-9244-A971-C91869AAF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E66B-DCF9-904D-B1AD-C3D018FD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674F1-D2E0-904B-82CA-E4EE86A9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3998-3203-8843-8B77-EFA0F7E5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1280-CA26-294A-AC12-9E1535ED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F673-568E-0D4B-B328-8B778051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A8DA-C749-F340-9DA2-4A1635B0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7BC5A-44F9-CD4B-860A-C2D5FA832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687C-162B-5641-A110-D5DA70122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BA22-2588-0640-9FA2-208995B2C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B728F-8363-E242-9407-AE54B4E7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4922A-FE95-D748-BDBC-260C214B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3463D-6631-8D41-BF2D-271F84D9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858B-B612-8A4E-AB49-7B5F0ABD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CD849-1734-0F44-BFE1-143884D1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756CC-D57A-574B-88E1-3B672ADB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6CF7-E7EE-8D49-9E9D-06897DA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2E783-5FC5-D240-8BF0-016D1A12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E4DD-0EA3-9E46-824E-D6981106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3224-FF85-3140-8A46-10AF8F66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AEFE-A5F9-3143-955B-451162C7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9201-E2DC-434B-9D39-4F470BD5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EF819-6053-8147-A2D4-278EE279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ED8C-2551-F949-858D-B8995B53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85F7-801D-814B-8D7A-72FDA8E5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6952-FABA-7C42-8DBA-D5DD569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A8B4-217D-6A4A-9654-3B0A319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35D5A-E3EA-D546-A325-492123FF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D0EBC-AD63-4949-93CB-740C1F0F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2D56-DDE8-3D4F-B685-E60F166F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777B-374F-6A41-A7B3-727DF8C5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33F47-04E5-B24A-9D50-6F4EB89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A6BF-8768-2F42-88B1-4E1D03E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4AF7-D101-344F-846B-5B290F04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0A5-B87E-1C40-9960-00C3F270D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DE4B-F3FB-D746-A3C5-070E391885C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883C-4113-B045-AFF0-AD468E20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FC5E-60C1-7D4A-A69C-8D660516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C0EF-CA8B-8F48-93F9-21BA3CE8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375624-9C9A-E140-B250-24C5B7C4B102}"/>
              </a:ext>
            </a:extLst>
          </p:cNvPr>
          <p:cNvGrpSpPr/>
          <p:nvPr/>
        </p:nvGrpSpPr>
        <p:grpSpPr>
          <a:xfrm>
            <a:off x="1650124" y="893379"/>
            <a:ext cx="1231163" cy="1103175"/>
            <a:chOff x="4726113" y="1920881"/>
            <a:chExt cx="591945" cy="5629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BFCC65-3D03-CE43-981A-557E19A47AF6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D727116-E2AE-3A43-8A53-9402172D3339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B4C4542-86E4-1D4F-98C6-96EF23B87886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0CF018-22EE-0E44-9673-AE1736D4A613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8F5BB55-2D6F-6C45-970E-8AC9CFC62A2B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6A85EE9-84A8-A642-ADD0-50EB2732B37B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42BDCD-404F-3D4E-A032-E38053C5FC87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99B41AB-1945-AD43-A524-5173B2CB4135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6527D08-297C-3D4C-A5FE-6461C28DED4D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B708765D-A703-6E40-9F8A-FF75568F34D5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EDAED3F-F1FD-DC4B-8811-9BD79D62A763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507DAC-3F89-8C4E-88E3-11E8D05D76CF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7EBBA17-9456-EB41-8450-2BA9D67BED8B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C0AA9D9-76CB-4849-B591-D97EED15F3BA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AFC6DA6A-F026-4D49-9ED0-4B992163488C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E5D9E76-3C8D-DD49-8156-3D369AF635E6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E4500AB-7BAD-7645-B6F6-09D153173806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48ABF7A-F9A1-AF48-BB0A-400B6AA4AF0B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36ED70D-9013-B54C-8C0E-42352BD6A6C4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FFE659E-6C72-D941-AACD-7D46CE8CF864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000E70A-4E5D-6948-A4C7-09A696F30267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F301103-88B8-4E40-8648-A59147AB1A7D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F2C7912-2AA4-1B44-BCB2-DE5EBC896891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34A7A08-D4A2-E249-8732-1B365C47C163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7A2975F9-1B63-AD4E-82A3-2CBEBB4A7E83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9E5C5A5-B4BD-4D4F-A97B-BF2FEE23D854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AFEBB6F-C372-C241-9443-A2FC33E27B76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50E46CD-D565-0148-9FA9-7A4BBAC59817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2293371-A846-5B42-9360-BFB59F7237D8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24CE752-CFAD-3044-92E0-5281F4A4F1AF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CC314D86-2AB0-DB42-A918-3F46E66FE39E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0C32049-DFF3-D942-A106-CDFC8E046FE0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114CB507-AC71-424E-9F41-FAE93EA69D06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1FE7674-BA3A-F044-B76E-E2CA89CD6148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A2382D1-F769-744C-9422-E13CD4689603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A32CE9ED-FE3C-F64E-A789-E1A379388F37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E66EDCCB-2613-604B-81C3-E156218C0371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7DE7A21-FD7B-884D-B643-264EBC0A2D55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887F830C-587F-3F47-9FED-B418B956BE93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FB970F40-5D72-FC43-BD20-ECC90D23A5EB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087BD6EA-CAEC-4B44-90AF-42806B4AC541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6823003F-E6A9-A748-84C4-4E9732FB710D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D8134CE-5637-AF45-8F17-8AF413CAD0A1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00A4F02F-D9E9-C549-8376-E213FAC7D529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24DB1C7-2ADD-2149-9BAE-3184E3DF30D1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125428FD-D0E7-A04B-9B07-FA38136B3CD8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AD2C3E8A-0F66-414F-A574-D40EC06B9642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B7A773DB-CA56-9841-8B11-047571981385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DAD45B93-B320-654F-BB0C-4D1B5C2C2F5F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961218F-BFC8-F945-99D3-7D5F1D77EACE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D478F669-383E-DF43-8830-0C5D14021062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A9A1EAA-A0CC-9C49-955B-44F421A70942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EFB0085-CF58-D647-A502-F4F100CBFE56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F9E2216-3FD9-5F45-8F50-A2307494D20E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9961F87-756C-3049-9E5F-3F26A04090BF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6ED8888-2157-D34F-B0A3-24CDC8A87E77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E8D765C7-8B0F-174F-A58E-165F362C8929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CD2B4A-FF95-A549-B0A5-CC687CEDAD86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874AED99-2E96-724F-924C-959E2C5122EB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AA9A40B-004A-E345-9F61-1B9D1A05607F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9112F5C-6594-1B47-B9FB-5FCCF4DAD7E6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E28B213-DC4B-D544-9BAE-7236579A4A49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D093522-E5B7-3A4D-9E01-5FDCC2F298E1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6599E42-B850-F94C-9049-251B5ACFB275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C515871E-2A41-BE4E-9667-2BCC3DEEDC2A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7316B3EF-0A6B-A64E-AFA7-AA64AF97569B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94CCA13-4A23-C546-A480-141CF204AB74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F2D58486-13DC-D64F-BD61-E41F4681E855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0122722-2BD9-AA43-A78C-3930F8E60EE0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D5483C23-6EEE-5247-B8A3-F5155E73D62F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24745C5C-464F-2C43-AAB3-804880369FB9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83197CC-BCE6-F744-B4BA-4CFE7B1CADC0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BAA637-C6BE-0C43-A76D-E5F9FCC7AF11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DEBD4557-5168-C948-9CFA-7538C907C077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0AAAD9CD-7BC1-3D4B-8CA2-E40D58048B9C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D58EEBBE-FD37-674A-B99D-CB382226AE72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17FC5D5-6279-4545-B30B-728706E1148A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9EA92A62-BCB7-B146-BA1D-3D2739EED6B1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9C95BE8-EC2C-0446-A9AF-9522638504E2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0946D1F4-0F28-4A4E-91D9-22B8FDCEE889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83757F88-B269-F547-A92C-933E6F73249A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98DF1B1-C6C0-5446-98F5-C6A5F5321959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734BB793-8B79-934F-B79B-A959ADC10677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CFD3429-CCFB-A04D-B079-E14BEA800BD9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A1414731-7C5F-F843-A4C3-8991141D09DA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E2205C68-8C16-734A-AE2C-3942BD799BF2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E02BC9D0-0099-1845-AC69-7BD5D6FF52D6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F6B839E5-18D9-F040-AA5B-B3F77069A19B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364D7225-6026-7A49-A308-C42F5D038BA4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BC6B3741-5C67-F44B-B33B-BFCD3605181C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DC1BCD90-43D1-544F-8F3C-9A34DB7C7B69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0EB27666-876A-ED49-A20D-087E0F0C2DDF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1250A1C2-BFAF-B34D-BFD6-02E07BD0D391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F9405F1C-2FCF-0F4B-8CFE-F0444F7E99B2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0C270371-65B7-0549-A4A2-CF4976A6EC99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7E3F72DF-B897-4949-AF10-2242E089071B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6B5946F7-C636-474B-948A-F565597058C2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AEB00F0F-A101-6645-83E1-4D0FBCC56DC0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7C0BB90-D86E-A644-9EE6-891BAD789ECA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C74BDF8A-47AF-A647-A8EC-E0DC980FCB9E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8361031-A7B6-D94E-9A78-0B9265196929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199C3AA1-3E37-A64E-8873-BDC28B5D8788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2A681A21-ECD5-5449-8E8C-DA8FBAA11319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71A0DFF9-3AD5-E141-9901-68DC7D463F8C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BD4717AE-8B0A-884F-94BE-CB5CCAC4146C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BE48FDD-5B83-0B46-A6E4-B8950B9F0FA6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1A66EED4-25B5-0840-A5BE-94CB603D8DC9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B91DAF80-5DDE-DC4B-AEA8-EC475D8C5A9D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22EB5A6-2098-0E47-98BD-64AC184AD1E2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030E21F3-BAE3-B548-8C6B-5020602913B1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08CD3ED1-52D0-194D-80DE-3A9BAF700F8B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EEC916D5-CD3D-7A4E-8D8A-19FD4744EB74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8C2AB6CD-E0E3-CB4B-8CDD-A65748259C0C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BCEF7A22-069C-6B44-AC2E-6A68CA98887F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A75285D9-4D18-8848-B86D-CAAE1B063CD8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223F8C5F-CE93-A24D-B59C-74AC4ED719A9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7B4E85DE-0EE0-BF49-89C0-6C0443C8D960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6DC9D70E-17DB-C240-B3BE-704E75488B6A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09A616C-8FEA-7940-93E8-29F6EE361522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73BF7DEE-280C-CD4B-BEAD-4E5BD414B1A6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5938E81-1985-B040-87A4-1BCBFF182C24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DBC6B4-67F6-8C4E-AFDC-0A8D5BF6265B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8CEFF9F-F3C2-2D4B-862C-199AF734FC81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85F1A67-3BD3-EA4B-A32F-0C1C1485825C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7ED2FA9-4A42-E247-838E-FBA9FB7CAA9A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16F58DE-8AA3-664A-A332-89201D734E17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4778531-2DB0-4443-AA06-6E09CBB2E15E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07BCEE-3D01-054C-8698-3980AF86605F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F4396E9-6559-A144-99E4-A2810CBFA894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CBD038C-5691-E445-9E4C-B83C9D4AD821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11CBCE-73BD-E349-9C46-E4057525DD2B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1F1C7F-92AB-E445-A38E-82F3A151932A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B591934-E347-CB40-B4D2-E600DEFD523C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62C69B3-7EC8-334D-B6F3-35EF5D66D5DC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D3FFC6E-0297-2949-ADE5-A4FC3AEEE229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1B048EF-6991-004E-BFD6-00569EAEA5C8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0670134-FB13-F84C-A93C-5D300048C06D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87ED97F-FC5A-5043-AA2E-100CAF2D7248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A753DC1-716B-054B-94BF-87BF18E81133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B8A1AF0-9A0F-7542-84D5-2717DD7250D9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BDECE1-3D57-8544-B59E-38391916FFBE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471E6D-0287-5E4A-8998-4CA866AEFECB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DFF5681-8FD5-3943-962B-31A80C4AB194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F000460-41F1-AB46-BD8A-EBC093A676EC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C363F12-3A25-CA4F-A480-3773C3E87D23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0A7069F-4BA3-7948-A81E-54449378D109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551960B-F949-554A-9C59-F2199BA2457A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B442DFB-24CB-3845-AC01-685D03224474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843FEFB-4371-1641-999E-C50E0B5155EE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E1B7306-DF93-3244-A534-061FCBC28E72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BD42A93-F34F-9346-9CD9-DC340F9D7D30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C096D42-6EAF-A74D-9B09-1D81495B3329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8F9A61C-50E8-3E41-B7C1-B5AED8858A67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EEADD6-C5E0-704F-B07C-8844B6F76C4C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ACFE7D5-7637-3F43-AB7E-839099773C8F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D1EDEC4-DD68-3347-B9BB-C652D386C108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FE117AF-CD0A-344F-87C9-E6DE610362CD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268BC0E-5847-6F44-A498-B4AFCC779CE4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7B42C1E-D083-5041-A46A-AAD9420DDB91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23D590C-AF5E-BF41-BD34-44BE701C9F67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346A47-ADE9-B047-BC4B-65A8472B4DC1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5D708E3-6C02-0744-9130-7460798B5A9C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330FBA7-C943-9149-94C1-6F427D0FE304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B3EB229-FDE2-DC40-95AA-0F703C590A49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2B430F1-F177-4247-B82B-211367EDEA6D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294B47F-1864-B642-BF2F-70DF90AB91DB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C56BB96-754F-2542-95D0-53628F705766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2B0D901-4E25-2044-9A8A-8D05BB8E39F3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FBC8C3C-BBFE-3342-A0CF-FA823FBCC34D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A33A4CF-332B-AF4E-80A7-699C5EAA4FD4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FCA5DC9-79D2-6042-A525-2D137983666D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76724FC-40D1-A94F-B774-288708C1C588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2EF4C49-9BC5-2642-BFE2-A67F0265DDEC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D36992D-DB5F-924A-BCAA-BC6331768766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AA2DC6A-61CF-5543-AFF4-C7C658AF01C9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BD7BBD1-A494-B449-BA34-83053D367BEF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2CE66C8-495A-104F-8686-8F9FC9BBE330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3C7803D-055A-214D-934B-D542A00AE67B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0CEB057-CDC0-6748-9774-2E37372E8964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9224E8-F45C-E546-BA7C-9DCF6A8FA343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95234C5-5777-814D-86A1-4AA4847DB297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7EDA210-80C1-4845-AC5A-5D25E97BB870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5B0A258-9417-064B-ABD5-CD9B1CDA4767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CC0B68C-523B-9F4B-9CFC-6843D4579B89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C263D0D-47D8-D146-825D-CADBFDA5C681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449372-16E7-C842-9D7E-1B6B951CE697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D652D97-2909-404F-B348-DE8EAD7981AC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7EF39B1-8656-E142-B1E9-41948015F905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8EAF5B7-DC4E-D04F-9BA4-655484D511D1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A159D79-7A8A-D941-BC4E-62EB05CCE038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513366D-1CB6-8B43-BD89-43BAC89FF83A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D3D13B4-6414-5841-B517-B50C0FC9A41E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FBAAE0F-36DF-1C40-832F-0547B93E4AF1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8DED150-86A7-D942-9BC4-19B782B178DD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9F8B7CC-9BE4-354E-A53A-2AB1B6592CA2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40270B9-0EC8-004B-88D4-06BBAB723773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61DFC8B-1C1F-AB42-B353-80E740A5952E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5193E71A-634B-CE41-8139-D097441C02F2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1353F84-65B6-A444-98F7-6034C5C4D877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802708F-C9C5-B749-A9F5-D83185D0D700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2F729D8-B231-224A-8383-01B22BE57EEA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8EB876C-9D87-BC43-956A-52C4E77DD0EF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C86A24C-4429-D74A-81DB-C6B829891B79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BAB0430-86BE-A945-8EE4-A47293E69C2E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03C2070-1C2D-3346-99FB-BAA32D8DC8CA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E180E68-843F-1647-A047-8E64E4B0105C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526AEC2-ECB0-4643-821F-5264E90D7771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91C44BD-AAF8-2F42-BE73-934468937C9D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8F5DAC2-5E32-B847-B7A2-C96936CEB80F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D62F4A5-A4C7-154D-B697-5B6555628931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7935769-812B-0643-98AC-AC486AC8AD0C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80B4E99-2316-F640-A93F-493C1F20C858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249824E-AF98-7443-BA42-24B403047EA9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54C686D-9571-C245-A57B-5E3664D76574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CBE7E74-B247-F14A-92FC-25BC2C7FA0F5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0A63E46-AE27-E242-AE9F-24C7E0454C75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1F55DA9-2139-7F45-A5BB-1CF8E39A11DB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9160837-04A5-2E4E-B1B0-835E368F01DA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AB47567-9D45-A745-997E-8426A67868E8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BFA9E59-FDA7-8647-ACDB-50C5CC310491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DF3A47F-F1D9-BC4F-AF74-21B5F975C95B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14CFF7A-B874-824A-9739-AA199C532DA6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D8E437F-305C-7C43-9E93-BA90A1E2E46C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338BF54-AF1C-DE45-AE67-85E5C3267C57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932C0D0-5485-1748-A57D-D7D5CB962879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F310255-7F2E-724F-BE5C-9FDE339759D1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F1F06CC-F9DA-964B-80BF-55B402EDD849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44F6B47-C235-A546-925D-A7C2BE8A32CF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9BE67C-5021-EF4E-8B56-2F11C882A7EE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2121729-DBF9-7944-891A-DB232A80AC64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29D0180-EB09-6A48-8EA1-6308BD92BA49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CC504048-9638-114B-B009-F15BC26A394B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71E85CB-6BD1-4742-A22B-12C6208ABA9F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2096502-2773-A546-BD52-B957C69799C7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9697989-4083-4B4F-8A3E-1D408ED038D6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AD6EB05-72FE-024D-B8A6-6247D43A200B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AE115C8-B010-CE4B-A860-E4FE9B02555C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814AF2D-93BF-5345-9D72-1581B762D5AF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7CAB585-23A0-F049-A620-1E5408690D59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897567E-62DA-DD41-9B6D-8A5F18492AEE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C7A585B2-8D2A-6747-BD47-94903E5E2864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E915A17-05A1-2A46-B2C8-9E2187A0AED2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2E6ABF-3531-9B43-B168-9530A3840B78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A75EA6-3AB7-4C46-ADF4-8CB5A485B18E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259FC-15FB-8F44-83E2-7CF1C1A3C53F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6A420-23AA-1342-BAF3-DA33DD60817F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AB451E-0EAC-CB4F-9D82-4E47A03CF6FF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253A88-E0C4-0741-B587-4941026D90F8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40DE57-B3BD-094B-AF99-25691B367142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13496E-3BE8-4442-BAE5-5E5B6C19BCC3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D5A68E-2631-1A4C-A0DC-565C7B8D8BE6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3B5B72-7CBE-1B46-8752-F4BE082A96CE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F19A01-FA16-694D-806B-08C7D541DC4A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DB47A3C-CCF0-1941-9B06-B727AC6527F3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303243-69BA-2B46-A09E-B9AC8A86F480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5D04F6-6707-B144-A9A3-EF2869A1C22D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F30C8F-D195-664E-83F4-48ED0EC92C35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2D86E72-6B9E-6F44-8C1B-125A29BC002F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BB02C5-947C-0E42-BC2F-71C8D4856046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AB218B7-DCA7-C94A-809C-6DF8BA3ABD9D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606783-ECBD-3D4C-A39F-F5D6797A6F24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1DDD80-0EF8-CB44-9062-5CDA8A38DBFC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AABF4C6-706F-9242-94ED-E9C7D7298C23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E0AF83-59A9-B54F-9C0C-89BC4AA31581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AFD108-14A0-3548-8840-15B7F2802EB9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370F84-F95C-8E40-AE8B-D0778B402A61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7BD1A1D-BDDF-E543-BBD6-0B0ACCE7B85F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BAC750-3897-5546-9728-EC3016EB4C1F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5D2717-86F0-2D46-8505-518B710B5DA8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8062631-D28B-9848-A9F7-10F36318A854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A8CE23-536A-9D47-B2CA-CD8DDE8D8722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BA0B8CC-2A4C-844D-BF65-1687E6DCA696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1768D1-71B2-3840-96D4-1C69DC8DE981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3B46D28-2CF0-F742-A2FA-E136FF0A121B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0B7B285-1B92-134F-8958-90D72CBDE9D1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80DF62-CF5F-844F-85E2-5295911272A7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F6B9CC2-5C83-324F-B249-4F614224D8C2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A16CC2E-6FDF-634F-A5B2-6217D4C87197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770974-191D-CD40-9473-91D068ED481D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87DFD11-C0A5-D94C-A796-801D797A9E38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FDD587-8C78-4942-A5E8-3D0492D21800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2A5EE59-646B-8240-8E63-D3484AF8C794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DD7BBC-3CA1-8D4C-9752-07EF099D8D2B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EDB75-D9E2-B748-9A67-516208924834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20739D-FC7F-274C-9258-C0FF398E9C59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172CDBB-5BA1-254E-B169-2C14F5FEFA64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184C4C2-696C-974F-84E2-50FB2325D740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268D7B0-9526-414F-90C2-905D760EBD22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4DAE119-6F51-CB40-8017-CAE66F6CD8CF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9C605DA-E279-054C-91C0-D47A692145D8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AFA288-1D03-9546-851E-6D631E4FC595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09C0DF7-04CF-924D-9E54-6F896504A50B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313152-A04B-8A44-B7DF-ACAECCFB74E5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68DDE1-19A0-F447-90F2-ABA1F81252DF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1BAE1A0-73EA-2540-9C22-979D42281B70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BB37A1-C84C-4B4D-A2B3-7440DFC2F76D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80F7DCB-F30A-9E4F-A5B9-086F8B223769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09932E-74C1-AB42-AF9A-F1E293968D7A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FB04D9E-006B-9948-B64F-758D048BDCEF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8982BE-A8B3-5645-8B31-CC925FD3B77D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71EE488-7848-204E-8F78-B0C9D225A780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7D4C83-2032-5949-9765-601EF0B427AB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F3DA251-68AD-724D-AE53-E04946B0B074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189A65F-5B5B-4B4F-845B-3606EC2A4BEC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C16C03-7C28-1046-A192-81F6B589BF12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CC4947-6928-0B4F-90DA-D9016750276F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94A8C8-3D8F-9643-8C0E-2A502E58D083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B5429A3-305F-4541-8163-39FC591CFF5A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67B38B-553C-F64C-BCA5-92903D5E7D76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AAAFFA6-5844-5D4E-AB2C-28CE043EC2EA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12D6BA9-0974-7F4F-A962-1ED065FCC8A8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194081E-7FA8-8B4D-B894-A6FC61BD05FE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66531DD-15B6-2C48-AF16-75955670DBF9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1CC3E2-DC5D-F14C-BA56-B87E31EE71E7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87677D-5480-9B42-843B-870ABA326DFA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EDFC7F9-18A3-2B4E-A8EA-96BB3DE94655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2ABC0A7-8476-8A4D-9A2C-59DFE3D3F0C5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65EECB-2FC7-4241-830E-CACE357D656D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829E7F-D248-CB43-9190-D1BD92BE4E3C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475DFD2-A00C-6244-A169-11687D0FDE3D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265A1EA-5C05-7743-95E7-561620B4AE17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4AE550C-59DF-5D41-86E8-751C6792CC08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5E75EF3-D40C-3949-AB4E-D5B45EBD1F45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35B3F49-73D6-3049-947E-71E3AF659C42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936F48F-1E40-1645-BA46-0C62D1AFEBF1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F2F8EF3-AB65-924B-98B5-7DB9E1D0C21A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9C843B-309F-7F41-B41B-F4F4FB653FCD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C913971-869F-FB49-96E8-F365F3EC93F8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C5492B3-37AA-7341-919E-917982692A5E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2EFBAFD-9AE0-9A4A-BA1C-0D9E80A00A45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2871ED4-4438-454A-972D-F6D8C5C7FA74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6D27765-B202-C04A-AD3C-0ABC89D13E81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1BE62B-3AC0-4841-B4BC-56332F072F33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065443-87E4-1644-9917-0D73B727EBE8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2EE08E3-A27D-B447-A430-6EC1AC352F7E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0FCCF1F-F2E6-1D48-8B6A-2E45D8BB2FA7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9C2BE9-62E7-274F-A381-BCD0065D86AD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637CC9D-CE7C-4D46-94D8-025DECC2A473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B978C1-172A-A040-8D60-E77B63EB418E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510F3ED-4793-C949-806C-1DB7429BE43B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B8EBC3E-1E28-9541-8A21-274DCD8462FF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F3D614-8647-BA41-A9CD-FCE334A5FA03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F17C3F3-9C15-7C4B-A29E-D227806AA41F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7A441A8-86AB-AE4C-8BE8-C6A14F2694CC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2A65149-566A-254C-A6DC-9885F088A006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F93DE8E-670E-0344-A0A5-1C20801B10D9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25DC123-3DF9-4049-8A46-58CF194E6728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981969B-4B5D-344F-BB00-E391DBFF8C67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28406F5-19DB-3443-9C92-D9687815F100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C82285B-D9AE-0F45-8995-E6E98A7A46B6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2E57F-B360-E843-8999-DC95CCD5A2A0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8EF45D9-61A0-AE48-BB44-7BD0D441D229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DC19252-A881-1640-8EFB-3FC757536AE7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F7D5A6F-3F36-BD41-BE65-51D41944E2B9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C8FF08-D7B5-A64D-AE3B-050C34815699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7DF26F4-1DD0-7E47-938E-D795F0D8B62D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4C4E529-9601-B840-BAE5-60C87CA0EF2C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336AB88-A5BF-D443-83F6-81E6D58A49D6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419D046-3FE3-144F-89C7-D6C7BC7F58C4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9962876-0B16-4D40-B156-FD5BF386C20F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6F4B07D-9705-114C-92FA-E699F86D75DC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219B053-2E22-B748-9C8D-A8E9A052A466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ED78A7-29BD-FF43-A7CB-7E99E1BF38EC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6B596DAC-970C-B64E-96CF-0CB241FA7508}"/>
              </a:ext>
            </a:extLst>
          </p:cNvPr>
          <p:cNvGrpSpPr/>
          <p:nvPr/>
        </p:nvGrpSpPr>
        <p:grpSpPr>
          <a:xfrm>
            <a:off x="3730445" y="956851"/>
            <a:ext cx="1231163" cy="1103175"/>
            <a:chOff x="4726113" y="1920881"/>
            <a:chExt cx="591945" cy="562995"/>
          </a:xfrm>
        </p:grpSpPr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CBED1E32-6766-2B4E-B612-875CB0EED6E0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62EF3C8B-C297-4646-AB23-15BC5B2CCCE1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147113C-CF56-7944-999A-86D45CCAFDBA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F1F35E9A-907D-1848-B288-AB8F7A4FC00B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476F5DEE-F8FD-B943-AE77-554C599CCAA2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1505D1E4-4251-B542-BCB3-4EA666007C43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9C38097F-D36B-0A46-B2BA-8E21579FE15E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FB583558-7F69-DF48-B3EC-4CB47E867787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3803127C-DF95-2F4F-912B-50B5706E15E4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5124B079-DE23-ED45-B541-C8AE77D8D6F7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D88F3C06-F57F-E541-9E6B-13F3E468FE88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5DB6CAD-7406-2149-941F-A589D546BB6A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5B2BDB6F-97D7-E04A-85C5-3AD96E99C7E1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7D27717D-6340-1941-9D98-9890ADA89D9A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030DBFC8-21E5-E046-9398-9E45AEDEEF5E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6D2CBF93-1A35-5D4F-9882-1416CDE0365F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EF788C3F-7C0C-9C4A-9EA7-F7C6AF8F18AA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0C5931C0-ECCB-C348-A4B4-8DA7570F05D7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9A0D663E-9B93-074E-945F-70B39D0802E5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223F26F-4226-C949-AC7C-4FADE663ED08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14C0D654-1990-524B-9BDA-3CD3BE69DCA3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C8D2F62D-BFBC-C140-A542-3BE9DC63DB9C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20D107C0-5E17-A64E-8F3D-DD48A1D65D67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33A3EEAF-D67D-8E4B-A125-563455F30A81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51EFD170-239E-2040-ABAF-81651407BB71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93C67611-A6D7-8243-B336-26AD5D381820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A159371F-2632-414C-90CC-7D1CB8B664B2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FE301175-56E3-1E47-909A-A277C758D09D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409E168C-69C2-6747-9EA1-713DC8CF89F0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D7F41C1F-689D-724E-90F4-CF2939A8E498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51B4F213-C9F3-D549-95DC-3778CE4AD2AF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C7EF2F5B-8E6F-7B4D-BDAE-D2FFD1FFB0D8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529F9D7E-0D6D-0B49-B010-79E30FAF8E12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B0044FD0-4F3C-7F47-BCDF-BF7EF1BA6998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E26288A1-2547-814B-A755-5C1022E11891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6F312EAC-C74B-5840-9A12-C1B297FFDE3E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57F9AAA2-7ECA-654F-BD06-EB8361973EC9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5A0903C5-4DEE-BC48-BC17-FAEF5B10E320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EA9B5241-AA11-C34B-AFFE-77F92DDD1EC0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C3810E48-D4F9-EB4E-BE8C-2F48B9C25AD6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B4E734AB-77EF-584D-B8C4-6D4FB8907165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D04F2EEC-9E23-B84D-9019-DB7BA1F83B5C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C2190-3B10-4340-9272-DBB090BABAF0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75F988F5-B1E2-C645-A5DA-49326028156F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D2A8293E-2776-3446-903C-AF5C5E76B5E6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2C4D2BAF-C428-1B43-BC60-0A1E0A29C41B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1A012CF1-C7E9-9449-871D-B2CCB7C80C0D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D679E04B-D34C-D248-8BAB-F4D5DC7B287B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04D2E865-517E-EB48-BE8E-D860839491C4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03D10293-AD15-4A49-932B-5F6F9C35BEF1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72FD1793-8EE9-FC40-A370-897992644DB5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057D208D-D5E6-194C-81A3-EC3ED205A53A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FD65AC5A-A69F-5742-8747-E8A7F9A749A6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3BB2FA9E-D420-F443-9927-1B5A8180D2F8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426F964A-7589-254B-8593-68FB6F62E98A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51E4BD85-345E-134C-B154-B385E492FFC5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3E41DB75-17C6-8A45-80D1-572C36E7A73C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4E878F13-5DB1-3246-98EE-075E9C9C1EFB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F611E31F-CA55-8B42-986C-653AF860C7CB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27842FD7-2B31-604B-B16B-5789EC2A5E17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C2B2BE3E-1B83-294D-9CDB-E6CB188B9EB6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6D8E785D-0C0F-664D-86EF-EF95E2671E94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35AC11E2-3BCF-5B40-A2D6-BDC7F8D61290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00C25B57-41FD-A942-A26D-D5597618F56C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7DABF7E5-8689-2440-A123-B6A216689358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80986087-04C4-ED40-9365-6E9923844118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941D39C5-8283-E449-A6CF-4C7FD78309FA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AA9C0475-1D6C-3A45-89F4-C858F8FE79AE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F2195BA3-48C4-4F4F-878F-AEF8C45BD71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10CACF53-FED3-8947-A5C4-905007331BEB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77EE83B4-8D22-9F4D-9A87-5C4F9BD8A7BB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D94CDC9A-737E-6447-9139-3E48C1765EB5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368A63CD-4833-024F-9747-0BECC60A57DC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08BD281-63B8-DA4F-B86F-0A56A68B6115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ECA66414-4004-FB49-8545-AD2875BAB859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7613D002-920C-8B41-8380-07EF42164F22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7AE1C46-1F9B-B64A-9297-DCD607966EC3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2B047F2F-1E68-F047-8693-69545EF28ED5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7276E750-3B62-884E-AB39-71717B6F0FB1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A6E86117-5490-454F-B692-BEC679AA397E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FDD0E34B-667E-8E4F-B611-0CBC126FF764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DCBA815F-E02F-B549-8A8D-453E8AF1A327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88D132AF-97FB-164E-BE5F-7454000AC0E3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07038AA7-0D82-EA43-828D-47449FAD8DD7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1C49DB9-139E-6E49-BA7C-AE6F46035880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BC923792-894F-7B49-8C98-1866616CC8BC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BB3A0828-DFC2-6A40-9BBD-0E1179B6CF96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4B0D9573-2BA2-CB4F-A5CD-43B0FB0651F1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C500A5A1-254D-074B-BCA2-B06F98B3913E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8A258F9E-3926-7540-AAEC-0D7A596DCDF6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F646643-9622-3743-8CF7-D1C52F1EE938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AE32A96D-2FF4-2B42-AD3B-FAFF97724FDB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4BED6D4B-E69F-6240-9ED3-8B3D9451D0B5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7CC97D7-AC5D-7641-BB62-BC11E377BFBD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7629793D-CB6C-D444-A7FC-2D982CAE7F96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8BA49046-B53E-284D-A365-A297749DB967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569A261D-F6CB-5E4B-8B7C-85AA9711A7AB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6017BD6-F5A0-E947-B3F1-A016E87B63D2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8F1C7C6-860F-914B-8E03-FCD1F052538F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849C887F-7FCA-AC41-AE26-D48AC25C6C66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D8290CF4-7908-2F4A-8763-47B37AA952D3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DE57753A-F407-B048-8FFE-5EFD807B28AA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C7481708-63DE-A142-9259-A5566443CC5E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F137256B-72E0-A14A-9AF2-A0CBE0F9A082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85A5D2B1-760A-0444-91D2-FAEFC254E01C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1C832631-4DD1-BD40-A77F-9074851C08BD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AEADEBF9-8CEC-E643-B578-8E9203F99DFB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F001ECA4-D31B-C94C-A6B7-23A8C417B3F1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610808BB-6689-0C45-BA43-1EBD98972548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995C2148-9398-2D49-AACC-05B311723789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38984C17-FB77-A247-A195-424A592538E9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F164C2A4-6D84-6840-9C76-142CED192DA7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0170D46A-B981-AC4B-97AE-5B6D020AFB51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F10B9464-98CB-834C-8832-AAF88F99F2AA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17AAB00A-290D-A947-A763-BEC3C9FEB25D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D16934FD-23C4-B941-B393-D62C38190FB9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158B9D56-0238-1442-AAA4-79941464789E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CBF49719-C16F-3945-8AC4-6322FB1F2FAA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CCD37D94-F388-8D4E-8CA1-FB31E2F74452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9DB7960C-08C2-DD43-886A-2BFB60749700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C8783F18-3AE5-BB47-A1CD-11196AF14E6C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972A8AC4-A18C-374D-9C30-3F360A209C61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6E5B423-916C-6249-8620-F2E9608D261E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815AF21-339B-3542-A18B-F186A9997A6A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59A29469-46DC-BF4E-82CF-A331015C0884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7C0DE0F-AD5C-A549-95ED-DAB8CEBD260C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A00E3EEA-0C84-5F4C-BACD-747DD818E2A2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018DA48-BB51-F241-861E-6C73DD7A4804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16590B9-E13F-AE40-A7BC-69FB25CEE4C3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87CD74E6-2C10-4E4B-9E3C-701707D80B58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E7159576-5ACA-F245-994E-4A68E163922D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DEF75EE3-86E6-454C-8A0D-12E9069D1F48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E286C48E-D10C-0347-9062-E80630C1A2C4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A12CD898-0CC9-4B48-846F-C62E776FFDA9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D7384E83-0FCA-8047-8124-78A55BFC6969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6F4D62F6-B0B2-2845-BBB8-A8A058B15CB2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6989498-F451-C348-A552-928865B331C5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60DF52F-5F27-5640-B68F-0C79750976AD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D58C1C3B-614C-7A47-8E9B-F2D8FE4B6937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396472D8-A01B-1C47-A8F2-E977306DB40F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EB8C6111-B793-A44C-B7BC-C7AB402A3D49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7D4F026B-E04E-C14B-8521-0E5F8C8B5CBD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971C512-B50F-554C-81C3-9EEF82CFC42D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8282A262-801A-AE43-B362-8F94E9EC14BC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D77949A4-0269-AE4F-B298-91B715040FD8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D21C202-A6A1-F449-A1C4-594EC367337B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057F08B-3B07-9B45-B416-12CC5809630B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FA3DC2F-6665-3B4D-9B26-D15273F6FF3E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76251DA1-B21A-3943-AAB4-9CCF79A47A34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0B8EC1D-7488-B04D-8712-4D46FA1D9A26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DAE34A8B-D57E-264F-8917-43A22D784D95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6D67A9A5-BCC8-9341-AF37-E51E5BAFB9F3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C6D6A41-C24B-F346-9BB4-2E23A01CF29C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A20E5324-80D1-1D4D-A3CA-714F7517B60C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416E45A-EBBA-7F4C-A5F4-74ADA298E3DC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4789299D-802C-A742-A18D-CB77F792D882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56578C39-0B05-6F42-93DC-89C7FC43E7C2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494D8C7F-E35C-DF42-893F-5046F8202DC3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933258-691E-EF49-ABBF-F4CB192DF402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251ECB0F-DE74-5F4F-8C17-B0DD3B3AFB8B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8F6997CD-7DE4-ED48-8244-EEBE1CFA7318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4C40851-4013-5844-87E4-4536A3F91F31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16B6CEF7-CD4E-A34A-9FC6-0867D9FD67B0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212B319B-5919-8D4D-BA61-CA162FB9E64C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46D20D8F-BC29-144A-ABEE-B33C94A056B3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6B217B6-2E67-524E-ABE4-7DA0B6461F47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EF2A0A94-3A81-6F43-A2C6-34319C928789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E56CD5A1-8984-1441-BAB8-BA3CACDC9AE4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EBB2FABA-7D8E-8243-818F-1E70532A33EF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8A072A05-A156-3942-9219-363219C4884A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83835FE1-787A-9B41-8015-57B70DC05977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7EF940BE-2943-DD4A-9DD2-29B184D5F479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1DC1F55-7493-A640-AFF1-80624E56C6E7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CF14BF51-5568-804A-B247-0394F63DF982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72A989D-DE0F-F542-84FF-5EEC38199241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0FA631A4-B724-4342-993C-CBD519541358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9EBF6D7-614D-3D4A-9275-5772D42FE75E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EEE04505-33D5-1048-A8FA-BCD95F9C165A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18650CAD-015F-B647-BD0B-5064F407E746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DCC88C65-C784-914F-B52C-4123B727EDC5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1F98D98-4058-CE44-B18D-22D94BEEEB00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0C41A9A5-8F3E-0947-AC66-4DB94FF21371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080DD59-D3B6-D645-818D-8C684EEA7DC1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B0AA972-2F3E-6B48-92B4-E237BCA6CB1B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23573CC-B248-3747-A442-9D51135D2CA3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11381618-483D-894B-8CBF-5CE743F55483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1A2D8CFA-995A-8F43-970A-4FB2707214D0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CD4BD8A5-25AE-4F43-90A7-EF14BFE1339A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76DC60C4-5A0E-1442-BFAC-66F7E971287A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5DD7E20F-6255-8244-AAF8-A896767C964B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A9AB56FC-3DEB-C742-BCF7-FDA7FF18D63A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B5522C98-17D3-3E46-94A2-406B6A7C5409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74D3B587-D2C4-5146-A11F-C2A1709E134C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B1BE5842-7600-B246-B742-301CF95808ED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CCEA2AC0-21FA-234C-BEB9-FFB69A0A1FF1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87843B9E-1EE5-D945-BDA8-98D75EE64E71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8001E68A-41AA-FE49-8620-E80AB29E77DF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C2C900A4-F6F4-B74C-8D84-716308B7B440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35543F38-2526-CE49-B18B-1720775D0112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50D31751-9766-4B4D-808B-DC003C4FC505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D0AE742-2CC7-6847-92EF-270869C848A5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4DB031EC-391A-2648-BBD1-135EC0B5E716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5D27FD7E-B67D-044C-BAFB-560ECAB814EE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940B7BBD-49A8-564A-BE99-679E62DD1622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AA2953F-3DD8-364D-89A3-46516E3CB353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86850F2E-5972-AC45-8146-7F3C440316EC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55F45A4E-D7A9-A946-B606-C10E4EB551F6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8B9F5F57-D192-7843-8D1D-A6433FD5539E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7A969740-9E4F-AE43-85F1-E41DC9D623EB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03EB7048-0589-BE45-A155-4837F35D2F75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340FC780-43D8-9A44-B956-A32AFAAF4107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5D3BAC6-BEEF-194A-84FA-6A7B33F8D100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CF7B9A5D-794A-1B40-88E2-6A8FA4D3B615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DA3A8F1-9903-C949-A0C5-C1C2BAC11298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680BDB93-87B3-E346-9DAB-6A4A21645D69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776A587C-EEBF-8942-A707-4E6B41DFD30D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DE57FC4E-428C-594A-AD36-377494941144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DEA42F2-2267-1647-8EAD-DE2BAF2D5E3B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317EFF92-F38C-B24B-9BD9-827366336F07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AF4B042E-6306-BD48-BAA0-648B6BD008B7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9D66729-733D-A14E-AD7D-B0DD7EBC1209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43EC7F3C-B270-9248-9E0A-D8CA1826C12F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57375960-0CE9-0F49-A458-59BF62A63D6B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B3E75C58-336F-694C-A2CA-F65CB36FEC55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63072FEA-3843-3641-9318-A6084BB65F4F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BF3E8EA6-8116-734D-932C-2D0F7D37801D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2582C334-8686-6D41-ADE6-7D05440D4A8E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CA6910A1-9256-514B-82F8-E0604C2C56B4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56F023BA-C1F5-F44F-9E20-7BC5C85361F0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377B1CA6-892A-D040-A834-037F793CAA03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78100BF5-D061-634D-935E-B20CC3EE5193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E8FC042-7852-7A4E-A430-5426CC5A394D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4DE3937B-A5DE-2E4D-9ECC-22428EFEF773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352B65C2-BE11-BB41-B51F-40EB48F8D69C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F3E6E629-D3AA-3D45-AEE8-EC26DE5A550D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9E09E638-27F9-D342-9701-BC06E8DB4B85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83593D76-6E2F-4B4E-B0AE-233D79B32D78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AA0BCADC-1D4A-2B40-A0D6-850B23928895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4457F2EF-29D3-D542-847A-70FF2FEDCED9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9682B2A6-EDB6-C24A-82CC-39EDACB6EF2B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0E1C926-A48C-E245-AF97-50B537D125B3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CCD92AD2-FFFD-DA4D-A6B3-EA71B43C4B6C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D2DFC8D6-B771-6549-A330-9FF2BCE86329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E7F6C482-1819-1642-8910-28FFA2369F3C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880210DF-BD49-7549-B71F-95C9D7C3AAF5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1E80B3C9-28BA-E342-ACA1-634C02F5D6A7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DBF30A1-388B-5146-957C-E61623EE2731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CD62184F-7520-A641-B3B4-486E4081EAE8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38137D8F-D0D8-FB47-82AD-7306093799C2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AD5413B-1725-F944-BDC8-497DE98C0957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1E3D0BBF-399E-BD48-B7C4-00ECB387986D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686402D4-1827-8943-8EAA-24EBB111D493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B53F85D-0CAF-6845-BA1D-FE57F75A3E6F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FF87F1CA-67B1-1746-97E7-56278B9DF9FC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C1F825B-B449-0C42-A126-A72A51DB0049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C8AA5B86-FE4C-294C-8C60-0127ECDBB86C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1F2E111-1E1F-8C4E-8E3B-5520A3F68C13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6299A4A-B760-7B41-8D91-37D6F5C45615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F30020C-1E39-7B40-B915-740A65A5C2A6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5A854ECC-C9CF-B74D-9BF6-D9658FA59423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652A8428-35C4-454E-83BB-6CE0BBE24BE4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3BA3515B-AC73-D140-B059-D268262A5CD9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6E3D3788-02F9-5E42-8BDF-45FB17078597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255DAFA-B76A-2B4E-91F0-6F844798E624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CD22436D-655C-0745-8DA0-86DDD9F92C8B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3DC42F3-0127-6542-A8B6-21C2871B7D29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3CF9BDEA-9A05-914E-9A2D-8AF3532472B2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AE0B93B-3450-CF49-94CC-A55E8234C7B7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E6AFBA69-680B-1441-9D55-57BE29E03963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E219C04-1F60-5149-8EA0-EE88F62A42DE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922920FA-FBD0-8048-8185-0189B3CC9B0E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66847FF7-3FCC-AC40-849F-D449312A1520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9F4CEA1-B0A0-8741-97E2-E8207555AFE8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C6BD2B38-109B-DF49-95B2-955B882B0661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7AF0D307-43E8-1E4E-BE15-ADE79E029E1A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7143B74-35D0-834A-8EB5-ACC623ED412B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E5B9BEEC-A623-734C-885E-5FCBE28ED496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2FFC219A-BFF1-784C-9975-9316FD94BA78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1439796-2F8B-A64E-BFA9-4CE7A48E6589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7D1EAD50-3DB8-AC4E-A3A1-AA3267E986C4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63AC6BBA-99CE-F44B-8039-C55E115933D3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56447F17-28CF-B241-8AA8-672D40278A45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E68395C-D53F-C64A-9192-3D91FEA39686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2A8E8C8A-2EDA-DF48-97FC-48F593B18152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E0E8D14-F9A2-3C43-A46D-A39FF58C0606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13904CD3-A415-9640-AFC7-178D4636BC95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3B070A8-E3A6-8349-AD22-8B7FF50EC171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3561758D-F7A2-7544-9A69-8F17FF324262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C641FC8-11CA-B246-8C88-55345E8D0F62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F2EA4318-EE7E-3843-BA53-A64E232ADAD1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627C5391-EA0B-F943-BAF8-565BC10451FB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72F83102-D72A-B241-8758-4BD3613495E2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30FF5756-A268-8D46-B105-B438F791B84F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E23C939-A751-A14D-9722-4A4C625B4639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49B6955F-5D45-B04C-9B2D-0CB2A374B8C3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FCF00BB2-66BF-AB40-B63C-4E5444E8568A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A6F72E27-43AC-F740-8A9B-E9CB4E31A496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DC40C68-0447-7F48-A1BB-61B97C9B6F1A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95F5A3CA-4D90-E343-A7D0-0F6264740010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E9BD4C49-5AFC-B549-90F5-B4B0E84FA8B1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2E0096B-B917-3949-ADDD-539F107BA6FD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4B76FB86-285B-4741-8553-16541EC2B734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52783E55-97B3-B843-8B33-79184FA81C6E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CF10993F-4783-144E-948F-679F426A0FE4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72A949D-CA59-E247-8CF0-83D101E3EF2F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90A1DC7-8F28-804E-97B5-46F9851F443C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818D881F-5095-C140-9A53-7DF769744043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0636DA8-5F9B-7548-A10A-BE519EA1F428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480A97FE-FAE4-0D4F-A96E-A2EC001B08C0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2EEC213-EC80-5B4F-AF31-F10D7B2279A4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B670DA48-116B-2A4C-9CBC-4E74F5BB5D4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B39B0F20-2340-B04B-B331-55BCBC3BC62B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ED33A82-36C9-9F49-8AD1-CEBC4820CDE2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FB52DF2-4B79-A64C-87A1-14D333196779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12E59A8B-845F-CD45-A0DF-C224D69FEDBE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E2C365B-7541-A948-AC5A-2991CAA0BA3E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1887B111-E28B-454A-BDC9-1FCC67DC813D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F7A1B159-8455-B84C-AA6D-CB70A447A3A0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06FD72C-3D56-E841-A6B6-E1B018FB65AB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F3AFB65-F31B-904C-B2DC-1E1E25A797AE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D17951E-FB9F-9442-ABCD-1D4B1127D696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35F26EDF-FA4A-5244-83AE-9D4AEBC2BC6D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3625BFE8-B102-FF47-A8B3-7EFB5C31A970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8A7199B5-36EC-E349-B14A-47F056E02DF5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0E75139-4665-6645-B2E7-7A8A190BFAE2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E525DC7-8E2D-0B44-B5A1-77442ABBEF79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00D0F982-EBAC-964B-B53B-388C6D4F2980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46464DFB-7D5C-C842-A6BB-6A2EE500030E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7827509-9DF7-0B41-BD4A-DF1C561BC568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7611B82-0C4E-2649-B18C-B968FD2C2065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590D2785-6BF0-504E-A0AB-2F3E6F29965E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2C3A70-DAC3-0744-B4F4-2F0F53283267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81E1D259-C62F-3640-BB17-CBDA6564B851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45C46468-88DB-3D4E-A7C2-9D2B9564174E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DDF4C126-7813-9444-BE7D-EC181F397BAD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25363312-B7B7-8F41-AE07-DF1B82E9E844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20F7B673-B5E0-4A47-8DC8-2562E1032054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910AC30F-E6AA-524A-847F-8D099D3DF7BB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DAA51FA6-2E8C-AE42-9CF9-4D10A19ABBDA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109C2074-51D7-1146-8CAD-C6D25A0AE609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F6511F08-726F-D74B-A3FE-46CE939D78DC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75E95ED5-C546-2C49-9400-74A3D9958A45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DE2DA068-CBB5-5C4D-8BBD-A29B7B8EFF91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06A8C7E1-A44B-F443-857F-27467B5464E3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CE9CFF3A-A1E7-F34D-99EF-BB3F081A33A8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D2C50FFF-5E4F-6546-86B8-98E56747B32A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71B223C-93BD-894D-88D3-5B5AC94BC719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E95970AD-3C2D-0441-BD32-9014380884D9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33229AD7-8260-DC4F-9E45-5D1C2ECE2B78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6B937A1-3FDD-F44D-B497-E5DE94DF88D3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5A094838-FD83-744B-8847-F75CD81BBD96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CFAFED27-FBE4-0548-B942-9C9AF1485DE2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9855079E-E6DF-814B-9423-FF22AA56384F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865F72D1-8107-994C-A259-4CC953279F27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127696F0-38B8-C942-9ED9-CC41B79D91F9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E6E090FC-039D-A54C-823C-27C9B7A30076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32D3771-2D3E-9649-9E92-430418F6F881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0AC563D4-0F97-0A4F-B827-8A17C28CA9BD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2D686E6-1628-0D45-9145-0711FE6DBB0A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A01836A-E18F-1443-AD12-9E611FA9DDCB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A0434D63-4527-F240-B92C-1D11D3E4D193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98953087-88F5-2F4F-9DBE-1F16D3B71AEF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024D99C6-BE4A-5440-8D7C-D261B55941C0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2" name="TextBox 731">
            <a:extLst>
              <a:ext uri="{FF2B5EF4-FFF2-40B4-BE49-F238E27FC236}">
                <a16:creationId xmlns:a16="http://schemas.microsoft.com/office/drawing/2014/main" id="{7C70BF83-9F8D-2949-B4BF-CDBF65E888AE}"/>
              </a:ext>
            </a:extLst>
          </p:cNvPr>
          <p:cNvSpPr txBox="1"/>
          <p:nvPr/>
        </p:nvSpPr>
        <p:spPr>
          <a:xfrm>
            <a:off x="1439917" y="2060026"/>
            <a:ext cx="177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ERA-Interim Historical (WRF)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0CD78CAF-95FB-DD41-9344-481CE7C62E5E}"/>
              </a:ext>
            </a:extLst>
          </p:cNvPr>
          <p:cNvSpPr txBox="1"/>
          <p:nvPr/>
        </p:nvSpPr>
        <p:spPr>
          <a:xfrm>
            <a:off x="3482865" y="2091162"/>
            <a:ext cx="189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GFDL-CM3 RCP85 Future (WRF)</a:t>
            </a:r>
          </a:p>
        </p:txBody>
      </p: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D090946B-B805-FD44-94EA-9F9ADE180C3B}"/>
              </a:ext>
            </a:extLst>
          </p:cNvPr>
          <p:cNvGrpSpPr/>
          <p:nvPr/>
        </p:nvGrpSpPr>
        <p:grpSpPr>
          <a:xfrm>
            <a:off x="6568234" y="1126487"/>
            <a:ext cx="1231163" cy="1103175"/>
            <a:chOff x="4726113" y="1920881"/>
            <a:chExt cx="591945" cy="562995"/>
          </a:xfrm>
        </p:grpSpPr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75DED028-EB7A-164D-BC85-19C4A42FFB0F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978" name="Rectangle 977">
                <a:extLst>
                  <a:ext uri="{FF2B5EF4-FFF2-40B4-BE49-F238E27FC236}">
                    <a16:creationId xmlns:a16="http://schemas.microsoft.com/office/drawing/2014/main" id="{00903545-8CE4-2847-80C3-9F5129ED8EF4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9" name="Rectangle 978">
                <a:extLst>
                  <a:ext uri="{FF2B5EF4-FFF2-40B4-BE49-F238E27FC236}">
                    <a16:creationId xmlns:a16="http://schemas.microsoft.com/office/drawing/2014/main" id="{2510142A-0729-3C4D-87BA-6D4227B30317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9C8F41D3-ACFF-4B44-A399-83660BB21854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1" name="Rectangle 980">
                <a:extLst>
                  <a:ext uri="{FF2B5EF4-FFF2-40B4-BE49-F238E27FC236}">
                    <a16:creationId xmlns:a16="http://schemas.microsoft.com/office/drawing/2014/main" id="{59671E86-336E-EE44-A593-D60BC556FEDC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9AA714C8-6A18-8142-8E24-A86B5FD90961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4BA6C39D-2B19-EA41-948E-905347A9B298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D3956DA8-AFF9-AE46-8D5A-35BB111E8512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Rectangle 984">
                <a:extLst>
                  <a:ext uri="{FF2B5EF4-FFF2-40B4-BE49-F238E27FC236}">
                    <a16:creationId xmlns:a16="http://schemas.microsoft.com/office/drawing/2014/main" id="{9CC5A30A-C156-294E-AAE7-D2D9232DAC8E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B9D82923-3797-DD48-B9D1-68A07F9E3E11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8E247144-7B1C-774E-A6D6-27AFE7F6ADC1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D682A471-EB2D-7E43-BD08-2907C95B9140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F8B7EF88-47AD-BD4B-8FB8-BFD759D0FB41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15F7AA9F-19F6-3F46-86DA-9BFCED948AFF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C5AF21F5-CF9A-F64F-B386-2F9684F976A7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BAB38EFF-BFCC-534A-85BE-550E4394592E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Rectangle 992">
                <a:extLst>
                  <a:ext uri="{FF2B5EF4-FFF2-40B4-BE49-F238E27FC236}">
                    <a16:creationId xmlns:a16="http://schemas.microsoft.com/office/drawing/2014/main" id="{AFABF2A5-D512-6B44-9C87-9E31310D51CC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853EF5E1-C11F-884B-9DEE-2827A1FA399A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72F56B8D-A9EE-544C-903F-A78D22C4DEF8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8E76DFDC-44ED-5541-8B48-AB769AB0113D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86633024-8156-314F-976D-8AA9699614C7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A8319C3A-3EDD-AD4F-9F44-E81AC83D88D2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2485AAF3-F444-0D4A-8901-244B0F5CC575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887E4422-6713-1B40-8CD1-D9FD78C7325E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6E4F0A7C-5F12-8747-B6F1-1C45A4DB256F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A2599197-A5F6-7C40-8565-97441B0C0431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EFBF0751-87F1-9D4E-B859-2E4443FEC56D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37711461-DD63-0A4F-BC16-D2132EE477C3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E93BAAE-C589-984D-A66C-BBEF5C72A4A2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48009E96-ED68-1F42-B669-B4D3C4482A7F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C20A5497-DDA3-4C41-BB14-863CE09CC00D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0DBD7360-FF95-A140-97E2-900F86A5F88D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33454246-256C-254E-87E9-161F78BE411F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9E83318F-F504-9049-9A4E-CCCCA1506847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BA392B2C-58A4-D84F-88C9-D5F4889D4DF9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CEFEC183-7577-FA4C-846C-39345F06968E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7DE648D2-7921-F747-A21B-8362CF18E6F2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CAA17E6F-252F-DA4C-8C4F-BDE0777105DF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48D42D4F-659F-4648-A836-12D656E6181B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ABFF0A89-1B1A-0F44-9F9A-1EB4E38AC371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AC72AE7F-2EF6-EC40-B59E-A0A12302E4D2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963DEE7A-2902-AF4F-99DD-24B249A5EF6A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D294B4A9-9F3E-2F4A-93BA-1EEB7F216F7E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85F700C4-E2CB-C548-B530-FC0649508748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Rectangle 1020">
                <a:extLst>
                  <a:ext uri="{FF2B5EF4-FFF2-40B4-BE49-F238E27FC236}">
                    <a16:creationId xmlns:a16="http://schemas.microsoft.com/office/drawing/2014/main" id="{AA612F1A-AEB4-7A4A-9269-7D2C246AEAA7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BE851928-3669-C74A-BA84-DAE3FA20E687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18F72FF6-EE4D-2940-85B4-EBEE2A9530EE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47921803-045E-BF4B-8ED8-A521B345A3DE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5395A1BF-D423-5A41-99B2-0714EEBBDD0C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F109C38B-571E-1B45-95E8-B09B522770F9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30BC2150-F2D4-174F-8FA9-4EB751B8894D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571CD4CC-580A-7942-94CB-004210F61F58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3EEE56FC-FDCD-F642-8ED5-4F9BB1BEC35C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6D41EA3C-5709-3A40-B447-2C2D5ECE7863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E93D866-23CF-5746-B18E-93BDCF63D6F3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47218F1A-2753-A545-AAA2-98F2AA7C66AE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D03A9086-7850-2C4E-B69E-E69925896CAC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F9DF8AEE-CEC7-4143-B0CC-72AF0E6DFCDB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FA9E9A8-FBDD-F44B-A1BD-CD79D2E835D9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FF1BBD90-6E75-724F-A1D1-018D95EBD6C3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39A6D350-7A25-644B-A75C-33DF08B497C0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91C69D6-734C-F841-99FE-993BF27C406E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F3395089-82CE-B049-8CF7-63A39A5D5B83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F74C396A-6462-994F-AAE3-3A6B07B227F5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3B53D54B-AE4E-DA4A-B05E-3A61AC8DCB3F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2A3CD508-6ABB-974A-81B1-ACB5AF6638F6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BD3F5CBF-17E9-924C-8C4F-D6C7DB2E0A3F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5A59E532-7CCE-4A47-92A2-32DFB3EC3862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AF09A97F-DD8A-D141-9884-865DF7208797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1B97FA4A-C141-054B-AE25-F84735CFAD87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7609910B-F04B-5647-AFBF-1D19C4FC4496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541B4799-800C-414D-AE25-B4162D593569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999EF630-5319-A046-925A-220B2DB6C7BF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5EAC88D8-086F-9047-BF03-6A1F214725E4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969FA131-D48D-2840-89AB-415F5F378193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34B82341-B414-2941-B3A3-327FE846F614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779A89CF-3AF3-7749-8DB9-6FB9FE1CCDAA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1B57541B-9CF3-124C-AC69-4CE9FDF584E9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B3086584-99D5-BB46-8581-BBD26F3E1AE5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7AB5FC7B-DA05-494C-BB95-AC14C836D04C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14BB2F60-7B06-7245-96A7-3A3F9721C55F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90B9E644-7368-B446-9922-C126F27CFB0E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5CC16F59-6C70-E648-8617-23AFFAF9B3D7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9277AEFC-E103-964A-8E93-F3EA5A697E72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8E2308A4-FC87-0F49-A0C8-FBE0BC60CF99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D2AE90AA-A2A0-5148-843D-4C48DA771BFA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ABE0A90E-6A01-5A4B-A647-534424439662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B7A8CB07-EAE1-3C4E-9670-EC7E78A5C90B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D41F50A9-A16D-394E-885B-EA0608D86C73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C8FEC641-679C-3B47-9960-196B8F843A5B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C8EFBB43-03C7-9943-BCE6-84E07B8C5CED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DC13D61C-5F3D-F442-90E6-B55BD30D3E3C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5862C089-CFF1-FB48-BD99-7F506533486C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>
                <a:extLst>
                  <a:ext uri="{FF2B5EF4-FFF2-40B4-BE49-F238E27FC236}">
                    <a16:creationId xmlns:a16="http://schemas.microsoft.com/office/drawing/2014/main" id="{F7B38AAD-598B-4947-92DA-9B507F757ED5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300D8210-C6A8-E245-9254-AE714BCFF453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>
                <a:extLst>
                  <a:ext uri="{FF2B5EF4-FFF2-40B4-BE49-F238E27FC236}">
                    <a16:creationId xmlns:a16="http://schemas.microsoft.com/office/drawing/2014/main" id="{6972A58D-9DA8-FA4C-82AF-22D6E881F4BD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F0EDEEED-4A91-8E48-A48D-387376364F02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2DD0D7D3-1032-B24D-93CB-C3E33BE12217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82BF1DB7-0094-0947-90E0-3677E60BC4AD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CCB370C1-3FBB-8F40-BCC6-3C8312DBA9F9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EBB482F4-0898-844C-9D93-E143651136B7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4C23FD7E-8BDD-7647-B3F4-5F864922B6E3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D7D83D3B-D901-AE40-9EB3-84B4A1E37DE9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DCF4B5D2-8269-4C47-8A47-E7F9F80E4631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A0BC1D81-2546-AC48-A0AB-89A5F0C01F04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7D3B38E8-0EC5-A64B-BB30-ECA93AF8ACD5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DC7705B5-6689-154D-9E1F-001E68512C6F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A023A671-71E6-0348-A5BF-362A8B27F6AF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5AD73F1D-C13E-E843-BBFC-3ED126FFD968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7EB48B14-5539-3E45-A404-3B91807C8FF1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2FFBC6F1-FC7B-F34D-A991-24CC61C76775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CCFFD1C9-B0BB-0241-9F8F-525E05486523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CE16E28A-9FD5-B246-A898-F479F16899FD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73DFFD48-325F-4A49-8BAD-C7B5126ACAD8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AD860418-6A09-7F43-8D5C-69FF16F3134F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Rectangle 1091">
                <a:extLst>
                  <a:ext uri="{FF2B5EF4-FFF2-40B4-BE49-F238E27FC236}">
                    <a16:creationId xmlns:a16="http://schemas.microsoft.com/office/drawing/2014/main" id="{A1DEC4A0-BB35-1B4C-827E-9073D933D45A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185400E5-056C-5546-BD07-E538691F4FBC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Rectangle 1093">
                <a:extLst>
                  <a:ext uri="{FF2B5EF4-FFF2-40B4-BE49-F238E27FC236}">
                    <a16:creationId xmlns:a16="http://schemas.microsoft.com/office/drawing/2014/main" id="{E79BD15E-46E1-994C-96F4-E729947A78F3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7BBD411C-6D3C-F543-A8FD-A01725107C55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3FF3CADF-D6F6-E147-9C49-669FF3623D5E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FE4AE25B-1687-1A49-A714-E16579BFAD57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61B04D9B-390A-E64B-9DB3-A3029E69D67E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6E8323FC-A21A-5F41-914E-9A494754E25B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B8EF47A9-E7B7-1346-BC1A-202A79B13C74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7B6E61AA-0DFF-874D-8C9C-12935FD7A9E4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FF80DB6B-A04B-F241-BA56-5A6D9D6655E1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76A9AF78-E1F5-344F-A22E-3FB4E6481FDF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9C57E836-CA5A-DB4F-92AD-D9D0A711A88A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6D8E951B-8B0F-F24E-8D9F-F617472A0955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>
                <a:extLst>
                  <a:ext uri="{FF2B5EF4-FFF2-40B4-BE49-F238E27FC236}">
                    <a16:creationId xmlns:a16="http://schemas.microsoft.com/office/drawing/2014/main" id="{7A036CE4-509A-F44C-993A-6CC08F00F39F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>
                <a:extLst>
                  <a:ext uri="{FF2B5EF4-FFF2-40B4-BE49-F238E27FC236}">
                    <a16:creationId xmlns:a16="http://schemas.microsoft.com/office/drawing/2014/main" id="{935C4119-4307-8745-8BF0-94780949510C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>
                <a:extLst>
                  <a:ext uri="{FF2B5EF4-FFF2-40B4-BE49-F238E27FC236}">
                    <a16:creationId xmlns:a16="http://schemas.microsoft.com/office/drawing/2014/main" id="{54C6042E-71BE-4140-96CB-56AC5A5BD883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991BF6A3-4175-8942-B31B-6807CC0CE44C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D663B47A-D877-084D-8CE8-02C511F05438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5489B597-AF83-E248-87B9-9CC073B38761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00B23495-D2EE-C442-9425-4175DD4B974F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584C9ECB-D4DF-894E-9DE4-A6CAC2B3B8C7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602E3269-4E3C-7D4E-BDAE-B4DB62EC356C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022AC3D9-2AB4-324D-B21D-F8B6C448654B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26CA114C-CFC5-6C40-8546-C90CFF8297B6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C3B1919D-459E-CE46-8CA5-37614626B10A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E69A58D0-BFD4-9142-ADE0-7B01A77CD811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6BBEA8E7-E6D2-5445-9272-4B29723F2E9B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2587480-F4BF-4D41-8B89-DA08DF056FF4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CC352568-F036-2442-B683-92FEB89A9D51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E4276E3F-314A-DB42-9CFE-5680317A2FFA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6A4C5C61-ABCA-584D-8CB4-C0E0CC07CB87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E56D1CC6-B0FD-1D4A-B0C7-B4CD918254A9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8CC7654-3A12-D845-A9F9-2AAA0D5EFEF4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BD338E44-69D1-1B4A-9CB0-259A1FF0ACA0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1BC2BA72-95D8-D940-961F-119D6FF05C2B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C867D36-9EF8-3E4A-8380-185B884A451B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B26241A9-580D-2B44-8330-338481A2B3CA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415A276E-AB23-B843-BEC2-7CF8ACF53C51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85B928A7-51EE-B744-AD8A-936B5AA7545A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2888F958-1F0C-FE4A-9FF4-C06A4BA79AF9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F6DF0560-A17C-A94E-B4B5-F77D10A7BCBD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3E7BCC1E-8605-D44B-917D-CC779C2DDBCD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D42D86E4-B83C-9543-BA53-FE09D2CB6F89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BC8D99B9-D9A2-8E45-B6D9-6FF7815F9D66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BCF7E72F-FD25-D947-8C5E-A1EA65671C12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A5E0D1A4-3927-9749-818D-C765C10E5934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CE087487-E00E-C74D-88D3-79B61D2526DE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0336B8B0-8CF1-424C-B15D-E400059E107A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5B8F8406-026D-5243-A0E6-13C91A2661D3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989D4573-FAA9-3F43-AA5D-618BC388A373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C7D1924C-3375-1A44-8199-546E9B6253E9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0C3DAC8C-010B-214C-9B4B-4F9F868C5EFE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2AE24BAD-AA6B-7C49-8DAF-5C36F47AAC2C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19CF7532-8CF9-F947-96C2-447793B2E96D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D1E2CB6B-D7CA-D24D-9521-7C59A29E630B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48737A99-4D10-CF41-8E04-1C1A00DC840E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520EC7F7-8932-2143-80C6-B315B807B123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E5D0EC45-AE5A-E94E-BCBE-923373546A75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E3358FD-62C1-7C4C-9434-8288D3D1441A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834590E6-8E6C-5244-B0B7-E4A9D67E994F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78366838-53BA-DD42-A704-417AA261CDAF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A50D7997-B09A-E242-961C-26136984A004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A74D4809-566A-8749-B73F-DAC60A1F060D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8C7F706F-02FD-854E-A61F-D6BA857ACFC8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980AFA3D-8860-8944-965B-6A79F7FCB4A6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FC44EA7-79F0-EF40-8023-82EDD00C5491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75D77ECA-AA21-1C4F-BC0D-2660E71A21E7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0452A579-EBC7-894C-9D46-5C7EE645CB23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1AD72591-E619-9A42-9FBE-7C24141B6F5D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2881D466-4695-DA43-BBD3-5FA06E15D283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0837F361-4DEA-934D-927D-ADCEB856DC45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2D89A6C0-61F5-B045-92BE-4F40BAE11B41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>
                <a:extLst>
                  <a:ext uri="{FF2B5EF4-FFF2-40B4-BE49-F238E27FC236}">
                    <a16:creationId xmlns:a16="http://schemas.microsoft.com/office/drawing/2014/main" id="{05889F5D-7715-184B-BE2A-27B36245B0C2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34D75645-679C-174F-B4EB-AFADE1E7390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A0CBAE1F-FA32-0D41-9BFC-6AD73929C4D0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B88C80A4-F85F-C145-8E5A-C9050FB28251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30A06C9A-A008-614F-8B0E-F0AA16EF0C3C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CB7AF653-02D3-E548-A770-3FA32A1BD92C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D8A32B43-62A3-804A-921F-DF2D08547918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9E3CE289-39A2-C042-9100-31C3A0558456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799D620E-E84A-E540-B176-5DCA37BC2B94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B8F2BA96-A7AD-E444-A189-8E8077E6CC97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25C57CA3-CCA6-2448-BB6B-48675AD1E6F2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72E380B5-BA29-F14E-9A99-82EF8696CC93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475A6088-AA9A-8841-ADF4-587F7CDF0106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4B6E7FF7-69E7-284E-A3CD-F7E06B4BA76B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4211EA0A-7347-7C45-8DED-F2956458B28F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DB50A9A7-CFDA-3342-B60C-E8F129A6F9FE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42545DD4-36EA-3A45-AA97-70076108808E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4A0CB04E-251A-B146-ABDC-4C3970F45BB1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3DCC4C52-6494-844F-85BD-216333BDDE7B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D0A3A535-95EB-5441-8935-F33810AA95A0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BC2930D0-D8BD-8941-B726-A89612C83052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A56A2DB4-68A4-1D40-8C0F-6784D97CB740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8379749-E102-CD4D-868F-E9EF86237351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66D03754-72BA-E34B-97AC-53F3A568CE1E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03B31060-3640-6D4D-9CFA-3F4E908EE8FE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CA4969F7-5CD2-C742-8E78-F01909BAB6BF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84A3C77A-C7EF-DC4C-9D01-EF74560D7950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B1524722-C723-D347-B3B7-6DBFEADF4B99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8DD48F48-48B5-5943-85C6-0E5894E83268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3BCF252D-A8D3-5347-A000-2BF79F8C78B7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>
                <a:extLst>
                  <a:ext uri="{FF2B5EF4-FFF2-40B4-BE49-F238E27FC236}">
                    <a16:creationId xmlns:a16="http://schemas.microsoft.com/office/drawing/2014/main" id="{7CD7EB2B-8D81-3F4E-A739-2024E78D5699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8968413F-109B-D448-9FAC-BDF58F4B8075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42AFF1B1-632B-AE4B-8616-19CDC50B35CF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8FF4F339-3341-8842-854C-778620E9926A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FF2B3E2C-E6CF-5C43-96E9-F41E003A27CB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9" name="Rectangle 958">
                <a:extLst>
                  <a:ext uri="{FF2B5EF4-FFF2-40B4-BE49-F238E27FC236}">
                    <a16:creationId xmlns:a16="http://schemas.microsoft.com/office/drawing/2014/main" id="{9C9F309F-BCC3-E143-89D3-339C6D478F42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F7B06C3F-1C3B-A545-9A44-6ABEAB0F1100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1" name="Rectangle 960">
                <a:extLst>
                  <a:ext uri="{FF2B5EF4-FFF2-40B4-BE49-F238E27FC236}">
                    <a16:creationId xmlns:a16="http://schemas.microsoft.com/office/drawing/2014/main" id="{D1F07B6B-EC85-4C4E-9526-6EBC49F896E1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2" name="Rectangle 961">
                <a:extLst>
                  <a:ext uri="{FF2B5EF4-FFF2-40B4-BE49-F238E27FC236}">
                    <a16:creationId xmlns:a16="http://schemas.microsoft.com/office/drawing/2014/main" id="{AEF71E41-409E-9448-9B1A-6639A9C4DD5E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3" name="Rectangle 962">
                <a:extLst>
                  <a:ext uri="{FF2B5EF4-FFF2-40B4-BE49-F238E27FC236}">
                    <a16:creationId xmlns:a16="http://schemas.microsoft.com/office/drawing/2014/main" id="{AF008AF1-076D-AD44-AE5F-04C6E5951BC6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AC47D960-285E-9346-8F07-86032276E39D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5" name="Rectangle 964">
                <a:extLst>
                  <a:ext uri="{FF2B5EF4-FFF2-40B4-BE49-F238E27FC236}">
                    <a16:creationId xmlns:a16="http://schemas.microsoft.com/office/drawing/2014/main" id="{340FCE92-7856-FD46-918C-5596FDF262D8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6" name="Rectangle 965">
                <a:extLst>
                  <a:ext uri="{FF2B5EF4-FFF2-40B4-BE49-F238E27FC236}">
                    <a16:creationId xmlns:a16="http://schemas.microsoft.com/office/drawing/2014/main" id="{4205AD92-AE44-9945-8B36-E4EADEDA7552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7" name="Rectangle 966">
                <a:extLst>
                  <a:ext uri="{FF2B5EF4-FFF2-40B4-BE49-F238E27FC236}">
                    <a16:creationId xmlns:a16="http://schemas.microsoft.com/office/drawing/2014/main" id="{8CE64713-D90F-EF4E-AC7E-8CBE65E3A312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66FE5CB0-7086-3A47-B8EF-A685AFB83833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418149D9-9570-444E-88F5-1FCF6F75BFD4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D6BF8161-A241-324D-91B8-8FDAA11C3FE7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C9C3EDBE-D11E-644A-98BD-E9BD99190F13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1B4DC4A3-C279-FB42-A521-EEEBF0FCEAD6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7F98C983-956B-7646-AA1F-2F787A66CC67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Rectangle 973">
                <a:extLst>
                  <a:ext uri="{FF2B5EF4-FFF2-40B4-BE49-F238E27FC236}">
                    <a16:creationId xmlns:a16="http://schemas.microsoft.com/office/drawing/2014/main" id="{1D4468F4-F591-9E46-BCED-FA69EB2E2FEC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43CCC56C-621C-7049-8D52-F9B4300BAE43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296D872A-CEEA-5F41-8184-0804F713B3E2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3AA936B3-AD93-604D-A98A-BA30508AA4D8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601FB255-6120-6F4F-80B9-31FFF0EE1CF7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C71FAD74-3774-EA4D-BD53-FC0D2EA64647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89D340F-31A5-904A-8B42-A9BF0D7CCA0F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1AD1BF98-9BD4-9645-A22C-C4C47914DAE1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BD3EFE95-AACA-FE44-8D0E-5FF14AFE53CD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0BFCEFF2-06A6-DF40-8398-522C3C57E9E2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B7810B4E-2455-5644-96B4-1171F2A3F94D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0EEB845C-00FF-6B41-BDCD-52C4208F7D7D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42100037-29F7-5442-A63C-E398A22C6CAD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A2171926-ECC4-7A48-B93D-BF091EA41A28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074EF273-B7BB-7D46-BD1B-D66076799187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7871C89B-4190-B348-BC6C-6A29DAFFF769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DCF95558-0762-074C-ABBE-CFD0DBB28311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2E76CB84-87A6-0F45-A815-72123EB5804B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6B59E113-9ED5-EE42-8280-12CE0261732F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9D4CA9C-E061-384E-ABB6-BDC424FEFDB1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F7BDA427-F685-3642-87DE-00521F8353B1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EE02510A-9784-134E-A328-541CD6E3A3FF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92B94C60-9480-1940-831A-EA3EE7C76B7C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7E44E82-D9E9-0D4F-8141-BE32411E90DD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939F802C-0736-D14E-88A0-667FA36BC3C2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755E02F3-A08C-DF4C-AE6A-CDC7AA7DC414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D774EDC4-0D0F-0044-A5BF-476F14B0B704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A4D98C90-1367-C84B-A4BA-0ECAD4C56601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983E49A3-2793-3645-9D96-B70EBFDCB396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0E0DB161-69BA-CA49-A6C4-95158F984CE4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1993599E-7CD2-044D-8605-6106A4420205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4016597E-FC48-AE4C-AEE7-58B8E1176997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8AC11D6-3D71-2E4D-B9DD-44991B9E939E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43AB9AF5-3B06-3747-A2A4-7E5F826A7D97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CA462E27-D174-EF4A-8907-B9F52C491232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D566669B-7585-2348-8644-1210ED35F0B0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6E300FF4-6EC1-0D44-9ABF-0429C29EA495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00D28418-5C34-8F43-A415-CC05F286CC14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E30DD40E-CD9C-7B4E-878D-BFABAAF5DE9F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D12A38E0-4AB6-4C4F-ADC5-D7E4400DA2C8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521CFB03-27A8-4347-9A79-5112787DC7DC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DD83DF95-58BB-5246-9A5D-FF74F017E6FA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F210BA22-60EA-4146-BE2A-B16C68BF01D0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5F90720C-F4F6-C64D-A4EC-B377DC3C4050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969243A6-03BF-CE49-B59B-9C132D1E727E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69CF3730-9574-6D4A-B798-86B28D71D29A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281B603D-1297-D047-96CF-1BE640AB69A1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10083DA5-D257-B94B-B391-753208E4BFBF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67E39890-A519-0341-9CAF-1C5D67AFC0AE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Rectangle 781">
                <a:extLst>
                  <a:ext uri="{FF2B5EF4-FFF2-40B4-BE49-F238E27FC236}">
                    <a16:creationId xmlns:a16="http://schemas.microsoft.com/office/drawing/2014/main" id="{69F307A9-29C6-3241-A874-EBD607BA1022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ED735C66-F012-3043-B062-D58DA1724A2C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1F845979-D805-1E4F-918A-4FE48D24F933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530C339C-C5ED-DC41-9457-F155F6A06B62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E9F81724-0E82-6B48-8819-C8FE98B0C096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F3E05F85-D197-5B4E-AA5B-C9D67B542696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7AF2ACEE-BC61-E14A-923F-670AA8178639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>
                <a:extLst>
                  <a:ext uri="{FF2B5EF4-FFF2-40B4-BE49-F238E27FC236}">
                    <a16:creationId xmlns:a16="http://schemas.microsoft.com/office/drawing/2014/main" id="{F23580DA-41AB-384F-B209-1F9A3E01A8D0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D9AC302F-2705-7049-AD80-30DAF0096FB3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3CCECF0F-B04E-1145-9171-F8834CC51D7C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A355E7C2-1144-A74D-894A-849EC1FD186F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Rectangle 792">
                <a:extLst>
                  <a:ext uri="{FF2B5EF4-FFF2-40B4-BE49-F238E27FC236}">
                    <a16:creationId xmlns:a16="http://schemas.microsoft.com/office/drawing/2014/main" id="{F44DF971-EB8C-2C4E-B5CB-7EC75B6D198A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E3F33425-16C0-2341-8088-36D25BB63080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D368BA6F-8616-0E45-ABDD-A2C56A42A096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BBEFE6F8-4B31-174C-96C7-99483377C387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1B291330-822C-C345-B94C-788C6F775B79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BFB62A41-70D2-004A-979D-DDB6E67CC840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937FB0E-DEC3-EC42-8839-FC140B183F25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39C77B7A-4F89-DE4B-B7E1-3ABBC2F927E4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52D28DCF-2B34-FD41-8662-530234D8050A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A558495A-DABF-014F-A70D-DF274C852BE5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318F3108-0AA2-474A-AEEF-0C6E937A2961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7568AD0A-5874-304D-AB95-CF5CC5BF7490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AF92E5E2-57C6-604F-BB63-82F6A294D49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BC5E2914-F6EC-3D48-A86A-C068BB8A3361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>
                <a:extLst>
                  <a:ext uri="{FF2B5EF4-FFF2-40B4-BE49-F238E27FC236}">
                    <a16:creationId xmlns:a16="http://schemas.microsoft.com/office/drawing/2014/main" id="{5B630F05-4115-ED43-800E-B6D8F2E0A4FB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34BCADB1-7A1C-504F-9536-A0761AAA11B4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F2141A8E-B4D2-F247-A72C-032968B47C51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38ED7681-1E88-5348-9DBD-4D7D53D172DA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F063EA2-0EAE-5548-ABD4-481ADB1A5D57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F31E63F3-66EA-1044-8C6C-7F3E03032B75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D3264DB1-C1D5-1449-8DDD-FF0A34843BB1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F234CEA5-9551-524F-A2F6-4A41BB1F4630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49F01E77-2CA9-3949-94F7-26A03DFB71F2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0FD72D11-A3DD-AA47-9505-ABBCE81ED73F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D1F0208-DF72-954B-8C37-5D4997BED353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E49023FA-4A17-984A-9614-0E7BF23E3801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314737AB-4B0C-9E45-968C-4BFEC410F994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E840C851-BD43-B744-8591-C712A3EC2352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0550A265-EBFD-7F43-BA3F-F9C6B58471E2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>
                <a:extLst>
                  <a:ext uri="{FF2B5EF4-FFF2-40B4-BE49-F238E27FC236}">
                    <a16:creationId xmlns:a16="http://schemas.microsoft.com/office/drawing/2014/main" id="{3D236BBA-FEC9-F946-AE63-3860C602FEF8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1C952C7-43A3-B246-9E62-D9AD3A8F705D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6CD4FAE6-2250-354C-81B0-0703F59E1CA8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8D16C8FA-F080-854C-B95B-4368CB298A24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1FA177E8-2FCE-3442-97F5-4065708D234D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3DD95D50-B998-5143-BCA5-DA40EEDAF8B0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8" name="Rectangle 827">
                <a:extLst>
                  <a:ext uri="{FF2B5EF4-FFF2-40B4-BE49-F238E27FC236}">
                    <a16:creationId xmlns:a16="http://schemas.microsoft.com/office/drawing/2014/main" id="{921A49F4-A18E-E848-9354-EE7745CAE0A6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A025E010-0101-7B4C-ACD3-CC89DC2E9D9C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189E4BC0-A56D-C448-80F8-26A32BCFFF18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D91AC41D-3EA8-264F-8385-CDBB8FD2FCC0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1B96C1FB-9656-064D-B2AB-4FE12CF873F1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3137E220-5E62-B746-8FBD-53FA9D00FA83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D8B8A6C5-EB55-F841-8E07-AA8E277CDAFB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B8532D08-5369-094A-9086-0C041E9C91CE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DACB030E-8DAD-E84E-83C1-3047E99DCCEF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C38EB2F0-2A7E-F649-A4B8-6AFA67F40727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9D0B5678-2BF2-1146-9EDA-DE04D8404324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8C6196F0-CD55-7B4B-AC81-9D15DB828BEC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ED70F84F-4010-3145-86E5-10C0883442DA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7D3A08D7-74F2-764C-B037-5DC28B8858F9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FA22B8DF-39CE-7941-A103-C3474FFD25F0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44878C55-26D2-C347-B7A4-7B14737BEF59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64702650-DE88-EB4A-8B9F-37D74027A517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C98060E-81F2-CC43-8828-02FF52A7ED8B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F773A809-B338-844E-9107-C4CC23E96925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D571AE16-8254-FA4E-A0DF-A9794EE86B27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E1804FE3-93F3-3345-92E3-2811D926757A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EF9E0945-DE2C-4E4C-B4DA-CBCC69F23B58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219E886C-BD76-D749-AD1E-CF49136529D1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68B11CC2-B8E0-2440-961C-1195CDF4DF5F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4823E86B-DA32-6A45-99FE-2BEC9179A8FD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0D563F04-2ECA-7B45-9B29-B11C23AE799C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2DD32E64-063F-4749-8C9C-14B828D61BB7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776FF97F-6CF4-854D-9A40-18B000D18EEC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F5849550-3965-4145-B0F9-39CB740FF802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4983E4A0-C058-5345-B208-084E0F0704CB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98" name="TextBox 1097">
            <a:extLst>
              <a:ext uri="{FF2B5EF4-FFF2-40B4-BE49-F238E27FC236}">
                <a16:creationId xmlns:a16="http://schemas.microsoft.com/office/drawing/2014/main" id="{91A8FA93-B7A6-344C-8D55-080BC616A8C3}"/>
              </a:ext>
            </a:extLst>
          </p:cNvPr>
          <p:cNvSpPr txBox="1"/>
          <p:nvPr/>
        </p:nvSpPr>
        <p:spPr>
          <a:xfrm>
            <a:off x="6668812" y="2231922"/>
            <a:ext cx="119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Anomalies</a:t>
            </a:r>
          </a:p>
        </p:txBody>
      </p:sp>
      <p:sp>
        <p:nvSpPr>
          <p:cNvPr id="1102" name="Division 1101">
            <a:extLst>
              <a:ext uri="{FF2B5EF4-FFF2-40B4-BE49-F238E27FC236}">
                <a16:creationId xmlns:a16="http://schemas.microsoft.com/office/drawing/2014/main" id="{65289342-1E6E-9E4E-B41E-EB53CD977A0C}"/>
              </a:ext>
            </a:extLst>
          </p:cNvPr>
          <p:cNvSpPr/>
          <p:nvPr/>
        </p:nvSpPr>
        <p:spPr>
          <a:xfrm>
            <a:off x="2949464" y="1303938"/>
            <a:ext cx="533401" cy="59777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Equal 1102">
            <a:extLst>
              <a:ext uri="{FF2B5EF4-FFF2-40B4-BE49-F238E27FC236}">
                <a16:creationId xmlns:a16="http://schemas.microsoft.com/office/drawing/2014/main" id="{59217C78-2B16-EA4B-9896-E9DFEB8843E5}"/>
              </a:ext>
            </a:extLst>
          </p:cNvPr>
          <p:cNvSpPr/>
          <p:nvPr/>
        </p:nvSpPr>
        <p:spPr>
          <a:xfrm>
            <a:off x="5328743" y="1318707"/>
            <a:ext cx="630623" cy="583008"/>
          </a:xfrm>
          <a:prstGeom prst="mathEqual">
            <a:avLst>
              <a:gd name="adj1" fmla="val 23520"/>
              <a:gd name="adj2" fmla="val 15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AE14F9CB-C2C2-1F44-B21C-28262F2BB4FC}"/>
              </a:ext>
            </a:extLst>
          </p:cNvPr>
          <p:cNvCxnSpPr>
            <a:cxnSpLocks/>
          </p:cNvCxnSpPr>
          <p:nvPr/>
        </p:nvCxnSpPr>
        <p:spPr>
          <a:xfrm flipH="1">
            <a:off x="2525107" y="2545878"/>
            <a:ext cx="4749362" cy="1024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TextBox 1105">
            <a:extLst>
              <a:ext uri="{FF2B5EF4-FFF2-40B4-BE49-F238E27FC236}">
                <a16:creationId xmlns:a16="http://schemas.microsoft.com/office/drawing/2014/main" id="{753BE696-DB7D-8B4C-8DC9-3526A667C17A}"/>
              </a:ext>
            </a:extLst>
          </p:cNvPr>
          <p:cNvSpPr txBox="1"/>
          <p:nvPr/>
        </p:nvSpPr>
        <p:spPr>
          <a:xfrm>
            <a:off x="719963" y="3625279"/>
            <a:ext cx="2370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INTERPOLATE / REGRID 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665EBAC5-0039-E543-931A-89318F5F9BDF}"/>
              </a:ext>
            </a:extLst>
          </p:cNvPr>
          <p:cNvGrpSpPr/>
          <p:nvPr/>
        </p:nvGrpSpPr>
        <p:grpSpPr>
          <a:xfrm>
            <a:off x="1292775" y="4323615"/>
            <a:ext cx="1231163" cy="1103175"/>
            <a:chOff x="4726113" y="1920881"/>
            <a:chExt cx="591945" cy="562995"/>
          </a:xfrm>
        </p:grpSpPr>
        <p:grpSp>
          <p:nvGrpSpPr>
            <p:cNvPr id="1108" name="Group 1107">
              <a:extLst>
                <a:ext uri="{FF2B5EF4-FFF2-40B4-BE49-F238E27FC236}">
                  <a16:creationId xmlns:a16="http://schemas.microsoft.com/office/drawing/2014/main" id="{A02FC930-B739-F74A-A1AA-F77C18676E00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4197B8F8-B474-7D4D-8666-2EF8826E7D7C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0C1F8E43-647C-E64E-B77E-AC822BBFDE4C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6489E841-6CB4-184F-90DA-E95EEAB30324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A59ECABD-C451-FD42-B7BA-DF147CAFBE03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2300A305-A060-A84C-BEC2-2C6E390E0EEF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0AF92C2C-FB52-2441-88DD-441FDCD12643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C15C8D7A-30DF-4548-9269-EF4E5FDB75C9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FCCB3110-1A71-5A4E-9545-ACBE36CD2A61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294EE6F8-3924-2842-86CC-CAFD5419F53F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A8373198-0F45-0D42-AFE7-94D0A60C2B7C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25052B21-6F24-CA4B-953A-1A876AAE3DD2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82592348-F609-C047-9C19-2CA20F6F544E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0DF7BA6A-B2D8-F74F-9D45-4B3C2EFDEEAF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45F6ABD7-8F21-5645-9BA3-3B7E57B8A9C9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E89A16DB-1AE0-A746-9223-2D95B4D98F28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7C48FD99-4D39-6B41-8B93-078509B329A2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0355ED87-D893-4C40-B0DC-D9D6AF1D4721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5D3A8214-E9AC-C74F-9031-04E37AE50B20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29562975-8880-0E4E-9CBF-7F0AC2963172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4CB0E2EB-E4C0-B54F-8668-862A0F9044C6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C2AF0893-BB0D-DB4C-9652-9A504D19ABC5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C341E219-60D8-DC4D-B68D-C1D70289E987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49F58B06-EDD5-4D42-8E17-C0801565F148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C0C82CC-94B8-A949-8FC9-B2B033E6365A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99548882-EDDD-4D4D-961F-D87A9D8FFDD8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E3CE835A-0426-324D-8E01-EDC5448E7EC5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EFA8FD09-DEEB-184C-8C26-6DDF35850D62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3102931C-C3A0-0043-BA03-5C1D6DA4C7A6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670AB11D-4633-DA48-ACE1-84621C24F788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D58355EA-7A6A-7342-AE97-5EE93082A23A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5FDA707A-EFE1-CC48-93C8-6B9776B8881A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1E20EA3-4A36-3D40-9DF6-07F9F47B4C9B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E0A3D4C6-BC04-FA40-9993-3A06E55C8F48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9EC66DE-9888-344A-82EA-80F7A78A6783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7BA29C21-C36F-E54F-BB5E-3004E6E39373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F327284E-921F-7540-A000-5D373392A597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5F4EAD4A-07B6-594E-9A2D-9B9898081130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4607898C-03F2-3F4B-8CF1-7270B0B4041B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A5090DC7-845D-724B-A13F-D91A99FABC29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F967B46B-34CA-6B48-A8B2-29F22694EF6B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D4469F5B-E24A-B54C-8753-A4CD4592F647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239E1A16-B110-F448-B09A-410283F46AF7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67A802F-D4CA-E142-B434-205F75DC302A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7ABA1B5D-1683-1343-A16C-E9C5DF1B3201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EC7F2D5B-725F-7841-91E9-23EB159F030B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4CE7B43-92CC-3D46-83B1-C9F5C84F10DE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E001E5E4-A080-994C-B73D-3CE665D6ADB8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84A86506-7877-9E4F-AAF5-1630621DD80B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8F40F242-42EB-6149-8D0A-FF22B0BE8FAF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3DD5ABB0-25C9-824F-AB07-22618D894A83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C4294565-4007-A145-80E7-BB9377F0E4CB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6218593E-EE50-314C-A771-5C7F6D90BBEB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6B249232-47FA-A44B-BB13-F6DE37215264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FE1FA60A-A2B7-B64C-B4C2-500AD8B8F02E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212B17EA-ACE8-D545-8E9C-DDD70750AE45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02480A1D-E438-314C-9785-B35BDF69802F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8FAE4EF3-3FB0-D445-81AF-76E1379B1852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2758FED4-37A1-E344-BBEA-FCF00AE27F0F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9" name="Rectangle 1408">
                <a:extLst>
                  <a:ext uri="{FF2B5EF4-FFF2-40B4-BE49-F238E27FC236}">
                    <a16:creationId xmlns:a16="http://schemas.microsoft.com/office/drawing/2014/main" id="{A189E135-8374-894E-AFBF-23349781627E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0" name="Rectangle 1409">
                <a:extLst>
                  <a:ext uri="{FF2B5EF4-FFF2-40B4-BE49-F238E27FC236}">
                    <a16:creationId xmlns:a16="http://schemas.microsoft.com/office/drawing/2014/main" id="{E0A0CA13-5B64-3E46-B656-091545977654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1" name="Rectangle 1410">
                <a:extLst>
                  <a:ext uri="{FF2B5EF4-FFF2-40B4-BE49-F238E27FC236}">
                    <a16:creationId xmlns:a16="http://schemas.microsoft.com/office/drawing/2014/main" id="{FC367FCC-4853-0A42-9B94-E0C3ABA28576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2" name="Rectangle 1411">
                <a:extLst>
                  <a:ext uri="{FF2B5EF4-FFF2-40B4-BE49-F238E27FC236}">
                    <a16:creationId xmlns:a16="http://schemas.microsoft.com/office/drawing/2014/main" id="{3AEB553E-784D-3D4A-9EC6-44CA1FD8C35C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3" name="Rectangle 1412">
                <a:extLst>
                  <a:ext uri="{FF2B5EF4-FFF2-40B4-BE49-F238E27FC236}">
                    <a16:creationId xmlns:a16="http://schemas.microsoft.com/office/drawing/2014/main" id="{C16845B7-41DB-904C-83B1-58E2A4106A73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4" name="Rectangle 1413">
                <a:extLst>
                  <a:ext uri="{FF2B5EF4-FFF2-40B4-BE49-F238E27FC236}">
                    <a16:creationId xmlns:a16="http://schemas.microsoft.com/office/drawing/2014/main" id="{BF25648A-57F0-0140-8CAB-13D53E8EEB1F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5" name="Rectangle 1414">
                <a:extLst>
                  <a:ext uri="{FF2B5EF4-FFF2-40B4-BE49-F238E27FC236}">
                    <a16:creationId xmlns:a16="http://schemas.microsoft.com/office/drawing/2014/main" id="{5C3AB09E-563E-734C-81BE-943AA19E882B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6" name="Rectangle 1415">
                <a:extLst>
                  <a:ext uri="{FF2B5EF4-FFF2-40B4-BE49-F238E27FC236}">
                    <a16:creationId xmlns:a16="http://schemas.microsoft.com/office/drawing/2014/main" id="{437EA8C8-FCA2-C24A-A7E8-BDDDE2C1A2B4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7" name="Rectangle 1416">
                <a:extLst>
                  <a:ext uri="{FF2B5EF4-FFF2-40B4-BE49-F238E27FC236}">
                    <a16:creationId xmlns:a16="http://schemas.microsoft.com/office/drawing/2014/main" id="{7AE9DB6F-0BB9-EB45-930A-A09C77958125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8" name="Rectangle 1417">
                <a:extLst>
                  <a:ext uri="{FF2B5EF4-FFF2-40B4-BE49-F238E27FC236}">
                    <a16:creationId xmlns:a16="http://schemas.microsoft.com/office/drawing/2014/main" id="{16E45028-67D8-644B-8C28-737B7E001FDD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9" name="Rectangle 1418">
                <a:extLst>
                  <a:ext uri="{FF2B5EF4-FFF2-40B4-BE49-F238E27FC236}">
                    <a16:creationId xmlns:a16="http://schemas.microsoft.com/office/drawing/2014/main" id="{84ED2621-9424-ED4E-AC98-2DD9A743C22A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31A82AAF-24D2-2940-935B-B978201ADB32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73D34783-065F-134B-910F-EFA620701CC9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FADE2B7-CFF8-E946-90FD-7236B9182E4A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D6CC9389-6E7E-A440-9363-DC0813683452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4" name="Rectangle 1423">
                <a:extLst>
                  <a:ext uri="{FF2B5EF4-FFF2-40B4-BE49-F238E27FC236}">
                    <a16:creationId xmlns:a16="http://schemas.microsoft.com/office/drawing/2014/main" id="{C05ADD1F-357E-0947-9FFB-2DA49322E7BE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5" name="Rectangle 1424">
                <a:extLst>
                  <a:ext uri="{FF2B5EF4-FFF2-40B4-BE49-F238E27FC236}">
                    <a16:creationId xmlns:a16="http://schemas.microsoft.com/office/drawing/2014/main" id="{8D6068D7-AB7F-7E48-AFA1-1F0BBF36B558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6" name="Rectangle 1425">
                <a:extLst>
                  <a:ext uri="{FF2B5EF4-FFF2-40B4-BE49-F238E27FC236}">
                    <a16:creationId xmlns:a16="http://schemas.microsoft.com/office/drawing/2014/main" id="{0CE8C8E0-DA6B-DA41-B65A-8F7E5DF4D82E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7" name="Rectangle 1426">
                <a:extLst>
                  <a:ext uri="{FF2B5EF4-FFF2-40B4-BE49-F238E27FC236}">
                    <a16:creationId xmlns:a16="http://schemas.microsoft.com/office/drawing/2014/main" id="{9EB8E283-56DD-C649-85BB-086C0FB46FBF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8" name="Rectangle 1427">
                <a:extLst>
                  <a:ext uri="{FF2B5EF4-FFF2-40B4-BE49-F238E27FC236}">
                    <a16:creationId xmlns:a16="http://schemas.microsoft.com/office/drawing/2014/main" id="{0548D7E6-9B3D-E848-8075-175DD5389924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9" name="Rectangle 1428">
                <a:extLst>
                  <a:ext uri="{FF2B5EF4-FFF2-40B4-BE49-F238E27FC236}">
                    <a16:creationId xmlns:a16="http://schemas.microsoft.com/office/drawing/2014/main" id="{D7CD19E2-531F-DC41-99E9-0683A9D0874F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0" name="Rectangle 1429">
                <a:extLst>
                  <a:ext uri="{FF2B5EF4-FFF2-40B4-BE49-F238E27FC236}">
                    <a16:creationId xmlns:a16="http://schemas.microsoft.com/office/drawing/2014/main" id="{D612252E-66AC-0740-A1A0-BEA89AF7285E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1" name="Rectangle 1430">
                <a:extLst>
                  <a:ext uri="{FF2B5EF4-FFF2-40B4-BE49-F238E27FC236}">
                    <a16:creationId xmlns:a16="http://schemas.microsoft.com/office/drawing/2014/main" id="{5AFC052F-068B-8F42-9243-DEC89C0A8330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2" name="Rectangle 1431">
                <a:extLst>
                  <a:ext uri="{FF2B5EF4-FFF2-40B4-BE49-F238E27FC236}">
                    <a16:creationId xmlns:a16="http://schemas.microsoft.com/office/drawing/2014/main" id="{517634FF-E168-F14B-80AA-243B53017FB1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3" name="Rectangle 1432">
                <a:extLst>
                  <a:ext uri="{FF2B5EF4-FFF2-40B4-BE49-F238E27FC236}">
                    <a16:creationId xmlns:a16="http://schemas.microsoft.com/office/drawing/2014/main" id="{E9BFA564-0ED7-3A4A-93C9-355411B5E8F1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4" name="Rectangle 1433">
                <a:extLst>
                  <a:ext uri="{FF2B5EF4-FFF2-40B4-BE49-F238E27FC236}">
                    <a16:creationId xmlns:a16="http://schemas.microsoft.com/office/drawing/2014/main" id="{15A5FCEB-93C2-1745-A8A8-BAAF8F5462D3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5" name="Rectangle 1434">
                <a:extLst>
                  <a:ext uri="{FF2B5EF4-FFF2-40B4-BE49-F238E27FC236}">
                    <a16:creationId xmlns:a16="http://schemas.microsoft.com/office/drawing/2014/main" id="{54F90494-B09B-194C-B1AB-6EE697934B47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6" name="Rectangle 1435">
                <a:extLst>
                  <a:ext uri="{FF2B5EF4-FFF2-40B4-BE49-F238E27FC236}">
                    <a16:creationId xmlns:a16="http://schemas.microsoft.com/office/drawing/2014/main" id="{887E607F-30D0-0C41-90EA-5E9C53CBC569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7" name="Rectangle 1436">
                <a:extLst>
                  <a:ext uri="{FF2B5EF4-FFF2-40B4-BE49-F238E27FC236}">
                    <a16:creationId xmlns:a16="http://schemas.microsoft.com/office/drawing/2014/main" id="{CAEFE927-79D7-6C47-A02E-77C2E5EDA2A1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87DAA4D6-0E70-AC48-82CB-717749517787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3241765-8B81-DD43-88A4-F6EBFD1B00DC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608281AC-67A4-F048-98DD-FCCC5CAF42D5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2F79483A-BB88-444B-A095-227773A820CC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2" name="Rectangle 1441">
                <a:extLst>
                  <a:ext uri="{FF2B5EF4-FFF2-40B4-BE49-F238E27FC236}">
                    <a16:creationId xmlns:a16="http://schemas.microsoft.com/office/drawing/2014/main" id="{2F64085C-0C53-474D-9BFB-720873DDE523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2D86AE1C-AACC-7042-88A6-AE97F0B9C928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4" name="Rectangle 1443">
                <a:extLst>
                  <a:ext uri="{FF2B5EF4-FFF2-40B4-BE49-F238E27FC236}">
                    <a16:creationId xmlns:a16="http://schemas.microsoft.com/office/drawing/2014/main" id="{8DDBB4D6-2760-6249-B06E-B009F88436E3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5" name="Rectangle 1444">
                <a:extLst>
                  <a:ext uri="{FF2B5EF4-FFF2-40B4-BE49-F238E27FC236}">
                    <a16:creationId xmlns:a16="http://schemas.microsoft.com/office/drawing/2014/main" id="{471D1361-22EB-1E4E-AAE0-3022C1276285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6" name="Rectangle 1445">
                <a:extLst>
                  <a:ext uri="{FF2B5EF4-FFF2-40B4-BE49-F238E27FC236}">
                    <a16:creationId xmlns:a16="http://schemas.microsoft.com/office/drawing/2014/main" id="{80EEDA1E-9820-B148-997A-8048A856B993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7" name="Rectangle 1446">
                <a:extLst>
                  <a:ext uri="{FF2B5EF4-FFF2-40B4-BE49-F238E27FC236}">
                    <a16:creationId xmlns:a16="http://schemas.microsoft.com/office/drawing/2014/main" id="{D44645C5-1B60-7D4A-A1D4-C943DEC7F396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8" name="Rectangle 1447">
                <a:extLst>
                  <a:ext uri="{FF2B5EF4-FFF2-40B4-BE49-F238E27FC236}">
                    <a16:creationId xmlns:a16="http://schemas.microsoft.com/office/drawing/2014/main" id="{D5AFD381-D07D-7E4D-B899-5C1F9C6E1F37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9" name="Rectangle 1448">
                <a:extLst>
                  <a:ext uri="{FF2B5EF4-FFF2-40B4-BE49-F238E27FC236}">
                    <a16:creationId xmlns:a16="http://schemas.microsoft.com/office/drawing/2014/main" id="{DE155598-D877-804F-9328-26A462EDE766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0" name="Rectangle 1449">
                <a:extLst>
                  <a:ext uri="{FF2B5EF4-FFF2-40B4-BE49-F238E27FC236}">
                    <a16:creationId xmlns:a16="http://schemas.microsoft.com/office/drawing/2014/main" id="{6F6D7188-EB01-1B4B-A44D-4439DE9EEB91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1" name="Rectangle 1450">
                <a:extLst>
                  <a:ext uri="{FF2B5EF4-FFF2-40B4-BE49-F238E27FC236}">
                    <a16:creationId xmlns:a16="http://schemas.microsoft.com/office/drawing/2014/main" id="{DE95251B-122C-3149-9FC7-4E34E357FA17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2" name="Rectangle 1451">
                <a:extLst>
                  <a:ext uri="{FF2B5EF4-FFF2-40B4-BE49-F238E27FC236}">
                    <a16:creationId xmlns:a16="http://schemas.microsoft.com/office/drawing/2014/main" id="{D371D3BA-E274-4545-A886-C6FA06741950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ADF13881-3103-8047-ADDC-D193286F357C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496959AB-F1E9-8540-B8B8-58A2D65473F2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84F8F82F-71FD-594C-9675-66CCA21D1120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D7B334A4-0422-AE4A-91AB-5C03627B0F86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5DD79C0D-83F8-4841-BA5C-0F870B250280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8" name="Rectangle 1457">
                <a:extLst>
                  <a:ext uri="{FF2B5EF4-FFF2-40B4-BE49-F238E27FC236}">
                    <a16:creationId xmlns:a16="http://schemas.microsoft.com/office/drawing/2014/main" id="{B964B2FF-ADA6-4549-8E2B-83049C8080AE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9" name="Rectangle 1458">
                <a:extLst>
                  <a:ext uri="{FF2B5EF4-FFF2-40B4-BE49-F238E27FC236}">
                    <a16:creationId xmlns:a16="http://schemas.microsoft.com/office/drawing/2014/main" id="{E154FD71-A8A9-EC48-8239-71DC84516732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0" name="Rectangle 1459">
                <a:extLst>
                  <a:ext uri="{FF2B5EF4-FFF2-40B4-BE49-F238E27FC236}">
                    <a16:creationId xmlns:a16="http://schemas.microsoft.com/office/drawing/2014/main" id="{646B7400-3702-C548-81C2-BA0430167E2B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1" name="Rectangle 1460">
                <a:extLst>
                  <a:ext uri="{FF2B5EF4-FFF2-40B4-BE49-F238E27FC236}">
                    <a16:creationId xmlns:a16="http://schemas.microsoft.com/office/drawing/2014/main" id="{FE9FC832-6927-9E4C-93B7-E0D993E5A29F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2" name="Rectangle 1461">
                <a:extLst>
                  <a:ext uri="{FF2B5EF4-FFF2-40B4-BE49-F238E27FC236}">
                    <a16:creationId xmlns:a16="http://schemas.microsoft.com/office/drawing/2014/main" id="{6DDBDE5D-F0D0-C346-AB14-C5FA53BA5F1E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3" name="Rectangle 1462">
                <a:extLst>
                  <a:ext uri="{FF2B5EF4-FFF2-40B4-BE49-F238E27FC236}">
                    <a16:creationId xmlns:a16="http://schemas.microsoft.com/office/drawing/2014/main" id="{BF37C643-64A1-FB4E-8FFB-67F3B2EDCFE6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4" name="Rectangle 1463">
                <a:extLst>
                  <a:ext uri="{FF2B5EF4-FFF2-40B4-BE49-F238E27FC236}">
                    <a16:creationId xmlns:a16="http://schemas.microsoft.com/office/drawing/2014/main" id="{DD630FC3-8079-194A-8DA9-5291DE25B748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Rectangle 1464">
                <a:extLst>
                  <a:ext uri="{FF2B5EF4-FFF2-40B4-BE49-F238E27FC236}">
                    <a16:creationId xmlns:a16="http://schemas.microsoft.com/office/drawing/2014/main" id="{E428E955-CBE5-1546-8B91-3DC1EC8B0847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6" name="Rectangle 1465">
                <a:extLst>
                  <a:ext uri="{FF2B5EF4-FFF2-40B4-BE49-F238E27FC236}">
                    <a16:creationId xmlns:a16="http://schemas.microsoft.com/office/drawing/2014/main" id="{C1609C9B-ACE2-B943-8F11-3A5DCFE3BED1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7" name="Rectangle 1466">
                <a:extLst>
                  <a:ext uri="{FF2B5EF4-FFF2-40B4-BE49-F238E27FC236}">
                    <a16:creationId xmlns:a16="http://schemas.microsoft.com/office/drawing/2014/main" id="{750F1D83-CF06-EE41-BC5C-6FA17C2FD819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02A69BB6-0D4B-454E-B2A2-49643445A85C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05913002-B04D-B545-B226-00E15C78D24E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DF6C794E-9C30-5B4B-9E66-0E6D80F4F845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051FD6B8-F1C5-BF43-84DB-EA76B28F0A0B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83A1CF05-60F2-6A4E-89A7-3EE743A278EE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2" name="Rectangle 1231">
                <a:extLst>
                  <a:ext uri="{FF2B5EF4-FFF2-40B4-BE49-F238E27FC236}">
                    <a16:creationId xmlns:a16="http://schemas.microsoft.com/office/drawing/2014/main" id="{8E57BE4A-6125-6F47-9A75-7845203ABC2C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3" name="Rectangle 1232">
                <a:extLst>
                  <a:ext uri="{FF2B5EF4-FFF2-40B4-BE49-F238E27FC236}">
                    <a16:creationId xmlns:a16="http://schemas.microsoft.com/office/drawing/2014/main" id="{A06DD710-1982-0F42-8A8E-9139399DE50F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87CBE164-FA43-0B4D-B6E1-CD5DFC8EAE1F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138D2018-2641-6E47-9A1A-80CAA3DD61EB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16D22767-2552-AE4E-912B-BE7313421F10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4C9F8AF1-5F76-B044-A0A5-E70A8D4176A1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D6CF2246-1FE0-9F41-84E0-FDF76A23E1BA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FFAE2742-5221-1541-82F1-7F3B2A15EBC5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EC66E894-6133-0544-BEBF-584B54C5A980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1B88BDCA-32A3-404A-AE4E-887A8A3001F6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152CD601-0C41-BA43-89D1-A3D04C4FD18A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260F2332-01CF-544C-AB49-363EF891689F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8C78CC3C-CD90-6347-9FE5-3F80E2B28942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37C8C26B-D62C-6544-B760-7860A83E36A5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8D8F7A30-0BEA-6147-973D-D057D998E8C0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7C99F535-DB7C-F144-B874-F12D6B59623C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27E674B1-7FB0-B34D-A197-A3B5E92B0BC5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472123E7-2A38-964E-8202-9FC792734DAD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E1BE8A30-27B0-1444-BE02-0F0748F69EC5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16305A1C-4062-1743-A5A0-05A2826430C8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A584D89C-65DD-874C-AF54-21A4545B8172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ED7A5C52-F9EA-2640-8880-5D78E765D8A3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9687928D-0DFB-FF44-BD58-ACB2014834A5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0B55776-9BF4-A645-B1C2-B0709EB1E88E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81A94087-ABA8-2145-BE9C-F3C6903C3D39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A4183296-1C25-BA48-8594-1AA23B96E55E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519B1694-E5AB-C342-876E-F84E34F3253E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B5CA2DA3-45B5-1047-B41A-C4847AE270E9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F7286B11-30B9-F348-817D-434524E5C5D8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2D71F44A-7AB3-2947-8CA0-CBA873AFD24A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C5B3CDC-2B48-4045-B38D-54CB1D082FD6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CB186CFF-0786-F44C-AAC5-E64ADEAD4347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6B1DA9D3-4511-5240-AE26-84EEEB31DEC1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0420D1D7-53F1-C74A-BA2E-4B6994E39EC4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A866A28A-D48B-1A4E-80ED-73B6645E6B29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1456DEEF-E4E1-4D45-B221-CC9D1747CA28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D935A3A-3009-1E48-8DDF-556DD0C8F465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090B3CFD-BDE2-D04C-AB6F-2044243396D3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562085B9-4E03-F943-B626-B709922CEEA1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9B6A28F3-2262-DD4F-834B-BBC28BC952C9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5C89A3F-928D-3547-ACB8-73BDDE777291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B8D5141D-625F-2D47-9B4C-0122B92D9A89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69B1B41B-3B14-8F4B-A4B8-00C4E6C019D2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06779FC6-D6AF-064C-943F-9DC3635C6BEA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97EDDFED-6023-4D4A-BF9E-D1C753190BCD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9D74B613-FB62-054D-96D1-9AD1B52A881C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BE7A973-966D-F743-92B6-43DADB4EFA5D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7A824BF8-7593-C341-B307-A396D48B0C64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9BF647A3-BE2C-3640-9C17-7018A79B2D49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F01E5CD7-7981-9647-879B-809B3E42A985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745E8ECE-CDEE-BA44-9B31-2D9AEBC73EA6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EA721D85-6B4C-8D47-AFE5-3AF012604754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360B1164-BBAC-4E4C-B49E-CF4BD75DFD6A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E85CA128-8452-5F43-B86E-91D99C40AA00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9CFA2BE9-B45E-894E-BDC9-FF8B6A47D795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0D65001D-B9B6-B34B-903D-8ABA0CA50C14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35C2B89B-D34A-AA4F-B5F6-412940455641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97E3A143-DF6E-1E45-825E-0AB655ABC5EF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CD9FE86-4707-1649-A666-AD96424C140E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F1850E61-AB2F-C842-8913-89D1351E6C42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2C07A0C3-E096-0A42-A1B8-7DC694C28C16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D15DE753-853E-8F4E-9C73-D229F95B0524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4B38E866-93F1-AA4B-8A34-B3D47BB3457D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E2800BBE-A1E9-B044-B6C0-6D405BB9260A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90F53F7F-836A-8246-A910-F24093D814FC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22A3ACBC-05C4-594B-82BF-D2FCAD9F6AD6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48504B88-FBD5-1043-B782-52EEBBD333CA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7566E0DE-4115-0749-9334-E94526147616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12C1CD61-0B16-5F4E-A3AB-59BEE8D99C83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F188F741-DA59-6249-A7A8-3B692B767170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22470938-F3FB-CE44-8A9C-90F92D921D28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AADB1750-F5A9-044C-8B1C-1299AA2C45E0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BD19F567-ECD2-8B4F-9564-861160FDB976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4A43A9D2-25E9-524D-AD71-E6641F670D00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91B5D72-A9F5-904A-ADC7-AD4CD0F375AB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046BA08A-C372-E444-A5F8-D301DE2D949E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D6D6376B-0EF3-AB4F-ADC4-3198F464346C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7044BD16-6A83-C14D-903B-9E43CD6CD121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B4F24E1B-AABF-DC4E-A34C-235100EA288C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779DE08-DA46-F449-A951-4C8318FF6A2E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486FD63A-C253-1441-A437-3EFC846D5C01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F8524B49-7730-E94B-BB87-92B1C9124398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A48886FA-BBAD-C340-8EE4-B211978CC6DD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CEBE5C51-FC71-DA42-A176-A936C077BA6E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DB949F6-2B74-0F4B-9DAF-ECDE3459C738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5EBC54E3-5548-E640-81C6-F6626067CBAF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CCC899F5-812E-AB43-809F-6CC4FF7FD2A9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3BA9C19A-7E38-AD4D-8A8C-8287ADF9F671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FCEFBC2D-FA9E-0D47-8FF8-C979BA3C3D03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DFEF32AD-9BDD-454E-B2DC-23C51982E7CC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96659B15-097D-6B42-AC81-92EBC8BD5A6F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4BCCD689-10DF-0B4F-92F3-73B237AFF6F4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6D3F03AC-074F-A34A-AB0E-3249D7C1C50F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45EFAA63-C23A-B84E-A160-184262208AC1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C4823B8A-CE49-354D-9CD1-C6AB87F602F4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7313FA20-5A2E-A449-9529-A9296261763E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5D717A76-186C-C04B-82C8-0777AD48C680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2BA406D2-A4D3-014A-A85D-29706F3AD96E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3220D035-2714-C241-8331-EC31F9A2BE3A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C89142B4-C580-E747-9CEA-6FF96E04A575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93B6EE67-3447-344F-B07D-55795BBC9AB6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CCE9EF70-BA34-A347-B870-22581C395FDB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83664A38-8FE0-5D4E-AAAE-DFBDF98DD785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A41C71CA-DB63-634D-8EF6-3D466C83C10B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1A21C1B0-36E0-D042-A9BC-513C26A51483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08A56701-0724-AF49-B2F0-C620C54B17B4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12778426-F9D0-0A4E-9C90-615E67811D95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1E7EE149-3438-1040-B682-7A3BCEF43E22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9110CC8A-228C-084C-B042-C3759D12861B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B31F0A21-9FDA-D142-9F45-7304558F31BC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EC6F8A4F-FF18-1C4F-9F63-AC83E6E266AA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F5DE24C6-A12D-D840-BE34-A82B153AE2B2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FB9CD6A-7470-B348-809B-F7FCA142FDE8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7789A020-DF9F-FF47-BA0F-17B40F0FFD6B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A551FA91-F8C7-EA46-BDA0-642BDF5124EC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A5742CC8-C402-8140-920A-A8BD24F542B7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29F87FFB-73B0-A742-919B-7D4F10E1D5E7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D3C09501-1A41-0048-8268-339F39BB0CE5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DD10CD01-F9EC-B64C-9F9C-79462E6B7D3D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9BC1DECD-D641-6846-B1E2-9F44FC64D0F8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4327AEAA-C6E5-314C-BA2E-41C7772E0C4C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2C317F6A-2228-9D43-B782-5B512BEFE46D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03FF9AAA-16AE-FA4F-8EF0-030B058B143F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41F9CECF-01B8-7245-9CFC-12EA4B496DBC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2E22FC92-6148-F449-AFC4-9EBE4945CF0E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FE2D9323-B692-9544-8944-9B3B88EB0898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17A6C533-6141-674E-A791-2D88DA7EE970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>
                <a:extLst>
                  <a:ext uri="{FF2B5EF4-FFF2-40B4-BE49-F238E27FC236}">
                    <a16:creationId xmlns:a16="http://schemas.microsoft.com/office/drawing/2014/main" id="{D9377B0B-C245-044E-97B0-ACEA558FCF2F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9934E09F-26C2-AC4A-A91C-10F49530B6AB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0" name="Rectangle 1119">
                <a:extLst>
                  <a:ext uri="{FF2B5EF4-FFF2-40B4-BE49-F238E27FC236}">
                    <a16:creationId xmlns:a16="http://schemas.microsoft.com/office/drawing/2014/main" id="{3227CC3F-0880-8E4C-835F-8900731C1871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1" name="Rectangle 1120">
                <a:extLst>
                  <a:ext uri="{FF2B5EF4-FFF2-40B4-BE49-F238E27FC236}">
                    <a16:creationId xmlns:a16="http://schemas.microsoft.com/office/drawing/2014/main" id="{B7F13283-B706-9F4C-9671-616722E90FE0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049C979A-71AB-5949-9BC3-2EDF6628A633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7173D737-D174-4747-81FB-899D8BA90BCD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2C046896-82C7-A34B-B000-B89037CD1C87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A19DF857-9DE2-C241-8F2B-BCEFA59F93F0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27A5F69E-F97D-A042-8B82-FB905251FD0A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C54A2AD5-152C-4440-AD2B-CE944999F799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E8581EB9-E64D-BB4B-9848-DFBA81C69F60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4B5E4DBE-D500-9340-803A-A77C342A2B78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0" name="Rectangle 1129">
                <a:extLst>
                  <a:ext uri="{FF2B5EF4-FFF2-40B4-BE49-F238E27FC236}">
                    <a16:creationId xmlns:a16="http://schemas.microsoft.com/office/drawing/2014/main" id="{5D69DF38-B72C-1447-996B-E63D595A66C5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8B70182E-C05D-BE4A-9CF6-2A0F4D349573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E8D3BB20-2662-6C42-B316-8E0141F878E1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29C059C8-DE09-1940-AB50-FFEEF4BF29E0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3A5A3D12-7582-934F-8E2B-308C98CF8836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2A0B261C-2FC4-3E43-8AF8-E2931EC0890B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612AE932-6B20-F747-AE93-6F85DE0440BD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4B33B82-2214-0649-8E2C-DA2FD87232D7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078562A4-4F16-3B43-89F2-A07383A790BA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DE3A8F41-5AE4-614D-978F-C024636FEFD8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5F0C3235-C445-8243-A642-7EFDA2BD45B3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EF69E364-492A-1244-9CE6-CFFAF085B151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1490C3B3-4D94-854F-AF61-BF7F1F343A67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3B791925-5DDB-7044-95B5-36E17A9A0D5A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F7C583C0-7D0A-E648-BB58-56066947D5AF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7ECFBC4F-2FEA-D34D-AAFE-B557D64E00CA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B75BC82A-D464-AB43-B988-433686C5507E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8B5C8AA6-275A-1444-9BA4-98B1854D6719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C2C63287-1FE6-D145-B348-71238DBFB3BC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>
                <a:extLst>
                  <a:ext uri="{FF2B5EF4-FFF2-40B4-BE49-F238E27FC236}">
                    <a16:creationId xmlns:a16="http://schemas.microsoft.com/office/drawing/2014/main" id="{595BBB0A-0639-E44C-8FC1-C432B723E2E5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07BA2360-505C-F146-98EA-59745634BADC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C4C73986-ECCB-9446-8C67-D0129F792A7E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CF6224FC-5E80-FA45-9C57-32729EBFE59F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BE559A6E-5811-E44E-B451-3C2193007165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E8A88CCC-7574-724C-922E-E4381F37AD4B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0BE89CFF-173A-344D-98C4-DAF5AAD8FF87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39247F14-A065-5147-BDD7-31D87D068703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85E48216-694D-2D4D-B5D6-3FEABD4DF6EF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C12626A9-3920-DE4A-AF7F-3691572B3718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222F63C3-6B37-184E-B3CD-80BB194B3C0F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E2558617-C32C-F24C-ABAF-CDD1103B5753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F5D77D14-E6BE-5845-AFFC-7B4BAD3A9598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8EC72C44-57E2-144C-960B-BD6FE09294D0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5E886126-AB48-E143-8B23-841E6B01561F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32773326-ABEB-B547-B574-0409A9CA097B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179AF6B7-919D-4E41-8D97-BE359669A62F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F5C55009-F83E-1548-BC12-4AC2BB4B566B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E7FE40FA-BFEE-5947-88AA-680211B6F73F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B3869EFB-A212-3648-9EB3-09ABB7B5A4EB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41886240-9101-454B-811C-AC4663B3AAC3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8C9AF799-5189-8A43-9EA6-7AEC87E64641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B6CF857B-E5C5-C342-8E76-D3236A816EDE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0CB16807-B720-0B42-9080-4F7D899DB6F7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A9FC89FF-E5D8-F848-8BE7-6176984AA2AD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D460C232-C137-8546-9ED2-D122F36E957B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0519235E-AE31-AB49-B3E6-50707ADF7BB7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88C041F8-25AE-A84D-9172-C7941AF8ED05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1FAB4D5B-EB91-124D-A645-5C4C95176257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F901A282-5B25-0049-A9D3-1111E7E2D932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AC1DD981-1123-724F-8017-41CEAB5A0028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AA9A76BC-5B86-4B4A-AF61-6AEA25C5F1AE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DEECAF2F-FE10-3C42-87D8-4E2DF8D35608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630E1C84-1CB0-DF4D-A45D-3A928FA944A2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45619863-BAF3-3E4B-AF85-E9C0A2BC3CEA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D6034FCD-4CFF-D74E-ABFA-B31F88AD8D66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2C09C672-2F7C-2D47-AE50-584ED3CBA067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E4705437-8602-8944-831E-414BED2B500D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F8ACB530-ED66-5A4B-9ECC-C3E3BEFB3B1A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8DD03BFD-E8EA-E849-8FBB-03A8D0044E90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DAA798EE-320C-104C-8662-87F6EF0BDBFC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EE160F48-0506-2D4B-A57D-3E9BA0DAE97B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0B2A62F0-F75E-E84F-B4AA-D8F498B0B9C6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698D02F9-78E6-5E4D-84E0-4E689C39C8B3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5218BEC6-80AC-8B4A-B42A-354404BBC8F1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05F55EFA-1F7F-2E4F-95AD-21554DCFDDED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2EB6522B-AFEF-144D-8A56-2ACBDB45CB7E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Rectangle 1195">
                <a:extLst>
                  <a:ext uri="{FF2B5EF4-FFF2-40B4-BE49-F238E27FC236}">
                    <a16:creationId xmlns:a16="http://schemas.microsoft.com/office/drawing/2014/main" id="{A88A7363-8BF1-974F-91CA-02A997CFFDD3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E8E5C5DF-5174-E14A-A6D9-B0A96A152C53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8" name="Rectangle 1197">
                <a:extLst>
                  <a:ext uri="{FF2B5EF4-FFF2-40B4-BE49-F238E27FC236}">
                    <a16:creationId xmlns:a16="http://schemas.microsoft.com/office/drawing/2014/main" id="{5D1A9E1D-AC28-CD4B-9185-5284F4557D0E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9" name="Rectangle 1198">
                <a:extLst>
                  <a:ext uri="{FF2B5EF4-FFF2-40B4-BE49-F238E27FC236}">
                    <a16:creationId xmlns:a16="http://schemas.microsoft.com/office/drawing/2014/main" id="{2393AC5A-C807-C140-9B07-1FA49C9BDB61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CD3AF841-1439-B14D-A609-D52048B666F8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99B5EEB4-8603-8F4B-98F9-938AC9783F16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2" name="Rectangle 1201">
                <a:extLst>
                  <a:ext uri="{FF2B5EF4-FFF2-40B4-BE49-F238E27FC236}">
                    <a16:creationId xmlns:a16="http://schemas.microsoft.com/office/drawing/2014/main" id="{FB569CA2-C264-BF41-B2F9-ED1312D2302D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3" name="Rectangle 1202">
                <a:extLst>
                  <a:ext uri="{FF2B5EF4-FFF2-40B4-BE49-F238E27FC236}">
                    <a16:creationId xmlns:a16="http://schemas.microsoft.com/office/drawing/2014/main" id="{0ADF11E8-4AE8-2A48-A59E-A87322E51182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2816C38D-1048-2C46-B3BC-4AD734CCD940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0FEECDAA-12AB-AE4B-95A8-F21EC246DD1B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721697C5-509F-E147-BCDA-2632D2D1B723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BEC8F80B-634B-2B4C-96B7-01D4F8CD3CEF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8" name="Rectangle 1207">
                <a:extLst>
                  <a:ext uri="{FF2B5EF4-FFF2-40B4-BE49-F238E27FC236}">
                    <a16:creationId xmlns:a16="http://schemas.microsoft.com/office/drawing/2014/main" id="{F48276A3-233C-534B-8969-39CD56F0D997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9" name="Rectangle 1208">
                <a:extLst>
                  <a:ext uri="{FF2B5EF4-FFF2-40B4-BE49-F238E27FC236}">
                    <a16:creationId xmlns:a16="http://schemas.microsoft.com/office/drawing/2014/main" id="{D14E2FF4-332C-904C-AF7B-835216ACC45C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0" name="Rectangle 1209">
                <a:extLst>
                  <a:ext uri="{FF2B5EF4-FFF2-40B4-BE49-F238E27FC236}">
                    <a16:creationId xmlns:a16="http://schemas.microsoft.com/office/drawing/2014/main" id="{A7147F29-E6A7-E940-BEA1-A80147446026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1" name="Rectangle 1210">
                <a:extLst>
                  <a:ext uri="{FF2B5EF4-FFF2-40B4-BE49-F238E27FC236}">
                    <a16:creationId xmlns:a16="http://schemas.microsoft.com/office/drawing/2014/main" id="{052BC4EF-5F24-DD41-957F-34CA763BC332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B24B667E-E962-1E4A-9A4D-662391A4F385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3" name="Rectangle 1212">
                <a:extLst>
                  <a:ext uri="{FF2B5EF4-FFF2-40B4-BE49-F238E27FC236}">
                    <a16:creationId xmlns:a16="http://schemas.microsoft.com/office/drawing/2014/main" id="{311E7B5C-B0D3-A447-8EE5-87D8D08FEAAA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4" name="Rectangle 1213">
                <a:extLst>
                  <a:ext uri="{FF2B5EF4-FFF2-40B4-BE49-F238E27FC236}">
                    <a16:creationId xmlns:a16="http://schemas.microsoft.com/office/drawing/2014/main" id="{79A07E7E-BCC7-4C4F-B3E5-A65CE862C4C0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5" name="Rectangle 1214">
                <a:extLst>
                  <a:ext uri="{FF2B5EF4-FFF2-40B4-BE49-F238E27FC236}">
                    <a16:creationId xmlns:a16="http://schemas.microsoft.com/office/drawing/2014/main" id="{3E5E8435-298E-1D48-8D3B-69ECF5FBE43C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1DC74344-1299-6948-A311-4B1E690D1498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778029AD-2867-0D46-9678-5DFFBC0ED7B6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109D4043-6F2C-7842-A50A-A279D1D447F8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C3D7BB41-8BA3-9049-BF73-DF3835836AFD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961C2FB0-A7BD-D746-B431-20135D116605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74C18F1E-20B4-A446-B444-9BA293153644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06727A52-820A-8B43-9CA8-CE2F23613127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8F0F6332-EEA2-FD42-A2D8-5824AC6CE1CD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2BF94162-6EDC-F94D-B317-12DA5F5289F0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442F60F-BCB9-7E40-AC4D-97C9CFE2A0DB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D27D919F-8366-FC4A-B24D-31FC3AF24A3D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7" name="Rectangle 1226">
                <a:extLst>
                  <a:ext uri="{FF2B5EF4-FFF2-40B4-BE49-F238E27FC236}">
                    <a16:creationId xmlns:a16="http://schemas.microsoft.com/office/drawing/2014/main" id="{AEA5CD85-0F2F-994B-A332-857CCBA745DD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D16ADC82-480C-F241-BFF8-1952A6117172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9" name="Rectangle 1228">
                <a:extLst>
                  <a:ext uri="{FF2B5EF4-FFF2-40B4-BE49-F238E27FC236}">
                    <a16:creationId xmlns:a16="http://schemas.microsoft.com/office/drawing/2014/main" id="{D373A30F-1FA8-904C-B5F4-40025D1D9634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0" name="Rectangle 1229">
                <a:extLst>
                  <a:ext uri="{FF2B5EF4-FFF2-40B4-BE49-F238E27FC236}">
                    <a16:creationId xmlns:a16="http://schemas.microsoft.com/office/drawing/2014/main" id="{3DD7D932-121A-3C4D-B47C-FAD4DE626C56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71" name="TextBox 1470">
            <a:extLst>
              <a:ext uri="{FF2B5EF4-FFF2-40B4-BE49-F238E27FC236}">
                <a16:creationId xmlns:a16="http://schemas.microsoft.com/office/drawing/2014/main" id="{0316221C-82F2-844E-A90D-C8AB3E46D3E7}"/>
              </a:ext>
            </a:extLst>
          </p:cNvPr>
          <p:cNvSpPr txBox="1"/>
          <p:nvPr/>
        </p:nvSpPr>
        <p:spPr>
          <a:xfrm>
            <a:off x="3668113" y="217581"/>
            <a:ext cx="23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20km WRF Resolution</a:t>
            </a:r>
          </a:p>
          <a:p>
            <a:endParaRPr lang="en-US" dirty="0"/>
          </a:p>
        </p:txBody>
      </p:sp>
      <p:sp>
        <p:nvSpPr>
          <p:cNvPr id="1472" name="Left Brace 1471">
            <a:extLst>
              <a:ext uri="{FF2B5EF4-FFF2-40B4-BE49-F238E27FC236}">
                <a16:creationId xmlns:a16="http://schemas.microsoft.com/office/drawing/2014/main" id="{4827922B-B746-5044-A5E9-FE449EF86FF9}"/>
              </a:ext>
            </a:extLst>
          </p:cNvPr>
          <p:cNvSpPr/>
          <p:nvPr/>
        </p:nvSpPr>
        <p:spPr>
          <a:xfrm rot="5400000">
            <a:off x="4651801" y="-2458243"/>
            <a:ext cx="386938" cy="6390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Right Brace 1473">
            <a:extLst>
              <a:ext uri="{FF2B5EF4-FFF2-40B4-BE49-F238E27FC236}">
                <a16:creationId xmlns:a16="http://schemas.microsoft.com/office/drawing/2014/main" id="{9B5C27E5-3CB6-9246-89F6-0B3450D8764C}"/>
              </a:ext>
            </a:extLst>
          </p:cNvPr>
          <p:cNvSpPr/>
          <p:nvPr/>
        </p:nvSpPr>
        <p:spPr>
          <a:xfrm rot="5400000">
            <a:off x="1790695" y="5022002"/>
            <a:ext cx="268020" cy="1261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TextBox 1474">
            <a:extLst>
              <a:ext uri="{FF2B5EF4-FFF2-40B4-BE49-F238E27FC236}">
                <a16:creationId xmlns:a16="http://schemas.microsoft.com/office/drawing/2014/main" id="{B2F87F6A-7D16-5A4C-BF99-CC7A200B5808}"/>
              </a:ext>
            </a:extLst>
          </p:cNvPr>
          <p:cNvSpPr txBox="1"/>
          <p:nvPr/>
        </p:nvSpPr>
        <p:spPr>
          <a:xfrm>
            <a:off x="1333497" y="5760025"/>
            <a:ext cx="118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1km </a:t>
            </a:r>
          </a:p>
          <a:p>
            <a:r>
              <a:rPr lang="en-US" dirty="0"/>
              <a:t>Atlas 14 Resolution</a:t>
            </a:r>
          </a:p>
        </p:txBody>
      </p:sp>
      <p:grpSp>
        <p:nvGrpSpPr>
          <p:cNvPr id="1478" name="Group 1477">
            <a:extLst>
              <a:ext uri="{FF2B5EF4-FFF2-40B4-BE49-F238E27FC236}">
                <a16:creationId xmlns:a16="http://schemas.microsoft.com/office/drawing/2014/main" id="{BB73CFD8-9C6F-D54B-8784-DE47895ACA08}"/>
              </a:ext>
            </a:extLst>
          </p:cNvPr>
          <p:cNvGrpSpPr/>
          <p:nvPr/>
        </p:nvGrpSpPr>
        <p:grpSpPr>
          <a:xfrm>
            <a:off x="3937437" y="4301883"/>
            <a:ext cx="1231163" cy="1103175"/>
            <a:chOff x="4726113" y="1920881"/>
            <a:chExt cx="591945" cy="562995"/>
          </a:xfrm>
        </p:grpSpPr>
        <p:grpSp>
          <p:nvGrpSpPr>
            <p:cNvPr id="1479" name="Group 1478">
              <a:extLst>
                <a:ext uri="{FF2B5EF4-FFF2-40B4-BE49-F238E27FC236}">
                  <a16:creationId xmlns:a16="http://schemas.microsoft.com/office/drawing/2014/main" id="{6B1C346E-8105-1E4A-88A9-3C217EFDD99D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F0195553-C6F3-D04C-950F-0EFCC86B214E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0D191F3D-76D4-A740-A1D9-F26BE9454675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28E63BD8-244B-3740-8C2E-F6E8E0C36A2F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1939DE10-6E8F-A149-A102-50AB7DB21588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BBCC1B4B-F317-0149-97CF-61E75B8BC729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29E90EA7-6D26-F144-B4CA-5F20D02ABA7F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557C17C4-8D9F-624D-99E7-4FC88BA5540C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EA28A9BB-26DA-0240-9816-4A7FBDACC36D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8ED2352D-E365-0341-9D9C-20B954EBD6A0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BC3E929-12E9-6641-8B31-9A455554B4BA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0826AF1B-5BC7-C54F-9697-1710F9D10E7F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21098FC3-00AC-1447-A4E4-9E0B7040AE88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736F4143-9D9B-C546-A2AE-8CE8CD240F43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BC729ABF-6D81-244B-8D25-7AF95EE6EC57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2E846288-4622-C34D-A31E-B0E641AD13B6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B3BB8C77-F2D7-DD43-B1AF-4505B84C280F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23DC0116-77F0-3347-BF0E-0C7B5878E177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1522E3D3-76A0-E946-B940-A106159629BE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17C843E-503D-AE44-B0C1-DD6AF5E0694E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B28A2E8F-5330-CD48-BB23-EEFBC7B51D47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B4C9900F-E046-B742-A3CB-AFF11089E2EA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C186B757-3064-6F45-ABC0-30321DA3517F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050512CF-A247-7D45-9F6B-50D86DD9F9A5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8150D8EA-FC22-C543-8301-6A833EC065B1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96A8BB1A-17B5-7A4A-A126-B2EB25BAC7B6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4BC4DA45-FA4F-4247-9940-9F8F08355AD7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131EA5B9-12A8-164F-A3E1-F6E49EE9D5D6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5D8CCA-DBFB-DB4A-8C19-4C2F83A0DFBA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F1FF4BC2-9240-6647-A0B5-FF95F70360E4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4F9794EA-1972-7D4A-84DC-DDAF533B5FD1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421291DB-6D58-C141-8BEF-4009C565EFF9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055489B6-B737-6D42-8733-5CBDEE66A05C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4CFDBED7-6CDF-A644-9BE5-15E80EDFD311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904BC16F-6D58-A045-9EA9-8CC81A46A6EC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Rectangle 1755">
                <a:extLst>
                  <a:ext uri="{FF2B5EF4-FFF2-40B4-BE49-F238E27FC236}">
                    <a16:creationId xmlns:a16="http://schemas.microsoft.com/office/drawing/2014/main" id="{540379DA-366A-7E4B-A5D8-628656A40B7D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Rectangle 1756">
                <a:extLst>
                  <a:ext uri="{FF2B5EF4-FFF2-40B4-BE49-F238E27FC236}">
                    <a16:creationId xmlns:a16="http://schemas.microsoft.com/office/drawing/2014/main" id="{0236952D-0C75-6543-8662-384D11AE0B9D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8" name="Rectangle 1757">
                <a:extLst>
                  <a:ext uri="{FF2B5EF4-FFF2-40B4-BE49-F238E27FC236}">
                    <a16:creationId xmlns:a16="http://schemas.microsoft.com/office/drawing/2014/main" id="{C9DE6E16-25AD-6842-BCE8-59B8F249BBC0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460858E3-F32B-0840-8EA4-A9EA45B62634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189BD59A-F5E2-AB48-9647-2C87CADDD92A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Rectangle 1760">
                <a:extLst>
                  <a:ext uri="{FF2B5EF4-FFF2-40B4-BE49-F238E27FC236}">
                    <a16:creationId xmlns:a16="http://schemas.microsoft.com/office/drawing/2014/main" id="{D3B6081F-6C45-CF4C-8128-144A6DC7DFE7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Rectangle 1761">
                <a:extLst>
                  <a:ext uri="{FF2B5EF4-FFF2-40B4-BE49-F238E27FC236}">
                    <a16:creationId xmlns:a16="http://schemas.microsoft.com/office/drawing/2014/main" id="{3C458F56-DF0F-9F45-9CE5-B64456B6C9BD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1FF1B4DE-7494-4E4C-B0DF-72864A6A3937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4" name="Rectangle 1763">
                <a:extLst>
                  <a:ext uri="{FF2B5EF4-FFF2-40B4-BE49-F238E27FC236}">
                    <a16:creationId xmlns:a16="http://schemas.microsoft.com/office/drawing/2014/main" id="{7D3B0C09-5D0A-1941-9E2F-B249A66ADA3E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Rectangle 1764">
                <a:extLst>
                  <a:ext uri="{FF2B5EF4-FFF2-40B4-BE49-F238E27FC236}">
                    <a16:creationId xmlns:a16="http://schemas.microsoft.com/office/drawing/2014/main" id="{DE5D0C2A-B8A9-8243-A33F-24099B7BF629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Rectangle 1765">
                <a:extLst>
                  <a:ext uri="{FF2B5EF4-FFF2-40B4-BE49-F238E27FC236}">
                    <a16:creationId xmlns:a16="http://schemas.microsoft.com/office/drawing/2014/main" id="{18266DDD-D0A3-D040-9957-C5F7967583E9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Rectangle 1766">
                <a:extLst>
                  <a:ext uri="{FF2B5EF4-FFF2-40B4-BE49-F238E27FC236}">
                    <a16:creationId xmlns:a16="http://schemas.microsoft.com/office/drawing/2014/main" id="{5FC48229-6D58-1045-8EE4-59BB55E6B2A0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Rectangle 1767">
                <a:extLst>
                  <a:ext uri="{FF2B5EF4-FFF2-40B4-BE49-F238E27FC236}">
                    <a16:creationId xmlns:a16="http://schemas.microsoft.com/office/drawing/2014/main" id="{6CFA27A9-D7F0-7648-BEDE-4603BB13047D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Rectangle 1768">
                <a:extLst>
                  <a:ext uri="{FF2B5EF4-FFF2-40B4-BE49-F238E27FC236}">
                    <a16:creationId xmlns:a16="http://schemas.microsoft.com/office/drawing/2014/main" id="{20D1F827-0F26-DA4B-8B2A-2ED190CCD7A2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0" name="Rectangle 1769">
                <a:extLst>
                  <a:ext uri="{FF2B5EF4-FFF2-40B4-BE49-F238E27FC236}">
                    <a16:creationId xmlns:a16="http://schemas.microsoft.com/office/drawing/2014/main" id="{67F16B63-65F4-9244-B0A3-9867F160F499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Rectangle 1770">
                <a:extLst>
                  <a:ext uri="{FF2B5EF4-FFF2-40B4-BE49-F238E27FC236}">
                    <a16:creationId xmlns:a16="http://schemas.microsoft.com/office/drawing/2014/main" id="{E347D1F5-539C-6B47-994D-EEC8728830CE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2" name="Rectangle 1771">
                <a:extLst>
                  <a:ext uri="{FF2B5EF4-FFF2-40B4-BE49-F238E27FC236}">
                    <a16:creationId xmlns:a16="http://schemas.microsoft.com/office/drawing/2014/main" id="{BD3747B6-F74F-734E-987B-9E13AE60E6C4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Rectangle 1772">
                <a:extLst>
                  <a:ext uri="{FF2B5EF4-FFF2-40B4-BE49-F238E27FC236}">
                    <a16:creationId xmlns:a16="http://schemas.microsoft.com/office/drawing/2014/main" id="{F43106A3-75A2-D447-AC34-6D6FB511E20C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Rectangle 1773">
                <a:extLst>
                  <a:ext uri="{FF2B5EF4-FFF2-40B4-BE49-F238E27FC236}">
                    <a16:creationId xmlns:a16="http://schemas.microsoft.com/office/drawing/2014/main" id="{B407536D-40C0-1941-A020-78ADA6834B82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Rectangle 1774">
                <a:extLst>
                  <a:ext uri="{FF2B5EF4-FFF2-40B4-BE49-F238E27FC236}">
                    <a16:creationId xmlns:a16="http://schemas.microsoft.com/office/drawing/2014/main" id="{BB3ECDC4-0AB5-474C-9891-E815E25BB106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6" name="Rectangle 1775">
                <a:extLst>
                  <a:ext uri="{FF2B5EF4-FFF2-40B4-BE49-F238E27FC236}">
                    <a16:creationId xmlns:a16="http://schemas.microsoft.com/office/drawing/2014/main" id="{86E0227C-82E7-B94B-B8D9-66A4BDB0B303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Rectangle 1776">
                <a:extLst>
                  <a:ext uri="{FF2B5EF4-FFF2-40B4-BE49-F238E27FC236}">
                    <a16:creationId xmlns:a16="http://schemas.microsoft.com/office/drawing/2014/main" id="{32A4F2BD-D296-6F43-9DC5-0B623018BBA3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Rectangle 1777">
                <a:extLst>
                  <a:ext uri="{FF2B5EF4-FFF2-40B4-BE49-F238E27FC236}">
                    <a16:creationId xmlns:a16="http://schemas.microsoft.com/office/drawing/2014/main" id="{332984C6-5F1F-A84B-BAFA-F7B78AEE1D91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Rectangle 1778">
                <a:extLst>
                  <a:ext uri="{FF2B5EF4-FFF2-40B4-BE49-F238E27FC236}">
                    <a16:creationId xmlns:a16="http://schemas.microsoft.com/office/drawing/2014/main" id="{A3F7D2B5-C5F2-3649-B77D-C3DF0FFA1E7F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C5E35B85-9B4F-9F4B-AA14-C094ED0C97FA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981B1355-4194-D140-B07E-F8C7491E444A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8ABB01BA-8C7F-2647-9D98-C0535EB67E77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7C030C7D-F2DA-BB4B-B0F8-60E22C25EF7B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0931C35-1C1B-6746-BF55-9B1E34460D78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C36C5C18-63FC-AC40-BD69-6174D7681C91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816B632-494B-4643-99B0-27E55F48F381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7A0844AC-1752-544B-BCB9-0A4A3431139F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659D63D9-B3AC-7742-BE3B-A04667D37A75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07C65A58-09CC-054B-8F4E-200213BF5FB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93999D15-6614-2D47-9712-BAB80C7FE41A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FFAF291C-089B-5844-988A-1FDE09978282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0EAB7778-6F06-784B-A802-0B2BCAAB7240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5ECAE07A-EFAF-F649-A407-A0221CAA1966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018C1F08-7ACA-3A43-A098-3A99FF50E3BC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EACB21C-EDE6-B747-BCA7-FA6E43147914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9438609D-A5A2-ED4A-BB55-6732741BAA83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68E47128-764F-E04B-8C18-36ECE7E1C2AF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0CD9DEF7-0061-F840-A92E-ACA1D3054470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CB6C98A8-F2B8-B841-8EC6-DF996EE2A5CE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47F08DC8-4CDC-324C-86D4-E230ACF50E5E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3A1EE053-C61F-7D46-A89C-00C5AC6EAD86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E2390D56-D56C-A342-A8C6-D283CD24435B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03894285-83CA-EC40-9EB7-C237FBEA268E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DF2C53-6FBD-3E48-A541-455EEE948562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34418EC0-A77C-CE4E-93E5-3F8D9A664C90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20F2D832-4453-BA41-9080-9A3D5BCDFD2F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BB9B1DE9-689F-4E44-9CE7-2FB52C34D8EC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4D3EDA25-D6CE-F944-B836-C8BEB9A526E9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0E621CC5-C6E3-F443-A3FE-CC5D8E8AD4B6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F3F547BE-11B0-5140-96B1-3F7AEDE8C568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AD7C5219-C7DB-C04F-B3D0-B9896C95B7B8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9C763F8C-711A-5C46-B3DC-BC480E0DE3B2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17D7F5C9-D6DD-844C-8292-26C14611F5AD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BB08A058-CEDE-7747-958A-57B7F007F00D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A7FD38DF-F036-3344-AB36-E09E33A7A180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C962BED7-0979-2A4D-821D-432A59ED3444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20D11993-F21D-A547-9E6C-A59FEB9C13A1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6A1DD95B-7C46-5C45-86CA-B2FC5931DAE7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235FB6B2-CD05-F44F-A50A-43AC62E18B63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24DE391-3890-7749-AEBF-B1D6A2E49B7F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E3DF7B39-F75D-A940-80D6-68C3C6AD7E67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23398585-BCE8-3B49-A474-C0824B229BAF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D7D6B184-BDDB-7144-A266-5C287D680F03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AA763879-AB98-0E42-8AFE-F62975045707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F5D52156-227E-8A42-A53C-03BA4CFF737B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42464BAE-2B33-584E-9FD5-19E4E80A2673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2277CA66-B62B-2D4B-8216-B3D95566B47B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80D5477B-18FA-E147-8A10-BBE5D82C07AB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B1BDA4C3-A85F-B84D-994B-F7D0EF45BF14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16F45063-388B-D041-90A3-B0B65BC00EDC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AF665488-7E88-DE4A-872E-A54865635C99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3E4F7306-5278-4341-B4AA-188569F6AAE6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2EC2FF3A-9CFE-E146-B011-966F44F28944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D52848FA-DC85-0B4C-9ACB-4621D0186589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4CF8C1C1-37DF-924D-9FAD-34F12CA7AB95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3B4672E5-3FAB-474D-B25E-91609D8F727C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BB9B3874-5047-B148-8C56-DA5F1902DDEB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8D038713-EF1F-A442-B662-74712FA2E25B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8551E15F-5A69-E146-8DA8-E79CBBB5AA9C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F731A50-E8D1-D341-9E71-4CE10BE2C748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F76D56CD-C5C0-4543-9968-56827E0F91EE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1F9BAFFD-3813-8E43-8677-13CEE556CD58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3B757056-25CF-8347-B20E-46576A2B6816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4753318A-3354-0441-9945-1C651F7CDC2A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17BFF286-C80B-CA4A-83C4-6B962C994C61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28A2021A-F14E-854F-8654-55426510217F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DF58D43B-1A15-EA44-9664-8199F702A136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8793B6FE-6880-F645-B160-E5A266385DEB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BAFA8DAD-48BE-3940-9F37-74973643F95F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97F723AB-EFCC-0E43-A953-10BB7F1B2860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DF2794F9-92BD-3248-B56A-F63C3EC44C29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07565C1D-B678-8847-B745-C598B7B3112D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3A96B9F9-27B1-7947-A31D-3A54399288FE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A817300B-1405-BC4F-9290-234241E79EFB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24E87D3F-6572-D947-80DB-0257D8E11C4D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98269E27-2202-9749-8BD1-C475D8090894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C3B73588-659D-B245-A9E3-7A5F9D6D1347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41FE2CE5-D7DA-2E4D-9361-019859F57587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01B7D924-CDE3-C647-99AB-DFC49AD9CD88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Rectangle 1618">
                <a:extLst>
                  <a:ext uri="{FF2B5EF4-FFF2-40B4-BE49-F238E27FC236}">
                    <a16:creationId xmlns:a16="http://schemas.microsoft.com/office/drawing/2014/main" id="{FF34E78E-0253-A745-93D4-D9A10DBA489C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Rectangle 1619">
                <a:extLst>
                  <a:ext uri="{FF2B5EF4-FFF2-40B4-BE49-F238E27FC236}">
                    <a16:creationId xmlns:a16="http://schemas.microsoft.com/office/drawing/2014/main" id="{5C0DC81C-5950-0141-B9CC-70823CCBB16C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Rectangle 1620">
                <a:extLst>
                  <a:ext uri="{FF2B5EF4-FFF2-40B4-BE49-F238E27FC236}">
                    <a16:creationId xmlns:a16="http://schemas.microsoft.com/office/drawing/2014/main" id="{CA700C8F-5595-4142-BFDB-9E5392A8AC35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Rectangle 1621">
                <a:extLst>
                  <a:ext uri="{FF2B5EF4-FFF2-40B4-BE49-F238E27FC236}">
                    <a16:creationId xmlns:a16="http://schemas.microsoft.com/office/drawing/2014/main" id="{9C072860-31E5-5A42-8ADC-DD800967278D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Rectangle 1622">
                <a:extLst>
                  <a:ext uri="{FF2B5EF4-FFF2-40B4-BE49-F238E27FC236}">
                    <a16:creationId xmlns:a16="http://schemas.microsoft.com/office/drawing/2014/main" id="{30051F5C-6719-3C49-9287-CB389911A08C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Rectangle 1623">
                <a:extLst>
                  <a:ext uri="{FF2B5EF4-FFF2-40B4-BE49-F238E27FC236}">
                    <a16:creationId xmlns:a16="http://schemas.microsoft.com/office/drawing/2014/main" id="{8F899556-F360-B24F-8EE2-675AD6A8FC9B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Rectangle 1624">
                <a:extLst>
                  <a:ext uri="{FF2B5EF4-FFF2-40B4-BE49-F238E27FC236}">
                    <a16:creationId xmlns:a16="http://schemas.microsoft.com/office/drawing/2014/main" id="{9BC3A1F8-9A66-534D-8ECE-0FF3CC1923B0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Rectangle 1625">
                <a:extLst>
                  <a:ext uri="{FF2B5EF4-FFF2-40B4-BE49-F238E27FC236}">
                    <a16:creationId xmlns:a16="http://schemas.microsoft.com/office/drawing/2014/main" id="{723F6789-D269-0D43-9EE4-7038C05BD6C0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Rectangle 1626">
                <a:extLst>
                  <a:ext uri="{FF2B5EF4-FFF2-40B4-BE49-F238E27FC236}">
                    <a16:creationId xmlns:a16="http://schemas.microsoft.com/office/drawing/2014/main" id="{157AB1E2-517D-F048-AAEC-104F46A8B6D2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Rectangle 1627">
                <a:extLst>
                  <a:ext uri="{FF2B5EF4-FFF2-40B4-BE49-F238E27FC236}">
                    <a16:creationId xmlns:a16="http://schemas.microsoft.com/office/drawing/2014/main" id="{A99540A8-E070-5F49-9CAE-DBA452F28B37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9" name="Rectangle 1628">
                <a:extLst>
                  <a:ext uri="{FF2B5EF4-FFF2-40B4-BE49-F238E27FC236}">
                    <a16:creationId xmlns:a16="http://schemas.microsoft.com/office/drawing/2014/main" id="{20EF3075-2BBB-DC46-9C28-553EFB96C83A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0" name="Rectangle 1629">
                <a:extLst>
                  <a:ext uri="{FF2B5EF4-FFF2-40B4-BE49-F238E27FC236}">
                    <a16:creationId xmlns:a16="http://schemas.microsoft.com/office/drawing/2014/main" id="{483F42D2-E5AB-1841-B682-15E95553B09A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Rectangle 1630">
                <a:extLst>
                  <a:ext uri="{FF2B5EF4-FFF2-40B4-BE49-F238E27FC236}">
                    <a16:creationId xmlns:a16="http://schemas.microsoft.com/office/drawing/2014/main" id="{F4365258-EFEC-FA43-B83C-A72D66979241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2" name="Rectangle 1631">
                <a:extLst>
                  <a:ext uri="{FF2B5EF4-FFF2-40B4-BE49-F238E27FC236}">
                    <a16:creationId xmlns:a16="http://schemas.microsoft.com/office/drawing/2014/main" id="{6C96DF68-9EDD-9F4C-BAD0-FDD0A4BF6A3F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Rectangle 1632">
                <a:extLst>
                  <a:ext uri="{FF2B5EF4-FFF2-40B4-BE49-F238E27FC236}">
                    <a16:creationId xmlns:a16="http://schemas.microsoft.com/office/drawing/2014/main" id="{9D4E9063-4539-1E43-9AFD-F3CA3AA7AA47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Rectangle 1633">
                <a:extLst>
                  <a:ext uri="{FF2B5EF4-FFF2-40B4-BE49-F238E27FC236}">
                    <a16:creationId xmlns:a16="http://schemas.microsoft.com/office/drawing/2014/main" id="{6A0B8E55-FB76-0647-8B1D-370D198272FC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Rectangle 1634">
                <a:extLst>
                  <a:ext uri="{FF2B5EF4-FFF2-40B4-BE49-F238E27FC236}">
                    <a16:creationId xmlns:a16="http://schemas.microsoft.com/office/drawing/2014/main" id="{C2F6265A-FA82-4D47-90D5-5FAE29818F4A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Rectangle 1635">
                <a:extLst>
                  <a:ext uri="{FF2B5EF4-FFF2-40B4-BE49-F238E27FC236}">
                    <a16:creationId xmlns:a16="http://schemas.microsoft.com/office/drawing/2014/main" id="{A67E1F4A-7353-B145-94A3-B44A46C05C01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Rectangle 1636">
                <a:extLst>
                  <a:ext uri="{FF2B5EF4-FFF2-40B4-BE49-F238E27FC236}">
                    <a16:creationId xmlns:a16="http://schemas.microsoft.com/office/drawing/2014/main" id="{913B3A74-86ED-F146-8D31-3B62DAFA3E2A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Rectangle 1637">
                <a:extLst>
                  <a:ext uri="{FF2B5EF4-FFF2-40B4-BE49-F238E27FC236}">
                    <a16:creationId xmlns:a16="http://schemas.microsoft.com/office/drawing/2014/main" id="{89206CFB-0100-5D48-96A9-F044CB85F053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Rectangle 1638">
                <a:extLst>
                  <a:ext uri="{FF2B5EF4-FFF2-40B4-BE49-F238E27FC236}">
                    <a16:creationId xmlns:a16="http://schemas.microsoft.com/office/drawing/2014/main" id="{AF79A50F-1126-DC43-835E-D2CD5C0DB634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Rectangle 1639">
                <a:extLst>
                  <a:ext uri="{FF2B5EF4-FFF2-40B4-BE49-F238E27FC236}">
                    <a16:creationId xmlns:a16="http://schemas.microsoft.com/office/drawing/2014/main" id="{EEA9BAEE-426E-FD46-841C-C23DDE7A15AC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Rectangle 1640">
                <a:extLst>
                  <a:ext uri="{FF2B5EF4-FFF2-40B4-BE49-F238E27FC236}">
                    <a16:creationId xmlns:a16="http://schemas.microsoft.com/office/drawing/2014/main" id="{A22F33FC-6B0D-814D-A008-3699723024F5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Rectangle 1641">
                <a:extLst>
                  <a:ext uri="{FF2B5EF4-FFF2-40B4-BE49-F238E27FC236}">
                    <a16:creationId xmlns:a16="http://schemas.microsoft.com/office/drawing/2014/main" id="{25911A6F-B977-BE47-A572-9CEA4F0C5B94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6FC8B7D2-CADD-454D-B627-97BAB5D923D4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DFB93928-6280-2344-A296-CC005175651D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EFBA9E64-CA92-A447-8217-9D98179E0B57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E7A57D7D-A843-2547-ACB5-B0478ACB5127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36BAAD62-D36F-2F4A-A3CE-53A235DB83B5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88EF0EC-3248-5C4F-A2A1-5EB833FC7D45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E00646FD-A92B-CF45-97DE-9617FEE441B9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5E75CAF1-B212-9B46-8293-83DC8832B694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E1D07FE8-63F6-164A-A023-C8AC85F51446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01E75AD4-FEE1-B049-B511-59F9A13D7BB4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346BF8BB-1532-5C49-8CC4-28610AF53A74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9E29015B-C535-AA4B-BB1F-AC2E653754A4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FDAF1256-B756-5042-B94A-9E58A09BDC6F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CEBE7B61-71FE-DF43-9624-E684FC888FD7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D182246A-DDB6-8740-8211-88F120251160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27FB1831-EF5B-6A41-A026-CD054F79A0C2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4D4D12D4-06F9-FF4F-898E-A49938DC5057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E02A1EF1-819C-4A45-A721-83227FDBB332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9EDAC41D-8EF3-6646-8528-EA100A095B98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EF953D2F-C643-E149-B9E5-FC13A217C201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8B9A6E5B-6910-3047-BB5E-7D46EB826F4C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8014CDC-F89A-6D4F-B772-22EBC07ACBF5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A66E2106-5137-0548-A9EF-AE528DF4B759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CE04FF5D-BC4D-2241-90E4-B34F8643F158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73B4393B-5DA0-234E-BB71-0B91259EAE56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96CE6C4D-41C1-2F46-B935-6B469B02DAAB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A0D41D0F-877D-EF41-802C-B9B67F7C57D8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E9752A5D-269B-3F48-A112-B124FC35B566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FEB4709E-185D-8047-AC5E-A6A807358F79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A358ACCF-F4D4-6D4D-8D00-2D3E27CBA831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BEC12103-41CF-2242-9086-004AFBBD2067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C900121D-46C4-1646-AB82-06312721948A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67AB0811-B170-4842-9909-076CE16E0C51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38411048-120B-FD48-B6F4-826B344C10FB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47592C0F-1647-0340-9C57-23B608333348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264CF7C4-365B-CF4A-8F66-21DBC284B39E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14435F1C-011C-5E43-BF8E-12C80CD4E915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BFD713AD-9487-524E-AD35-A79C60142A73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3288720-A26D-4A4A-B33A-4840E08AFC17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2E458DF9-FF72-0B41-997A-E72044A6662A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164E9630-E189-1A44-923C-054D27C8B4BD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716A042B-BD4D-D543-B8A3-C4A316886CBA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7A6DE146-77C1-564C-9CA9-695E4A9DE58D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D75F228B-AC89-C646-9597-5FF950D0051E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F4B7DEAC-EC11-C44A-9A99-7B47745CBFE5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C5A19184-CE46-0646-BF76-32E2DAB0C22B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C1D04FBE-3BF2-7845-8E74-05BE22ED2560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059E21E3-9047-C743-8802-6E8F64D0E04E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EE9B5D73-4D35-8F4F-B5CC-117A6978C8EC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9F67676C-64B8-8C42-B502-125602FA26C6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935856B0-EF85-CA4C-8035-90099D9F60A3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9FD814DC-9642-7F4E-BDE7-EB10EE086AB4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16A1BB2C-D135-DC47-A38F-FD8424F8DB37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39A0E26D-43D3-1B4B-ADC2-7B66E6985933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89AE5493-CE41-584E-A8B9-A068DF2D4038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D7FF3DFD-AF91-F24F-9BA1-B4A315267980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0A64D19E-DBC7-A64E-BA9A-5B226E5605DF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B40CA914-129A-EE41-937A-86036026AA0F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0601216-7850-D647-BE35-1148B834C98B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9F097C7A-3824-AF4E-B05C-0E9CF0A36FFC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0FCBCD0E-36D0-5044-AAFE-23002C8B506A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C1472B29-4F71-B145-8548-C2DE2DAA35EB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EDF964B8-E7BE-6544-89F6-7D6AA5E645BB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D94DA025-5180-CF42-A1A1-B1787F2C4332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F060C074-072C-4B46-9D9E-B1EFB71145C9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77FE91C-FE7B-1B46-8858-B434E0BC39D5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2855D927-30C0-E44C-8E53-1A7DDE2CF88F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A3C9E4BF-904D-F54C-9D86-716B838D5051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4443690C-F42A-EC43-A677-54AA6F30CC14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3051064C-CFE8-5947-B647-A86335C88880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F188A614-37A3-9847-9944-B214E030C7BF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1FD89605-F649-B641-8240-AB3B4694986E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220C337F-BD7F-0E45-AFC8-5889A168697B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5E07DB26-19EE-CC45-8FE0-D196788D227A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AC94F74A-B666-FD41-8584-DCCB4796C194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EAEBD4D0-5927-2747-AC9E-8036464FFC5D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F193E67-37FF-694F-9C65-5067538F9086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D3B8822A-9FB7-1C46-93D7-91BA9D4C18C7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DF4F8596-9636-1D45-85E7-55DADA7F8646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1" name="Group 1480">
              <a:extLst>
                <a:ext uri="{FF2B5EF4-FFF2-40B4-BE49-F238E27FC236}">
                  <a16:creationId xmlns:a16="http://schemas.microsoft.com/office/drawing/2014/main" id="{85776B21-7811-5746-ABB1-DDCDE7D3FC14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6D1DBB7A-E0DA-E24B-AF15-F11F2A3D657E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91BE3059-63C8-A744-8566-3EADAB92F003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DF352FBA-117E-A04D-BFFC-DE57C788F2F8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D45FFA98-C9BD-6949-B517-BA4F4E016812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8350B342-0D30-A044-BD15-1B6E84F4F197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F10D3158-BD8C-1942-86C7-E55E3ABF1B00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99EA21FC-EC98-6C41-AA53-D32104457E6A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5707C81A-EFC4-8B48-88FD-1DD6D4703224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0" name="Rectangle 1489">
                <a:extLst>
                  <a:ext uri="{FF2B5EF4-FFF2-40B4-BE49-F238E27FC236}">
                    <a16:creationId xmlns:a16="http://schemas.microsoft.com/office/drawing/2014/main" id="{72F2C196-3F3F-7345-AD0E-F28BB36002DF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FBF92D3B-8822-B040-BAD5-A0E530490FFF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0DE97D2B-B6B6-FB4C-9C57-888C338C5E7A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0673DF8F-C5FD-EF47-B57C-FB136C89790D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50D0FB8B-D9EA-304F-A88D-151D2398E047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AE34DA08-74C6-DB48-BDD9-99A10F5B2BA1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733CDF59-77C9-BE41-BDCF-F2A534012A28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3F6E8656-0C66-BD4F-A0E1-2B0643498F51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C4AE92D-B489-2447-AA3E-C262A6F6DBB5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9" name="Rectangle 1498">
                <a:extLst>
                  <a:ext uri="{FF2B5EF4-FFF2-40B4-BE49-F238E27FC236}">
                    <a16:creationId xmlns:a16="http://schemas.microsoft.com/office/drawing/2014/main" id="{1633D916-F54E-BA45-AC25-857DF59F86C4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823904AD-BC5D-E14E-83C0-F85F65A5A065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6ADFB3C3-C570-1D47-BDD7-C90326267BB4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88821DA-6977-1741-BB2D-78EC86D7A5C7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393389A3-FF37-4441-8731-BBF67FF51934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F877A35F-E039-584A-AC9B-541C30E0A60B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6AB0ECA6-E300-5042-9DFC-F69037BA45BD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4F11786A-BF87-8640-BE3E-670364B3D2B5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508D55-F2BA-8341-A55E-C88358B35565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A7750730-99CE-CA47-A95D-ACA69A46D150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3FC442C5-75B2-6E47-92ED-F434728B201B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83116AC4-2701-2E4D-ABB5-B145EF2B3742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6936E8DC-7C12-7045-8050-E6354A721B1E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85EC6A70-CE0D-0C48-9ACD-045E7C75545F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32E0D474-3456-BD47-9661-748BDCFE07CA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092443CD-515E-5746-8944-8946A27334B9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5AA52393-8831-0C45-A945-ECDB26DA870E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59C6BF65-C242-B141-B893-A5F16696B98D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8D3930A5-2E34-AB4A-A1EA-437B94118EE5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EF2662D2-2B07-4944-A903-3C1216EA0E25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B4E951A-AB92-1A46-A681-830089CA8161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377CD00D-45D7-2443-AE8B-4E1BFD55A73D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6A936438-C0B5-8C4C-9DB3-63A18DE82EA5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68AE2AA-665A-CD42-AAC5-BFD26F3B2EE6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ACDE1684-0AF4-7049-B5DA-7C8114E2295B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CEF04A31-FC1F-384C-B238-4A5C31846B1A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2E06F93B-9539-954E-9FE1-2EBC0B7826EC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0DE51051-3D0A-384A-AD88-D47BCD966054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A3E503E8-601E-234F-92C3-99796C09742A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F2FF199F-4ADE-584B-9C24-FFB09E5D20A8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B46F185B-1055-ED44-8F4E-77F354503474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EA3F0E1A-F7F3-9044-8347-E72465BE1E4B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EA2BB26B-38FC-154D-8B63-20C3200269BD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4D2EE890-2DDB-F04A-A0D2-3CC3ECA324BA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772E752E-68A5-284A-A939-D533BEFCC3A9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F6EDAE86-CDE1-E346-B665-5F13DB5209F1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57033EA7-52AA-4047-9B00-F8FE8D763AD4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78142439-D4C7-2941-82B3-6655A602B604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7457B662-7E89-7349-B75D-70AD838CD066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5F67CE32-F625-5746-BDA3-6C0B58F0702C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AB8B53EC-E73E-A442-8938-98B7F9EAF660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8BE100D3-8877-5240-B73C-775EB86573C7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994B15D-1BF3-1A4F-A551-1D7CD779494D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9BCE7E77-F564-7041-8E46-109A2EFECB56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93647ACF-93E1-954C-8976-C1D08DBFE37C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2A3B607-D865-AF40-BBC8-551C8A47CA6A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1996F567-3BBE-7243-9E4A-0783775ED885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C0F02665-DBBA-724D-8723-EC1DC92BB92F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AF6139E5-0C1D-FA49-95C0-F85BFAE47E5A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AEEC1533-4CDB-5C41-AC57-985AE1C81C8D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44891022-A6CA-0D40-BF40-5C448A24B89B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372EA674-8FA6-3D4D-A9A2-7B5FD9D64327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0F31D6CE-58BB-3C4F-BF51-A6E504F498B7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8E4878DD-A0B7-7447-B330-840C7F2153B1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84DF552F-6AFA-754B-B7A5-3B213322B4B3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3DAA14BB-CB5E-CF42-9E3D-8A1B49D42BC5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381E4F96-6D4F-2147-824D-22E8FA0BCCB5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0264A43D-00F6-C049-A153-D01F2FFB42E9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7F09960C-1B69-0A41-BBEE-E09392114A16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7ADCF66A-3AB4-A14A-BE18-F94D7681DDEB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EF160AB5-D796-2544-B31A-A458545FA55E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E2527874-EC52-194C-A585-DED7EB21DD23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CD1D98A6-8CD0-C042-A633-E470349B57BE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CCF019F4-B3EE-894C-8E3A-D9AAC3E09838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4E265577-8856-9B43-B1AB-D0BE06FC0EF5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F86D41A3-39DF-0F43-9AFB-466D767714C8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A207E144-59C9-8D46-9E7A-FD45C8B3AF4D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5CFF2FDF-3FA0-FF48-97B3-C46E028C212B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7414CD86-3344-0E4A-8A53-DEACCE3EA559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98B3D864-EBCD-174B-9B58-32B00739AB2A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4B9010F0-8A22-314E-BD59-CBBA40611696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2EA72BB6-6F9D-CA47-9D8F-EE383F7AF5CE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4C97C835-E56B-9847-A92C-34A73884A4DE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3C7BD088-532F-5945-916A-E0380CF5705F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C3C42318-2CDD-8142-96D9-0F34384B6B0B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9ACA50C9-A10A-F347-ABAA-BF21CD1325D0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576F8CDD-DB38-BA44-A476-75188277356E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80B9AAFC-A00D-1342-B36F-42570D743C6B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80096D86-A163-1947-8C29-4637875A61D7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ED510F76-9877-F445-ABEA-CCE365C873DB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A719B924-026D-BC4E-BFCD-62C086897AF3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624C8868-8DD2-3240-999A-769A4A6C7981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1D80B5DD-82AC-8443-88F4-55CD1E245E1C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A1F27555-ED37-464C-87F0-D70F2E6F22F3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323E8CEA-6CEC-5840-A99F-B82FF90BB7A2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DE005914-0E51-BD4C-AC97-40E0B296F3B4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246351AA-BE1A-6B4D-A06B-8A6BB84E2432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5569F917-EFA0-244D-8C86-92CB053EF963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2A9C6AA9-36B3-1D4E-8597-03708964F368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DCCA8CFA-050E-974B-BFC3-8ED3FF4E40F0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B1E94376-F175-AF47-89BC-5236D13B7198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00721493-072C-704B-A689-63C1F4C12C9A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98DDB759-955A-6543-A4B2-AFE5D0AACE6C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2EECD512-0B2E-9B48-81FF-36AD02B1AF10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59F07CC9-FE54-1C45-839E-E3D138933900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35A2A16F-9CD0-434F-A4B5-C5128E3428DA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D71E5A18-D70E-0A4F-9650-33B10922CCD5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B200F15A-0619-D641-A8AE-FBF33E5FDDE5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662FA7A-D9B4-5745-BDB1-7F40E2FADB94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5DE064E-C30B-6C4B-A06D-8042F3BDC52A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A6D28C8-35DC-954A-A01C-056127F51356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659CCCBB-1F11-7D47-B5DE-94FC4803B6B5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0C0F5CC5-5D35-A44C-95C4-042856C9E976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42" name="TextBox 1841">
            <a:extLst>
              <a:ext uri="{FF2B5EF4-FFF2-40B4-BE49-F238E27FC236}">
                <a16:creationId xmlns:a16="http://schemas.microsoft.com/office/drawing/2014/main" id="{DD341D96-B0B9-D844-B197-A9F99C96969D}"/>
              </a:ext>
            </a:extLst>
          </p:cNvPr>
          <p:cNvSpPr txBox="1"/>
          <p:nvPr/>
        </p:nvSpPr>
        <p:spPr>
          <a:xfrm>
            <a:off x="3944663" y="5463467"/>
            <a:ext cx="189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NOAA Atlas 14</a:t>
            </a:r>
          </a:p>
          <a:p>
            <a:r>
              <a:rPr lang="en-US" dirty="0"/>
              <a:t>@ 1km resolution</a:t>
            </a:r>
          </a:p>
        </p:txBody>
      </p:sp>
      <p:sp>
        <p:nvSpPr>
          <p:cNvPr id="1843" name="Multiply 1842">
            <a:extLst>
              <a:ext uri="{FF2B5EF4-FFF2-40B4-BE49-F238E27FC236}">
                <a16:creationId xmlns:a16="http://schemas.microsoft.com/office/drawing/2014/main" id="{909097E3-FCA2-D94D-A19C-1E807DCECE55}"/>
              </a:ext>
            </a:extLst>
          </p:cNvPr>
          <p:cNvSpPr/>
          <p:nvPr/>
        </p:nvSpPr>
        <p:spPr>
          <a:xfrm>
            <a:off x="2822026" y="4433451"/>
            <a:ext cx="788276" cy="6463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" name="Equal 1843">
            <a:extLst>
              <a:ext uri="{FF2B5EF4-FFF2-40B4-BE49-F238E27FC236}">
                <a16:creationId xmlns:a16="http://schemas.microsoft.com/office/drawing/2014/main" id="{93CD443D-6461-3945-84D4-C367E6342C35}"/>
              </a:ext>
            </a:extLst>
          </p:cNvPr>
          <p:cNvSpPr/>
          <p:nvPr/>
        </p:nvSpPr>
        <p:spPr>
          <a:xfrm>
            <a:off x="5374724" y="4575681"/>
            <a:ext cx="630623" cy="583008"/>
          </a:xfrm>
          <a:prstGeom prst="mathEqual">
            <a:avLst>
              <a:gd name="adj1" fmla="val 23520"/>
              <a:gd name="adj2" fmla="val 15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47" name="Group 1846">
            <a:extLst>
              <a:ext uri="{FF2B5EF4-FFF2-40B4-BE49-F238E27FC236}">
                <a16:creationId xmlns:a16="http://schemas.microsoft.com/office/drawing/2014/main" id="{BBDE3013-28EB-A34F-932D-E1954E7552D3}"/>
              </a:ext>
            </a:extLst>
          </p:cNvPr>
          <p:cNvGrpSpPr/>
          <p:nvPr/>
        </p:nvGrpSpPr>
        <p:grpSpPr>
          <a:xfrm>
            <a:off x="6538606" y="4280862"/>
            <a:ext cx="1231163" cy="1103175"/>
            <a:chOff x="4726113" y="1920881"/>
            <a:chExt cx="591945" cy="562995"/>
          </a:xfrm>
        </p:grpSpPr>
        <p:grpSp>
          <p:nvGrpSpPr>
            <p:cNvPr id="1848" name="Group 1847">
              <a:extLst>
                <a:ext uri="{FF2B5EF4-FFF2-40B4-BE49-F238E27FC236}">
                  <a16:creationId xmlns:a16="http://schemas.microsoft.com/office/drawing/2014/main" id="{B6511F0D-E41E-CC43-AE47-EFE23B6D582B}"/>
                </a:ext>
              </a:extLst>
            </p:cNvPr>
            <p:cNvGrpSpPr/>
            <p:nvPr/>
          </p:nvGrpSpPr>
          <p:grpSpPr>
            <a:xfrm>
              <a:off x="4726113" y="1920881"/>
              <a:ext cx="483841" cy="444260"/>
              <a:chOff x="7511843" y="3954565"/>
              <a:chExt cx="925711" cy="812693"/>
            </a:xfrm>
          </p:grpSpPr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7F9DCFC2-9693-4A4E-9D94-8EE17E1A6DE9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2" name="Rectangle 2091">
                <a:extLst>
                  <a:ext uri="{FF2B5EF4-FFF2-40B4-BE49-F238E27FC236}">
                    <a16:creationId xmlns:a16="http://schemas.microsoft.com/office/drawing/2014/main" id="{BB6724ED-0351-6148-B634-F2BE8A2284F5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Rectangle 2092">
                <a:extLst>
                  <a:ext uri="{FF2B5EF4-FFF2-40B4-BE49-F238E27FC236}">
                    <a16:creationId xmlns:a16="http://schemas.microsoft.com/office/drawing/2014/main" id="{2B67CC25-D0D4-BF48-83B5-B39663C77FFD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Rectangle 2093">
                <a:extLst>
                  <a:ext uri="{FF2B5EF4-FFF2-40B4-BE49-F238E27FC236}">
                    <a16:creationId xmlns:a16="http://schemas.microsoft.com/office/drawing/2014/main" id="{9C3D9AEE-3267-5549-86E1-0685C32229C1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Rectangle 2094">
                <a:extLst>
                  <a:ext uri="{FF2B5EF4-FFF2-40B4-BE49-F238E27FC236}">
                    <a16:creationId xmlns:a16="http://schemas.microsoft.com/office/drawing/2014/main" id="{F120FE76-8A36-F147-B37C-28F9123462D5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6" name="Rectangle 2095">
                <a:extLst>
                  <a:ext uri="{FF2B5EF4-FFF2-40B4-BE49-F238E27FC236}">
                    <a16:creationId xmlns:a16="http://schemas.microsoft.com/office/drawing/2014/main" id="{31FC4BA8-843A-C24E-A5BE-608EB45A5C86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1161A3FB-CF33-0E46-AC39-BFF91D1FBB57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DB39F637-2DF9-6948-BBBD-FEF7B5F69810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A8F05B45-C35C-BF40-B848-D834062DC784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26737B01-3768-A14B-8D92-64B015AC3C57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1" name="Rectangle 2100">
                <a:extLst>
                  <a:ext uri="{FF2B5EF4-FFF2-40B4-BE49-F238E27FC236}">
                    <a16:creationId xmlns:a16="http://schemas.microsoft.com/office/drawing/2014/main" id="{5B00ACFF-F78F-2E47-9383-133BA80C9198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90335A9C-6873-B448-965C-E81A1F4BBF12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Rectangle 2102">
                <a:extLst>
                  <a:ext uri="{FF2B5EF4-FFF2-40B4-BE49-F238E27FC236}">
                    <a16:creationId xmlns:a16="http://schemas.microsoft.com/office/drawing/2014/main" id="{45B91644-D286-E141-86A5-0BBAFC8255D1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Rectangle 2103">
                <a:extLst>
                  <a:ext uri="{FF2B5EF4-FFF2-40B4-BE49-F238E27FC236}">
                    <a16:creationId xmlns:a16="http://schemas.microsoft.com/office/drawing/2014/main" id="{DC9B38FD-C874-9245-9B00-D324995D7D73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3D0D51E4-6D44-0C46-8033-441E57ABC2CB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C0820A12-3FEB-9142-8D12-3767C18E684A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40ECA40C-1D58-134B-A4A7-6BC2146B510D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7F987ED0-7611-0947-90A5-7DC9BF90FF59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9" name="Rectangle 2108">
                <a:extLst>
                  <a:ext uri="{FF2B5EF4-FFF2-40B4-BE49-F238E27FC236}">
                    <a16:creationId xmlns:a16="http://schemas.microsoft.com/office/drawing/2014/main" id="{63384224-9E1C-9241-B48E-B79299AA81A9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D1C2DC17-FA7C-DD4F-B016-B420DE69FA4D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1" name="Rectangle 2110">
                <a:extLst>
                  <a:ext uri="{FF2B5EF4-FFF2-40B4-BE49-F238E27FC236}">
                    <a16:creationId xmlns:a16="http://schemas.microsoft.com/office/drawing/2014/main" id="{67D0C9EF-AEED-BC49-B1F7-EB6A4833F066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9338F4C6-4285-EC42-AFC9-E7EEFC589C81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A1B56CFF-E98E-CE4C-843C-84682044B8C9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70976FF9-A1E9-9A40-9520-75CE2D772E5E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A23BD7E4-2F46-DB44-A19A-97850E4D366F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5E640563-0851-0346-B9CB-2B2E870B4CD6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7" name="Rectangle 2116">
                <a:extLst>
                  <a:ext uri="{FF2B5EF4-FFF2-40B4-BE49-F238E27FC236}">
                    <a16:creationId xmlns:a16="http://schemas.microsoft.com/office/drawing/2014/main" id="{6EA80027-5E99-D644-B6D5-B4A2DC48C5DB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8" name="Rectangle 2117">
                <a:extLst>
                  <a:ext uri="{FF2B5EF4-FFF2-40B4-BE49-F238E27FC236}">
                    <a16:creationId xmlns:a16="http://schemas.microsoft.com/office/drawing/2014/main" id="{305DA6D4-8492-3F4C-988D-0AFBCED7BF7D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1027AF61-CF60-D642-9747-0DA6C37379ED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135A5DD9-8659-8842-8DD5-66B71B710A2D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4EB88C44-115D-AF44-987A-3B25DE6ACD96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95BE2D34-A3E9-3349-8984-A07BABB4491A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03F8EB2D-25D7-054A-9819-F77047E45251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CCAEAB4C-E044-9244-B3B0-0BF70C30902D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FC8E5CD0-7983-8241-9A0A-CBC3350991A5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630FB5CF-A38A-D048-9CFA-17120D3E9C7D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7" name="Rectangle 2126">
                <a:extLst>
                  <a:ext uri="{FF2B5EF4-FFF2-40B4-BE49-F238E27FC236}">
                    <a16:creationId xmlns:a16="http://schemas.microsoft.com/office/drawing/2014/main" id="{B856EF3B-C117-7B46-A809-FA221813224A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6D7D8B04-BAAD-5049-AD8E-6E914DAC2FC9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D65CFF0A-6E2F-1D41-99B7-FDE1B1A0DF6A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6F5D1BD4-375A-F942-88C3-D4D316F49706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AB01B526-A222-0541-AEA3-CFA97A8B778E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2C650A1A-CBAB-9747-9F62-D453B60D581F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3" name="Rectangle 2132">
                <a:extLst>
                  <a:ext uri="{FF2B5EF4-FFF2-40B4-BE49-F238E27FC236}">
                    <a16:creationId xmlns:a16="http://schemas.microsoft.com/office/drawing/2014/main" id="{9B6C0333-9147-7D42-89AB-B356128FCA01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4" name="Rectangle 2133">
                <a:extLst>
                  <a:ext uri="{FF2B5EF4-FFF2-40B4-BE49-F238E27FC236}">
                    <a16:creationId xmlns:a16="http://schemas.microsoft.com/office/drawing/2014/main" id="{9CD247E7-7965-0D4B-84A0-2CCD47FD4BEA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FC6DEDE4-E15F-D546-82DB-CE94F30C5CFC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6" name="Rectangle 2135">
                <a:extLst>
                  <a:ext uri="{FF2B5EF4-FFF2-40B4-BE49-F238E27FC236}">
                    <a16:creationId xmlns:a16="http://schemas.microsoft.com/office/drawing/2014/main" id="{8FF50C6E-FECC-8A45-B7A8-5FF369078219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F19E6B28-605D-884D-AF3D-7D44C1337F1B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6DD19C04-BDAE-4B45-B5C3-1C97603AB8FC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6FB6A390-8BE0-3F42-96DA-D1828B425F41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1A6ECCC5-1D05-564D-A5FA-D4A6CCC2BD67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1" name="Rectangle 2140">
                <a:extLst>
                  <a:ext uri="{FF2B5EF4-FFF2-40B4-BE49-F238E27FC236}">
                    <a16:creationId xmlns:a16="http://schemas.microsoft.com/office/drawing/2014/main" id="{1BE5C619-91CC-0E4C-8C21-697D6DA7DE51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Rectangle 2141">
                <a:extLst>
                  <a:ext uri="{FF2B5EF4-FFF2-40B4-BE49-F238E27FC236}">
                    <a16:creationId xmlns:a16="http://schemas.microsoft.com/office/drawing/2014/main" id="{7BBA1873-7065-9C43-B827-374A7E286E37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3" name="Rectangle 2142">
                <a:extLst>
                  <a:ext uri="{FF2B5EF4-FFF2-40B4-BE49-F238E27FC236}">
                    <a16:creationId xmlns:a16="http://schemas.microsoft.com/office/drawing/2014/main" id="{AAC239C3-0FC1-7D40-B8D6-C6B43E98C241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8F77C35B-BBFF-254F-9D02-A40DC40D9AA0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60B0A93F-9651-A042-8D7F-EBBFD6754CB8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35828262-2EA9-4240-857F-DD0F1547B409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5BEAC8F1-2BE5-EC4C-861B-81CE38FE7B8C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7A2082FE-2BE4-8743-BE9F-051B098D7B13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9" name="Rectangle 2148">
                <a:extLst>
                  <a:ext uri="{FF2B5EF4-FFF2-40B4-BE49-F238E27FC236}">
                    <a16:creationId xmlns:a16="http://schemas.microsoft.com/office/drawing/2014/main" id="{4323CD5A-1879-3743-B865-25B2F604CE11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C266A753-CEAC-FD48-A99A-4FFCE633C5BA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1" name="Rectangle 2150">
                <a:extLst>
                  <a:ext uri="{FF2B5EF4-FFF2-40B4-BE49-F238E27FC236}">
                    <a16:creationId xmlns:a16="http://schemas.microsoft.com/office/drawing/2014/main" id="{0D7CA644-1287-5F4E-9D5F-CF66D01C6A12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2" name="Rectangle 2151">
                <a:extLst>
                  <a:ext uri="{FF2B5EF4-FFF2-40B4-BE49-F238E27FC236}">
                    <a16:creationId xmlns:a16="http://schemas.microsoft.com/office/drawing/2014/main" id="{08DEAC8A-5B4C-2345-8A51-3C42CBA5579F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6ECA660D-FA0D-C54F-B1D9-4BD9D1C3E68C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2660ECC7-55B4-8D41-8E21-4ADCB81084B4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6C3CE6C4-B73C-B049-9ACA-5CAC06271202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119F5496-948E-C04B-9BDC-4348830AEDC1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7" name="Rectangle 2156">
                <a:extLst>
                  <a:ext uri="{FF2B5EF4-FFF2-40B4-BE49-F238E27FC236}">
                    <a16:creationId xmlns:a16="http://schemas.microsoft.com/office/drawing/2014/main" id="{BCA30F3F-D923-F444-9A3D-2C80385548DE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8" name="Rectangle 2157">
                <a:extLst>
                  <a:ext uri="{FF2B5EF4-FFF2-40B4-BE49-F238E27FC236}">
                    <a16:creationId xmlns:a16="http://schemas.microsoft.com/office/drawing/2014/main" id="{D08DDCC0-2177-C44D-9620-6E052F763684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9" name="Rectangle 2158">
                <a:extLst>
                  <a:ext uri="{FF2B5EF4-FFF2-40B4-BE49-F238E27FC236}">
                    <a16:creationId xmlns:a16="http://schemas.microsoft.com/office/drawing/2014/main" id="{A86F23E0-BC4F-B14D-9AE2-F9C5069A7482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E0290E89-4754-2143-826D-58FB50818378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A27B1457-1603-B24C-8B6C-3B01B0B7559C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412CD3A2-E8FD-D940-8705-F205E5F2F577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CAD17BAE-8D9D-EB43-B983-76559679D76F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79160E53-975A-FF41-98F9-9513A2B62FFB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47F81920-7776-B942-829D-595741568B43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" name="Rectangle 2165">
                <a:extLst>
                  <a:ext uri="{FF2B5EF4-FFF2-40B4-BE49-F238E27FC236}">
                    <a16:creationId xmlns:a16="http://schemas.microsoft.com/office/drawing/2014/main" id="{B2187499-F236-FB49-882A-E5F75AB5956C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7" name="Rectangle 2166">
                <a:extLst>
                  <a:ext uri="{FF2B5EF4-FFF2-40B4-BE49-F238E27FC236}">
                    <a16:creationId xmlns:a16="http://schemas.microsoft.com/office/drawing/2014/main" id="{32E250DF-F569-C44D-84DD-0BFE263709B9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E5F9C44B-E531-654F-9A4D-4B3DE101D439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9" name="Rectangle 2168">
                <a:extLst>
                  <a:ext uri="{FF2B5EF4-FFF2-40B4-BE49-F238E27FC236}">
                    <a16:creationId xmlns:a16="http://schemas.microsoft.com/office/drawing/2014/main" id="{C2092BB4-2735-0E4C-8768-3ED40AF6570A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0434E259-3BC2-954B-B804-164C530B20AB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1" name="Rectangle 2170">
                <a:extLst>
                  <a:ext uri="{FF2B5EF4-FFF2-40B4-BE49-F238E27FC236}">
                    <a16:creationId xmlns:a16="http://schemas.microsoft.com/office/drawing/2014/main" id="{2A51232C-C63E-B74C-9154-799CB285DBF7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2" name="Rectangle 2171">
                <a:extLst>
                  <a:ext uri="{FF2B5EF4-FFF2-40B4-BE49-F238E27FC236}">
                    <a16:creationId xmlns:a16="http://schemas.microsoft.com/office/drawing/2014/main" id="{33E1E5EC-ECC0-8A49-9EE7-BD5669849393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311E4030-149D-FD4C-AD47-8B2CB02A9C57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9249E1DF-A0F1-004B-A79B-C843E7B0D0E1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0FC12143-C64F-6941-8799-6EB08F30E25F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826613C5-78E9-BE49-A208-1F6FFEC811E2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4627D089-5605-894E-865A-AB46B6B1B281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Rectangle 2177">
                <a:extLst>
                  <a:ext uri="{FF2B5EF4-FFF2-40B4-BE49-F238E27FC236}">
                    <a16:creationId xmlns:a16="http://schemas.microsoft.com/office/drawing/2014/main" id="{11C0BF1E-5181-964F-9FEA-4CCC014404D5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9" name="Rectangle 2178">
                <a:extLst>
                  <a:ext uri="{FF2B5EF4-FFF2-40B4-BE49-F238E27FC236}">
                    <a16:creationId xmlns:a16="http://schemas.microsoft.com/office/drawing/2014/main" id="{06A34E51-4D83-FE4B-9F7C-B2F04006CC1B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76D6B378-6C40-1646-BD17-D9D1062C53EF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453DFD2F-23A8-5C40-984C-94446505E51D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4E97E626-ECC0-304F-A305-CD05804DA734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37BDD772-4C5B-A84E-9EBF-ADF0BEDDFC61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456C0BE9-CAFA-2A47-BD9D-DE4B8ED09D3C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6229E0CA-EC31-7548-80C1-0C13A1894EE9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BB1D190B-B5F6-8A48-95A1-EE4615221386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B20E8CA3-8503-904B-AA76-F436047C629C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FFCC0FA9-EC47-F44D-A66D-0091B13D5861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E39ED819-F69E-B44E-9112-39E5F73A4E8E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FFC9852F-8B56-D44F-A429-D88CC2CB7210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7B20B5F4-9B42-0743-B7B0-E2FF207459F2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DA13F7AF-5D27-1944-8152-474514936A9F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3" name="Rectangle 2192">
                <a:extLst>
                  <a:ext uri="{FF2B5EF4-FFF2-40B4-BE49-F238E27FC236}">
                    <a16:creationId xmlns:a16="http://schemas.microsoft.com/office/drawing/2014/main" id="{4BD69DED-CCD5-1241-AA2D-5B398E9BC0D2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4" name="Rectangle 2193">
                <a:extLst>
                  <a:ext uri="{FF2B5EF4-FFF2-40B4-BE49-F238E27FC236}">
                    <a16:creationId xmlns:a16="http://schemas.microsoft.com/office/drawing/2014/main" id="{99C01F1A-E55A-D049-A5AC-C722261A198F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43C23B29-236D-7E48-ACA3-8F5DF94F3A00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6" name="Rectangle 2195">
                <a:extLst>
                  <a:ext uri="{FF2B5EF4-FFF2-40B4-BE49-F238E27FC236}">
                    <a16:creationId xmlns:a16="http://schemas.microsoft.com/office/drawing/2014/main" id="{6B8949F7-202F-A547-A352-ADFC09A52A21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62F8FB2F-8A4B-5D46-95A9-A77B5AA39759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FD9F5CFF-3D30-4A42-8D16-78938F4FAC49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FCFF453C-6CBB-9C41-A683-FF9757FA8962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9733C426-AFA0-6C45-A79E-ACA67600D976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1" name="Rectangle 2200">
                <a:extLst>
                  <a:ext uri="{FF2B5EF4-FFF2-40B4-BE49-F238E27FC236}">
                    <a16:creationId xmlns:a16="http://schemas.microsoft.com/office/drawing/2014/main" id="{EE741D51-7EE9-CA4A-A642-5193CA825B08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2" name="Rectangle 2201">
                <a:extLst>
                  <a:ext uri="{FF2B5EF4-FFF2-40B4-BE49-F238E27FC236}">
                    <a16:creationId xmlns:a16="http://schemas.microsoft.com/office/drawing/2014/main" id="{0099689D-8C5E-5646-AE75-0EA11BE15A4E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3" name="Rectangle 2202">
                <a:extLst>
                  <a:ext uri="{FF2B5EF4-FFF2-40B4-BE49-F238E27FC236}">
                    <a16:creationId xmlns:a16="http://schemas.microsoft.com/office/drawing/2014/main" id="{940772FE-CCED-B044-8E49-734A789B8F7C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68A4B157-B4E0-8540-9FF0-06601F5F3C66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00FD1A79-2BDE-064E-9253-EE5E28867D4B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0CB1B6FB-3A85-E946-A1C9-23365265AB84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03933758-158A-CD41-B189-5D7A16396A75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0C94AE43-D6DA-B74A-B92E-57F09997F53D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5C3735A8-06E6-904E-A2F8-9859B6F50FDD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5BD4E474-EC70-DA47-B8ED-7356015DDC63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9" name="Group 1848">
              <a:extLst>
                <a:ext uri="{FF2B5EF4-FFF2-40B4-BE49-F238E27FC236}">
                  <a16:creationId xmlns:a16="http://schemas.microsoft.com/office/drawing/2014/main" id="{0D72236A-6141-6544-9563-60693CA198E3}"/>
                </a:ext>
              </a:extLst>
            </p:cNvPr>
            <p:cNvGrpSpPr/>
            <p:nvPr/>
          </p:nvGrpSpPr>
          <p:grpSpPr>
            <a:xfrm>
              <a:off x="4777509" y="1977590"/>
              <a:ext cx="483841" cy="444260"/>
              <a:chOff x="7511843" y="3954565"/>
              <a:chExt cx="925711" cy="812693"/>
            </a:xfrm>
          </p:grpSpPr>
          <p:sp>
            <p:nvSpPr>
              <p:cNvPr id="1971" name="Rectangle 1970">
                <a:extLst>
                  <a:ext uri="{FF2B5EF4-FFF2-40B4-BE49-F238E27FC236}">
                    <a16:creationId xmlns:a16="http://schemas.microsoft.com/office/drawing/2014/main" id="{AEB8D0C0-210F-E34D-8AC2-1EEF63A6AF65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2" name="Rectangle 1971">
                <a:extLst>
                  <a:ext uri="{FF2B5EF4-FFF2-40B4-BE49-F238E27FC236}">
                    <a16:creationId xmlns:a16="http://schemas.microsoft.com/office/drawing/2014/main" id="{24F86E0C-40F9-4B47-BB4D-54B033E43038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3" name="Rectangle 1972">
                <a:extLst>
                  <a:ext uri="{FF2B5EF4-FFF2-40B4-BE49-F238E27FC236}">
                    <a16:creationId xmlns:a16="http://schemas.microsoft.com/office/drawing/2014/main" id="{29E3A8B6-1144-D349-ACB5-49F7A4BD614A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F520AF7C-138B-1F49-9191-2875F56C3CFD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DA5DC807-F202-AC4C-9790-8C6F19AF6919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AFCAD827-6B32-4B44-AC2B-33E1468BB4B1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7" name="Rectangle 1976">
                <a:extLst>
                  <a:ext uri="{FF2B5EF4-FFF2-40B4-BE49-F238E27FC236}">
                    <a16:creationId xmlns:a16="http://schemas.microsoft.com/office/drawing/2014/main" id="{7B5560AE-F7A5-034B-9BAD-F35F8976837C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8" name="Rectangle 1977">
                <a:extLst>
                  <a:ext uri="{FF2B5EF4-FFF2-40B4-BE49-F238E27FC236}">
                    <a16:creationId xmlns:a16="http://schemas.microsoft.com/office/drawing/2014/main" id="{8864DE26-5318-594A-B187-FB32E162643F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9" name="Rectangle 1978">
                <a:extLst>
                  <a:ext uri="{FF2B5EF4-FFF2-40B4-BE49-F238E27FC236}">
                    <a16:creationId xmlns:a16="http://schemas.microsoft.com/office/drawing/2014/main" id="{C8A4EB07-6D36-DD4A-9BA2-96F32F3D39EA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D7670DDF-F827-ED4D-82CD-D7ADD6BD5CCF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1" name="Rectangle 1980">
                <a:extLst>
                  <a:ext uri="{FF2B5EF4-FFF2-40B4-BE49-F238E27FC236}">
                    <a16:creationId xmlns:a16="http://schemas.microsoft.com/office/drawing/2014/main" id="{0F0C328B-38BF-AA4E-B01D-7D6C2321028D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1869410F-40AD-3E48-BA49-5A61AA9AC986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77A9FA54-BD48-6F49-9872-FA81F3C074CF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4" name="Rectangle 1983">
                <a:extLst>
                  <a:ext uri="{FF2B5EF4-FFF2-40B4-BE49-F238E27FC236}">
                    <a16:creationId xmlns:a16="http://schemas.microsoft.com/office/drawing/2014/main" id="{C788D66E-B3D2-E546-AFC5-29B266ED5BD4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46B7AE56-2D5D-CF44-B0FE-18D9CCBA23D9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6" name="Rectangle 1985">
                <a:extLst>
                  <a:ext uri="{FF2B5EF4-FFF2-40B4-BE49-F238E27FC236}">
                    <a16:creationId xmlns:a16="http://schemas.microsoft.com/office/drawing/2014/main" id="{B1DDF3EB-26A0-634F-8811-89A119D03FBB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7" name="Rectangle 1986">
                <a:extLst>
                  <a:ext uri="{FF2B5EF4-FFF2-40B4-BE49-F238E27FC236}">
                    <a16:creationId xmlns:a16="http://schemas.microsoft.com/office/drawing/2014/main" id="{D93E681D-BDBE-D24B-A2BB-538ED7ED81FF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8AE4817E-66D8-C24D-A2C5-F4F97876FA26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9" name="Rectangle 1988">
                <a:extLst>
                  <a:ext uri="{FF2B5EF4-FFF2-40B4-BE49-F238E27FC236}">
                    <a16:creationId xmlns:a16="http://schemas.microsoft.com/office/drawing/2014/main" id="{8A692DD7-0469-FA44-BA1F-304DCE7E6637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0" name="Rectangle 1989">
                <a:extLst>
                  <a:ext uri="{FF2B5EF4-FFF2-40B4-BE49-F238E27FC236}">
                    <a16:creationId xmlns:a16="http://schemas.microsoft.com/office/drawing/2014/main" id="{74675CED-4380-184D-ADCC-C895292E90F0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1" name="Rectangle 1990">
                <a:extLst>
                  <a:ext uri="{FF2B5EF4-FFF2-40B4-BE49-F238E27FC236}">
                    <a16:creationId xmlns:a16="http://schemas.microsoft.com/office/drawing/2014/main" id="{2B1B5CE6-AE83-FC40-BF64-8DC9BEFF7757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2" name="Rectangle 1991">
                <a:extLst>
                  <a:ext uri="{FF2B5EF4-FFF2-40B4-BE49-F238E27FC236}">
                    <a16:creationId xmlns:a16="http://schemas.microsoft.com/office/drawing/2014/main" id="{13E684A8-8436-9740-8BD8-51BDFB457154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3" name="Rectangle 1992">
                <a:extLst>
                  <a:ext uri="{FF2B5EF4-FFF2-40B4-BE49-F238E27FC236}">
                    <a16:creationId xmlns:a16="http://schemas.microsoft.com/office/drawing/2014/main" id="{7166C097-F220-AB4D-9F80-BFDD343F5339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956D85B4-F897-0142-8FA8-CFCC32555DFC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62F3F3C2-0F6E-4C4A-97F6-952A8A430EB3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414FDD88-6B31-F04B-BA8B-F4DD959FCA07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7" name="Rectangle 1996">
                <a:extLst>
                  <a:ext uri="{FF2B5EF4-FFF2-40B4-BE49-F238E27FC236}">
                    <a16:creationId xmlns:a16="http://schemas.microsoft.com/office/drawing/2014/main" id="{CA81C6E7-0F7B-524C-8376-FC3FD3D4C2CB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Rectangle 1997">
                <a:extLst>
                  <a:ext uri="{FF2B5EF4-FFF2-40B4-BE49-F238E27FC236}">
                    <a16:creationId xmlns:a16="http://schemas.microsoft.com/office/drawing/2014/main" id="{7CBD7B44-FEB0-DF41-93DD-B60DA6FCA19C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9" name="Rectangle 1998">
                <a:extLst>
                  <a:ext uri="{FF2B5EF4-FFF2-40B4-BE49-F238E27FC236}">
                    <a16:creationId xmlns:a16="http://schemas.microsoft.com/office/drawing/2014/main" id="{AACC5B71-1911-DE44-A209-A4F2A5FAA0B5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5EAEB160-04E4-2F4F-AC26-E04DD9CB3FF8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1" name="Rectangle 2000">
                <a:extLst>
                  <a:ext uri="{FF2B5EF4-FFF2-40B4-BE49-F238E27FC236}">
                    <a16:creationId xmlns:a16="http://schemas.microsoft.com/office/drawing/2014/main" id="{AF3DCDD0-78B2-3348-812C-6193A46AC8E0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2" name="Rectangle 2001">
                <a:extLst>
                  <a:ext uri="{FF2B5EF4-FFF2-40B4-BE49-F238E27FC236}">
                    <a16:creationId xmlns:a16="http://schemas.microsoft.com/office/drawing/2014/main" id="{2840303F-17ED-AB4C-92C6-C9E0BDD6755B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3" name="Rectangle 2002">
                <a:extLst>
                  <a:ext uri="{FF2B5EF4-FFF2-40B4-BE49-F238E27FC236}">
                    <a16:creationId xmlns:a16="http://schemas.microsoft.com/office/drawing/2014/main" id="{448E5F6F-D4B3-E74E-B25B-89A1C0F6B2A4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EC227970-9F63-6048-8012-01EEC9FBC40C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54F9CECC-FCAA-4F4B-B8C0-B1A62210E224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47C9EB22-4126-2D43-A534-2C20BD8F1958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7" name="Rectangle 2006">
                <a:extLst>
                  <a:ext uri="{FF2B5EF4-FFF2-40B4-BE49-F238E27FC236}">
                    <a16:creationId xmlns:a16="http://schemas.microsoft.com/office/drawing/2014/main" id="{122314FB-6050-494F-B723-5CE9170AEDC1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8" name="Rectangle 2007">
                <a:extLst>
                  <a:ext uri="{FF2B5EF4-FFF2-40B4-BE49-F238E27FC236}">
                    <a16:creationId xmlns:a16="http://schemas.microsoft.com/office/drawing/2014/main" id="{EEA5180D-F7C2-6F46-96C9-4478AC4FC6A3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9" name="Rectangle 2008">
                <a:extLst>
                  <a:ext uri="{FF2B5EF4-FFF2-40B4-BE49-F238E27FC236}">
                    <a16:creationId xmlns:a16="http://schemas.microsoft.com/office/drawing/2014/main" id="{4C315853-2043-9346-A275-C52D096E1630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A5EE3A03-7FD0-A64C-BE31-5C4E1A4C89C8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1" name="Rectangle 2010">
                <a:extLst>
                  <a:ext uri="{FF2B5EF4-FFF2-40B4-BE49-F238E27FC236}">
                    <a16:creationId xmlns:a16="http://schemas.microsoft.com/office/drawing/2014/main" id="{FEB7BC7F-9393-1D4F-89DC-4179AA98E302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A9C5F62A-7A57-7348-8E4B-DED05F8B149A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3" name="Rectangle 2012">
                <a:extLst>
                  <a:ext uri="{FF2B5EF4-FFF2-40B4-BE49-F238E27FC236}">
                    <a16:creationId xmlns:a16="http://schemas.microsoft.com/office/drawing/2014/main" id="{BF797F75-8E72-0143-AF44-DD230AFC9F13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4" name="Rectangle 2013">
                <a:extLst>
                  <a:ext uri="{FF2B5EF4-FFF2-40B4-BE49-F238E27FC236}">
                    <a16:creationId xmlns:a16="http://schemas.microsoft.com/office/drawing/2014/main" id="{AEC028DE-27E2-D649-AF72-584D980BEB91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7E9F5C2A-1F21-1B4E-ADDF-218CEDB8024E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6" name="Rectangle 2015">
                <a:extLst>
                  <a:ext uri="{FF2B5EF4-FFF2-40B4-BE49-F238E27FC236}">
                    <a16:creationId xmlns:a16="http://schemas.microsoft.com/office/drawing/2014/main" id="{A78AEB66-29DC-D349-9700-1230560992A9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7" name="Rectangle 2016">
                <a:extLst>
                  <a:ext uri="{FF2B5EF4-FFF2-40B4-BE49-F238E27FC236}">
                    <a16:creationId xmlns:a16="http://schemas.microsoft.com/office/drawing/2014/main" id="{A6D95E10-6433-C646-898B-DB4BB9B08271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54A97CF5-C67A-E042-8478-0B3A4CB5E9D3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9" name="Rectangle 2018">
                <a:extLst>
                  <a:ext uri="{FF2B5EF4-FFF2-40B4-BE49-F238E27FC236}">
                    <a16:creationId xmlns:a16="http://schemas.microsoft.com/office/drawing/2014/main" id="{E482B7E2-0FA6-C24D-899E-D79532315492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D7F99691-2966-944C-A890-47B86E2E8DAA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8A92EB63-5B29-6843-A33A-8603517B91F8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2" name="Rectangle 2021">
                <a:extLst>
                  <a:ext uri="{FF2B5EF4-FFF2-40B4-BE49-F238E27FC236}">
                    <a16:creationId xmlns:a16="http://schemas.microsoft.com/office/drawing/2014/main" id="{165EC9B4-132F-E440-9F8B-4D42028E3B43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1E9A4EA1-C7D5-1447-A474-A4D3EB66B0AB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426F9034-578D-4249-9911-C51E57E0A2DC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92A6F5A5-7723-134C-9636-C1D5736E3424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6" name="Rectangle 2025">
                <a:extLst>
                  <a:ext uri="{FF2B5EF4-FFF2-40B4-BE49-F238E27FC236}">
                    <a16:creationId xmlns:a16="http://schemas.microsoft.com/office/drawing/2014/main" id="{33E8A9DD-7340-F54E-A4BA-7B5943E975DC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7" name="Rectangle 2026">
                <a:extLst>
                  <a:ext uri="{FF2B5EF4-FFF2-40B4-BE49-F238E27FC236}">
                    <a16:creationId xmlns:a16="http://schemas.microsoft.com/office/drawing/2014/main" id="{643C9074-5E88-1744-BE74-43BE9E043843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8" name="Rectangle 2027">
                <a:extLst>
                  <a:ext uri="{FF2B5EF4-FFF2-40B4-BE49-F238E27FC236}">
                    <a16:creationId xmlns:a16="http://schemas.microsoft.com/office/drawing/2014/main" id="{8D633466-FF8D-C747-B6BD-EA102EA915A8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9" name="Rectangle 2028">
                <a:extLst>
                  <a:ext uri="{FF2B5EF4-FFF2-40B4-BE49-F238E27FC236}">
                    <a16:creationId xmlns:a16="http://schemas.microsoft.com/office/drawing/2014/main" id="{78E2DA2A-95A9-DF47-8994-0001591C26A5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581AAACB-4B3F-1140-9FA8-6E185677296F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86CBCE1B-1196-EA47-857A-EFE6B3B255F3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2" name="Rectangle 2031">
                <a:extLst>
                  <a:ext uri="{FF2B5EF4-FFF2-40B4-BE49-F238E27FC236}">
                    <a16:creationId xmlns:a16="http://schemas.microsoft.com/office/drawing/2014/main" id="{48D8143D-8B3C-484F-9B1C-AAD095A50D0D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3" name="Rectangle 2032">
                <a:extLst>
                  <a:ext uri="{FF2B5EF4-FFF2-40B4-BE49-F238E27FC236}">
                    <a16:creationId xmlns:a16="http://schemas.microsoft.com/office/drawing/2014/main" id="{E1C942DD-4CB9-6B4C-99F1-60145727A2C4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4" name="Rectangle 2033">
                <a:extLst>
                  <a:ext uri="{FF2B5EF4-FFF2-40B4-BE49-F238E27FC236}">
                    <a16:creationId xmlns:a16="http://schemas.microsoft.com/office/drawing/2014/main" id="{24C03303-125A-A942-9CAC-87AB0B65FBE7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1B9173D0-D1B7-8F47-A4F7-57326F6A8681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AA7A9683-5944-8649-9F5E-7D1B1A5A2402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7" name="Rectangle 2036">
                <a:extLst>
                  <a:ext uri="{FF2B5EF4-FFF2-40B4-BE49-F238E27FC236}">
                    <a16:creationId xmlns:a16="http://schemas.microsoft.com/office/drawing/2014/main" id="{51F48AD6-77C5-7C42-B498-9D45641DE6A6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306A5376-5CFB-434D-82EB-FB0169B34C46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9" name="Rectangle 2038">
                <a:extLst>
                  <a:ext uri="{FF2B5EF4-FFF2-40B4-BE49-F238E27FC236}">
                    <a16:creationId xmlns:a16="http://schemas.microsoft.com/office/drawing/2014/main" id="{418797D1-6C79-9448-8408-9E7D0DD91C5E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976C4F83-D4E0-384E-A8AA-0ACA9192CE99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1" name="Rectangle 2040">
                <a:extLst>
                  <a:ext uri="{FF2B5EF4-FFF2-40B4-BE49-F238E27FC236}">
                    <a16:creationId xmlns:a16="http://schemas.microsoft.com/office/drawing/2014/main" id="{4ED513BA-C40A-4045-8A0C-48D259FF7BEE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F13EA83F-E2FB-CA4D-AE13-D4E8E3A48EF2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3" name="Rectangle 2042">
                <a:extLst>
                  <a:ext uri="{FF2B5EF4-FFF2-40B4-BE49-F238E27FC236}">
                    <a16:creationId xmlns:a16="http://schemas.microsoft.com/office/drawing/2014/main" id="{7B5087A9-3CCA-3B44-9267-73F89A1751EA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4" name="Rectangle 2043">
                <a:extLst>
                  <a:ext uri="{FF2B5EF4-FFF2-40B4-BE49-F238E27FC236}">
                    <a16:creationId xmlns:a16="http://schemas.microsoft.com/office/drawing/2014/main" id="{E1BBDEE2-8323-7249-B174-844A3B5DDCF5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A6798301-0273-484E-882D-BC313AF17E0A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8E37F0EC-383C-AE43-A11C-F7D8684DD697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7" name="Rectangle 2046">
                <a:extLst>
                  <a:ext uri="{FF2B5EF4-FFF2-40B4-BE49-F238E27FC236}">
                    <a16:creationId xmlns:a16="http://schemas.microsoft.com/office/drawing/2014/main" id="{B7695BCE-D8EC-424D-8C87-754754F75B76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Rectangle 2047">
                <a:extLst>
                  <a:ext uri="{FF2B5EF4-FFF2-40B4-BE49-F238E27FC236}">
                    <a16:creationId xmlns:a16="http://schemas.microsoft.com/office/drawing/2014/main" id="{4852CE0A-ABF1-7B46-B548-018AB2B70D1F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Rectangle 2048">
                <a:extLst>
                  <a:ext uri="{FF2B5EF4-FFF2-40B4-BE49-F238E27FC236}">
                    <a16:creationId xmlns:a16="http://schemas.microsoft.com/office/drawing/2014/main" id="{1DBBA7F9-6FCD-784D-B664-B440BD2F837F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0" name="Rectangle 2049">
                <a:extLst>
                  <a:ext uri="{FF2B5EF4-FFF2-40B4-BE49-F238E27FC236}">
                    <a16:creationId xmlns:a16="http://schemas.microsoft.com/office/drawing/2014/main" id="{686F1EBF-EE50-ED42-B248-62D5F88DC06E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Rectangle 2050">
                <a:extLst>
                  <a:ext uri="{FF2B5EF4-FFF2-40B4-BE49-F238E27FC236}">
                    <a16:creationId xmlns:a16="http://schemas.microsoft.com/office/drawing/2014/main" id="{FDDF73C2-CF52-E043-97AD-19922D98589D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" name="Rectangle 2051">
                <a:extLst>
                  <a:ext uri="{FF2B5EF4-FFF2-40B4-BE49-F238E27FC236}">
                    <a16:creationId xmlns:a16="http://schemas.microsoft.com/office/drawing/2014/main" id="{904FCE90-FC02-514B-9B8D-ACEC79736DD4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Rectangle 2052">
                <a:extLst>
                  <a:ext uri="{FF2B5EF4-FFF2-40B4-BE49-F238E27FC236}">
                    <a16:creationId xmlns:a16="http://schemas.microsoft.com/office/drawing/2014/main" id="{2B96B3F1-6332-B64A-96F9-89BD9956FACB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4" name="Rectangle 2053">
                <a:extLst>
                  <a:ext uri="{FF2B5EF4-FFF2-40B4-BE49-F238E27FC236}">
                    <a16:creationId xmlns:a16="http://schemas.microsoft.com/office/drawing/2014/main" id="{2D3E1A17-0B10-4943-8ED6-929A6AFDF01F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5" name="Rectangle 2054">
                <a:extLst>
                  <a:ext uri="{FF2B5EF4-FFF2-40B4-BE49-F238E27FC236}">
                    <a16:creationId xmlns:a16="http://schemas.microsoft.com/office/drawing/2014/main" id="{9A78884D-53ED-E843-8A23-413E7761E1ED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6" name="Rectangle 2055">
                <a:extLst>
                  <a:ext uri="{FF2B5EF4-FFF2-40B4-BE49-F238E27FC236}">
                    <a16:creationId xmlns:a16="http://schemas.microsoft.com/office/drawing/2014/main" id="{88F02513-B4A0-9044-A194-BE89C6CDE16F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7" name="Rectangle 2056">
                <a:extLst>
                  <a:ext uri="{FF2B5EF4-FFF2-40B4-BE49-F238E27FC236}">
                    <a16:creationId xmlns:a16="http://schemas.microsoft.com/office/drawing/2014/main" id="{1725A67B-2FF0-F74A-9326-BE70FABCCBEE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Rectangle 2057">
                <a:extLst>
                  <a:ext uri="{FF2B5EF4-FFF2-40B4-BE49-F238E27FC236}">
                    <a16:creationId xmlns:a16="http://schemas.microsoft.com/office/drawing/2014/main" id="{165EF900-0256-D748-8EE5-B2104DF5930E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9" name="Rectangle 2058">
                <a:extLst>
                  <a:ext uri="{FF2B5EF4-FFF2-40B4-BE49-F238E27FC236}">
                    <a16:creationId xmlns:a16="http://schemas.microsoft.com/office/drawing/2014/main" id="{7E7A137A-3BEB-7946-ABE9-24ECDB66EB32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0" name="Rectangle 2059">
                <a:extLst>
                  <a:ext uri="{FF2B5EF4-FFF2-40B4-BE49-F238E27FC236}">
                    <a16:creationId xmlns:a16="http://schemas.microsoft.com/office/drawing/2014/main" id="{2F96E95E-28D4-BB4E-B298-20C441F336EE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1" name="Rectangle 2060">
                <a:extLst>
                  <a:ext uri="{FF2B5EF4-FFF2-40B4-BE49-F238E27FC236}">
                    <a16:creationId xmlns:a16="http://schemas.microsoft.com/office/drawing/2014/main" id="{35679F67-E020-BA44-B604-9396D245A0E0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2" name="Rectangle 2061">
                <a:extLst>
                  <a:ext uri="{FF2B5EF4-FFF2-40B4-BE49-F238E27FC236}">
                    <a16:creationId xmlns:a16="http://schemas.microsoft.com/office/drawing/2014/main" id="{1B17500D-3FE9-6344-B277-AADEDBA77902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9064CF55-BD41-FD4F-8A59-D4BF3370EE64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4713266A-9607-6C47-BA79-842E0F2D8FD2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Rectangle 2064">
                <a:extLst>
                  <a:ext uri="{FF2B5EF4-FFF2-40B4-BE49-F238E27FC236}">
                    <a16:creationId xmlns:a16="http://schemas.microsoft.com/office/drawing/2014/main" id="{7CF1AC79-0CBB-3345-90DD-E6348A9FC0A1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Rectangle 2065">
                <a:extLst>
                  <a:ext uri="{FF2B5EF4-FFF2-40B4-BE49-F238E27FC236}">
                    <a16:creationId xmlns:a16="http://schemas.microsoft.com/office/drawing/2014/main" id="{60B4CC76-85CF-C941-B195-73B0E1096F7A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Rectangle 2066">
                <a:extLst>
                  <a:ext uri="{FF2B5EF4-FFF2-40B4-BE49-F238E27FC236}">
                    <a16:creationId xmlns:a16="http://schemas.microsoft.com/office/drawing/2014/main" id="{E953817B-C25E-6643-8FBF-05C969ED0E10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Rectangle 2067">
                <a:extLst>
                  <a:ext uri="{FF2B5EF4-FFF2-40B4-BE49-F238E27FC236}">
                    <a16:creationId xmlns:a16="http://schemas.microsoft.com/office/drawing/2014/main" id="{949F3BC3-5A32-9547-B338-B5224F3BE113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9" name="Rectangle 2068">
                <a:extLst>
                  <a:ext uri="{FF2B5EF4-FFF2-40B4-BE49-F238E27FC236}">
                    <a16:creationId xmlns:a16="http://schemas.microsoft.com/office/drawing/2014/main" id="{E7CB7368-199E-5A44-AAF9-7A07F8A82838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0" name="Rectangle 2069">
                <a:extLst>
                  <a:ext uri="{FF2B5EF4-FFF2-40B4-BE49-F238E27FC236}">
                    <a16:creationId xmlns:a16="http://schemas.microsoft.com/office/drawing/2014/main" id="{DB519C60-00B9-0742-9561-F51388569F5B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1" name="Rectangle 2070">
                <a:extLst>
                  <a:ext uri="{FF2B5EF4-FFF2-40B4-BE49-F238E27FC236}">
                    <a16:creationId xmlns:a16="http://schemas.microsoft.com/office/drawing/2014/main" id="{9ED73B36-82C2-C549-9E88-5454F7C7E78D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2" name="Rectangle 2071">
                <a:extLst>
                  <a:ext uri="{FF2B5EF4-FFF2-40B4-BE49-F238E27FC236}">
                    <a16:creationId xmlns:a16="http://schemas.microsoft.com/office/drawing/2014/main" id="{B782EB83-A682-AB4C-B5E8-A903F0A6E482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B6529728-9CB7-E14A-81DB-1660F8EE9A45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1937125F-902F-314D-B1E1-46939B30578F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8CA7C594-1C75-4B40-BF46-2132D4A1E41E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15CF0C39-C0FC-AC40-AC54-4DCFCFCD93E6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Rectangle 2076">
                <a:extLst>
                  <a:ext uri="{FF2B5EF4-FFF2-40B4-BE49-F238E27FC236}">
                    <a16:creationId xmlns:a16="http://schemas.microsoft.com/office/drawing/2014/main" id="{B96C0FEF-D409-4144-AD94-FCEEEE42CE2B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8" name="Rectangle 2077">
                <a:extLst>
                  <a:ext uri="{FF2B5EF4-FFF2-40B4-BE49-F238E27FC236}">
                    <a16:creationId xmlns:a16="http://schemas.microsoft.com/office/drawing/2014/main" id="{81352610-7FCD-8F4F-9DC4-746512696705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9" name="Rectangle 2078">
                <a:extLst>
                  <a:ext uri="{FF2B5EF4-FFF2-40B4-BE49-F238E27FC236}">
                    <a16:creationId xmlns:a16="http://schemas.microsoft.com/office/drawing/2014/main" id="{16F965F5-045F-1E44-AD73-EC84075FE56C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0" name="Rectangle 2079">
                <a:extLst>
                  <a:ext uri="{FF2B5EF4-FFF2-40B4-BE49-F238E27FC236}">
                    <a16:creationId xmlns:a16="http://schemas.microsoft.com/office/drawing/2014/main" id="{4D6B4D93-B991-CB4C-B907-37E2BEC9AA4D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1" name="Rectangle 2080">
                <a:extLst>
                  <a:ext uri="{FF2B5EF4-FFF2-40B4-BE49-F238E27FC236}">
                    <a16:creationId xmlns:a16="http://schemas.microsoft.com/office/drawing/2014/main" id="{EC1B8BA1-A9BC-2D45-8D09-C58946E1AE4E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2" name="Rectangle 2081">
                <a:extLst>
                  <a:ext uri="{FF2B5EF4-FFF2-40B4-BE49-F238E27FC236}">
                    <a16:creationId xmlns:a16="http://schemas.microsoft.com/office/drawing/2014/main" id="{D43ECB62-E423-8344-A131-F24511821D4A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0E17A089-9F67-F348-B892-DD34B7CA9A44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4" name="Rectangle 2083">
                <a:extLst>
                  <a:ext uri="{FF2B5EF4-FFF2-40B4-BE49-F238E27FC236}">
                    <a16:creationId xmlns:a16="http://schemas.microsoft.com/office/drawing/2014/main" id="{1E543507-E07D-234A-83F0-E69C4D823A4B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A58A5852-9C75-524A-9FDD-5200A3FE98A1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CFB45112-AFF1-3840-8E7F-931244ED5BFE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7" name="Rectangle 2086">
                <a:extLst>
                  <a:ext uri="{FF2B5EF4-FFF2-40B4-BE49-F238E27FC236}">
                    <a16:creationId xmlns:a16="http://schemas.microsoft.com/office/drawing/2014/main" id="{150F7355-37F1-5D47-A77A-2DD9C065C968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BACDABDB-254C-6649-9A17-94727DD02D57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9" name="Rectangle 2088">
                <a:extLst>
                  <a:ext uri="{FF2B5EF4-FFF2-40B4-BE49-F238E27FC236}">
                    <a16:creationId xmlns:a16="http://schemas.microsoft.com/office/drawing/2014/main" id="{192DAAAC-B746-0C4E-AD67-8D3A0CD53D49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0" name="Rectangle 2089">
                <a:extLst>
                  <a:ext uri="{FF2B5EF4-FFF2-40B4-BE49-F238E27FC236}">
                    <a16:creationId xmlns:a16="http://schemas.microsoft.com/office/drawing/2014/main" id="{87D9D5AB-A9EA-1647-890D-314ED1F925E1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0" name="Group 1849">
              <a:extLst>
                <a:ext uri="{FF2B5EF4-FFF2-40B4-BE49-F238E27FC236}">
                  <a16:creationId xmlns:a16="http://schemas.microsoft.com/office/drawing/2014/main" id="{5B31957D-6310-8747-BA04-A32DEB65F894}"/>
                </a:ext>
              </a:extLst>
            </p:cNvPr>
            <p:cNvGrpSpPr/>
            <p:nvPr/>
          </p:nvGrpSpPr>
          <p:grpSpPr>
            <a:xfrm>
              <a:off x="4834217" y="2039616"/>
              <a:ext cx="483841" cy="444260"/>
              <a:chOff x="7511843" y="3954565"/>
              <a:chExt cx="925711" cy="812693"/>
            </a:xfrm>
          </p:grpSpPr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F75190B6-6192-1649-A62F-C7FA3C1495FB}"/>
                  </a:ext>
                </a:extLst>
              </p:cNvPr>
              <p:cNvSpPr/>
              <p:nvPr/>
            </p:nvSpPr>
            <p:spPr>
              <a:xfrm>
                <a:off x="75118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5C1B792B-C01E-E241-9AE6-3AEC0A5B98D6}"/>
                  </a:ext>
                </a:extLst>
              </p:cNvPr>
              <p:cNvSpPr/>
              <p:nvPr/>
            </p:nvSpPr>
            <p:spPr>
              <a:xfrm>
                <a:off x="75118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BFAA1BA6-1BFF-8041-B01B-6A688B5C34A9}"/>
                  </a:ext>
                </a:extLst>
              </p:cNvPr>
              <p:cNvSpPr/>
              <p:nvPr/>
            </p:nvSpPr>
            <p:spPr>
              <a:xfrm>
                <a:off x="75118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E76ADE70-23EB-1D42-807F-25FA41505593}"/>
                  </a:ext>
                </a:extLst>
              </p:cNvPr>
              <p:cNvSpPr/>
              <p:nvPr/>
            </p:nvSpPr>
            <p:spPr>
              <a:xfrm>
                <a:off x="75118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53EAE501-CAC2-8F4E-8170-DBE35C1D83B3}"/>
                  </a:ext>
                </a:extLst>
              </p:cNvPr>
              <p:cNvSpPr/>
              <p:nvPr/>
            </p:nvSpPr>
            <p:spPr>
              <a:xfrm>
                <a:off x="75118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E5318879-022B-574D-8281-A18C93A57E90}"/>
                  </a:ext>
                </a:extLst>
              </p:cNvPr>
              <p:cNvSpPr/>
              <p:nvPr/>
            </p:nvSpPr>
            <p:spPr>
              <a:xfrm>
                <a:off x="75118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6E42FEDC-5894-BF4C-9D1B-464D9C5DF1FF}"/>
                  </a:ext>
                </a:extLst>
              </p:cNvPr>
              <p:cNvSpPr/>
              <p:nvPr/>
            </p:nvSpPr>
            <p:spPr>
              <a:xfrm>
                <a:off x="75118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28FB822D-3152-9847-8732-57CCF3EDC945}"/>
                  </a:ext>
                </a:extLst>
              </p:cNvPr>
              <p:cNvSpPr/>
              <p:nvPr/>
            </p:nvSpPr>
            <p:spPr>
              <a:xfrm>
                <a:off x="75118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1544A809-276A-B249-A166-2C067BA876DC}"/>
                  </a:ext>
                </a:extLst>
              </p:cNvPr>
              <p:cNvSpPr/>
              <p:nvPr/>
            </p:nvSpPr>
            <p:spPr>
              <a:xfrm>
                <a:off x="75118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494C416C-34A7-AC43-9FDA-DDF99F8DAA0B}"/>
                  </a:ext>
                </a:extLst>
              </p:cNvPr>
              <p:cNvSpPr/>
              <p:nvPr/>
            </p:nvSpPr>
            <p:spPr>
              <a:xfrm>
                <a:off x="75118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B53C119-45BB-AC48-BD2B-9999FC21FEF2}"/>
                  </a:ext>
                </a:extLst>
              </p:cNvPr>
              <p:cNvSpPr/>
              <p:nvPr/>
            </p:nvSpPr>
            <p:spPr>
              <a:xfrm>
                <a:off x="7584499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0808C75A-A533-4845-9AE8-42D9D40F34A6}"/>
                  </a:ext>
                </a:extLst>
              </p:cNvPr>
              <p:cNvSpPr/>
              <p:nvPr/>
            </p:nvSpPr>
            <p:spPr>
              <a:xfrm>
                <a:off x="7584499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A587C701-DF41-9446-B0D1-4D4CEE4F8290}"/>
                  </a:ext>
                </a:extLst>
              </p:cNvPr>
              <p:cNvSpPr/>
              <p:nvPr/>
            </p:nvSpPr>
            <p:spPr>
              <a:xfrm>
                <a:off x="7584499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FC82826-6A4E-4443-9F8C-3ECA0F698DC4}"/>
                  </a:ext>
                </a:extLst>
              </p:cNvPr>
              <p:cNvSpPr/>
              <p:nvPr/>
            </p:nvSpPr>
            <p:spPr>
              <a:xfrm>
                <a:off x="7584499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0F0A764B-C8BF-C648-9A89-4FA93F1CE238}"/>
                  </a:ext>
                </a:extLst>
              </p:cNvPr>
              <p:cNvSpPr/>
              <p:nvPr/>
            </p:nvSpPr>
            <p:spPr>
              <a:xfrm>
                <a:off x="7584499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E867A7B7-C011-394E-9D4A-0143606EA193}"/>
                  </a:ext>
                </a:extLst>
              </p:cNvPr>
              <p:cNvSpPr/>
              <p:nvPr/>
            </p:nvSpPr>
            <p:spPr>
              <a:xfrm>
                <a:off x="7584499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0B66477A-A548-514A-AE95-51C6FF029398}"/>
                  </a:ext>
                </a:extLst>
              </p:cNvPr>
              <p:cNvSpPr/>
              <p:nvPr/>
            </p:nvSpPr>
            <p:spPr>
              <a:xfrm>
                <a:off x="7584499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782D9933-7FCE-8945-A2AD-0FD29C42DB42}"/>
                  </a:ext>
                </a:extLst>
              </p:cNvPr>
              <p:cNvSpPr/>
              <p:nvPr/>
            </p:nvSpPr>
            <p:spPr>
              <a:xfrm>
                <a:off x="7584499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A24AE971-7306-EA41-8855-E890C4709D7D}"/>
                  </a:ext>
                </a:extLst>
              </p:cNvPr>
              <p:cNvSpPr/>
              <p:nvPr/>
            </p:nvSpPr>
            <p:spPr>
              <a:xfrm>
                <a:off x="7584499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DC54D5AD-8140-A444-B5C3-DBB6E1A746C1}"/>
                  </a:ext>
                </a:extLst>
              </p:cNvPr>
              <p:cNvSpPr/>
              <p:nvPr/>
            </p:nvSpPr>
            <p:spPr>
              <a:xfrm>
                <a:off x="7584499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4118F4C9-DCC3-E647-A315-8591B64E5365}"/>
                  </a:ext>
                </a:extLst>
              </p:cNvPr>
              <p:cNvSpPr/>
              <p:nvPr/>
            </p:nvSpPr>
            <p:spPr>
              <a:xfrm>
                <a:off x="7664243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19F4A53D-BF02-5B4A-8136-88CCBFC6049C}"/>
                  </a:ext>
                </a:extLst>
              </p:cNvPr>
              <p:cNvSpPr/>
              <p:nvPr/>
            </p:nvSpPr>
            <p:spPr>
              <a:xfrm>
                <a:off x="7664243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95C6FC87-4EF7-0241-B3F6-FC9EF6F7E323}"/>
                  </a:ext>
                </a:extLst>
              </p:cNvPr>
              <p:cNvSpPr/>
              <p:nvPr/>
            </p:nvSpPr>
            <p:spPr>
              <a:xfrm>
                <a:off x="7664243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71EDA2AE-67AA-B341-86A9-9F48412F3129}"/>
                  </a:ext>
                </a:extLst>
              </p:cNvPr>
              <p:cNvSpPr/>
              <p:nvPr/>
            </p:nvSpPr>
            <p:spPr>
              <a:xfrm>
                <a:off x="7664243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756942E5-72D5-724A-9FCF-0C80B5F15940}"/>
                  </a:ext>
                </a:extLst>
              </p:cNvPr>
              <p:cNvSpPr/>
              <p:nvPr/>
            </p:nvSpPr>
            <p:spPr>
              <a:xfrm>
                <a:off x="7664243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169C2A1F-263A-FB49-AB2D-32FD43B2D997}"/>
                  </a:ext>
                </a:extLst>
              </p:cNvPr>
              <p:cNvSpPr/>
              <p:nvPr/>
            </p:nvSpPr>
            <p:spPr>
              <a:xfrm>
                <a:off x="7664243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F1D2AEF6-BC0B-EB4D-A950-63E7D19278C0}"/>
                  </a:ext>
                </a:extLst>
              </p:cNvPr>
              <p:cNvSpPr/>
              <p:nvPr/>
            </p:nvSpPr>
            <p:spPr>
              <a:xfrm>
                <a:off x="7664243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083BB5D5-BCC0-9843-8EDD-A6C21617F110}"/>
                  </a:ext>
                </a:extLst>
              </p:cNvPr>
              <p:cNvSpPr/>
              <p:nvPr/>
            </p:nvSpPr>
            <p:spPr>
              <a:xfrm>
                <a:off x="7664243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D7C661FE-1127-CC4A-B45B-13BE08C0BFE1}"/>
                  </a:ext>
                </a:extLst>
              </p:cNvPr>
              <p:cNvSpPr/>
              <p:nvPr/>
            </p:nvSpPr>
            <p:spPr>
              <a:xfrm>
                <a:off x="7664243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3F0B0BB6-87CE-0A49-94BC-3BDEC0C9397A}"/>
                  </a:ext>
                </a:extLst>
              </p:cNvPr>
              <p:cNvSpPr/>
              <p:nvPr/>
            </p:nvSpPr>
            <p:spPr>
              <a:xfrm>
                <a:off x="7664243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E756FF04-1D1B-9C4F-AA7B-4BA788F71874}"/>
                  </a:ext>
                </a:extLst>
              </p:cNvPr>
              <p:cNvSpPr/>
              <p:nvPr/>
            </p:nvSpPr>
            <p:spPr>
              <a:xfrm>
                <a:off x="7736899" y="39548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B901DBFD-4693-CD40-9BF9-428A3A52693D}"/>
                  </a:ext>
                </a:extLst>
              </p:cNvPr>
              <p:cNvSpPr/>
              <p:nvPr/>
            </p:nvSpPr>
            <p:spPr>
              <a:xfrm>
                <a:off x="7736899" y="40342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9E783008-6AD3-5D40-9FED-3524CDEBB77B}"/>
                  </a:ext>
                </a:extLst>
              </p:cNvPr>
              <p:cNvSpPr/>
              <p:nvPr/>
            </p:nvSpPr>
            <p:spPr>
              <a:xfrm>
                <a:off x="7736899" y="41136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8ADB062B-919D-7740-B70A-616D75807E82}"/>
                  </a:ext>
                </a:extLst>
              </p:cNvPr>
              <p:cNvSpPr/>
              <p:nvPr/>
            </p:nvSpPr>
            <p:spPr>
              <a:xfrm>
                <a:off x="7736899" y="41969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B468C5FC-CEE6-5C47-827F-2EED7C91411C}"/>
                  </a:ext>
                </a:extLst>
              </p:cNvPr>
              <p:cNvSpPr/>
              <p:nvPr/>
            </p:nvSpPr>
            <p:spPr>
              <a:xfrm>
                <a:off x="7736899" y="42803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EF69088C-0669-1644-83E0-D7B0644F23F8}"/>
                  </a:ext>
                </a:extLst>
              </p:cNvPr>
              <p:cNvSpPr/>
              <p:nvPr/>
            </p:nvSpPr>
            <p:spPr>
              <a:xfrm>
                <a:off x="7736899" y="43649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7F4FEDCD-F379-E649-B34F-327FB0C65620}"/>
                  </a:ext>
                </a:extLst>
              </p:cNvPr>
              <p:cNvSpPr/>
              <p:nvPr/>
            </p:nvSpPr>
            <p:spPr>
              <a:xfrm>
                <a:off x="7736899" y="44443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4397D6D8-2A11-C849-808C-025624BAACF7}"/>
                  </a:ext>
                </a:extLst>
              </p:cNvPr>
              <p:cNvSpPr/>
              <p:nvPr/>
            </p:nvSpPr>
            <p:spPr>
              <a:xfrm>
                <a:off x="7736899" y="45237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B71B3FAE-8311-9847-8DE3-9EA6F7BD557D}"/>
                  </a:ext>
                </a:extLst>
              </p:cNvPr>
              <p:cNvSpPr/>
              <p:nvPr/>
            </p:nvSpPr>
            <p:spPr>
              <a:xfrm>
                <a:off x="7736899" y="46017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93E9484A-69C4-A94A-83B6-36A973A5FBA7}"/>
                  </a:ext>
                </a:extLst>
              </p:cNvPr>
              <p:cNvSpPr/>
              <p:nvPr/>
            </p:nvSpPr>
            <p:spPr>
              <a:xfrm>
                <a:off x="7736899" y="46850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F4F4EDB0-144D-8D42-8419-AE1D550DCB2A}"/>
                  </a:ext>
                </a:extLst>
              </p:cNvPr>
              <p:cNvSpPr/>
              <p:nvPr/>
            </p:nvSpPr>
            <p:spPr>
              <a:xfrm>
                <a:off x="7821960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3EA4C3E-14D1-4744-B96A-17BB7C294597}"/>
                  </a:ext>
                </a:extLst>
              </p:cNvPr>
              <p:cNvSpPr/>
              <p:nvPr/>
            </p:nvSpPr>
            <p:spPr>
              <a:xfrm>
                <a:off x="7821960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D50E75F3-776E-F148-A1AB-BD3806D7E52F}"/>
                  </a:ext>
                </a:extLst>
              </p:cNvPr>
              <p:cNvSpPr/>
              <p:nvPr/>
            </p:nvSpPr>
            <p:spPr>
              <a:xfrm>
                <a:off x="7821960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BF949A1E-09FA-3E4D-9B26-984D33BD4815}"/>
                  </a:ext>
                </a:extLst>
              </p:cNvPr>
              <p:cNvSpPr/>
              <p:nvPr/>
            </p:nvSpPr>
            <p:spPr>
              <a:xfrm>
                <a:off x="7821960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Rectangle 1894">
                <a:extLst>
                  <a:ext uri="{FF2B5EF4-FFF2-40B4-BE49-F238E27FC236}">
                    <a16:creationId xmlns:a16="http://schemas.microsoft.com/office/drawing/2014/main" id="{A91D4A79-7780-664B-B240-A011B48F2029}"/>
                  </a:ext>
                </a:extLst>
              </p:cNvPr>
              <p:cNvSpPr/>
              <p:nvPr/>
            </p:nvSpPr>
            <p:spPr>
              <a:xfrm>
                <a:off x="7821960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Rectangle 1895">
                <a:extLst>
                  <a:ext uri="{FF2B5EF4-FFF2-40B4-BE49-F238E27FC236}">
                    <a16:creationId xmlns:a16="http://schemas.microsoft.com/office/drawing/2014/main" id="{026C0073-7DED-8D4A-B3E6-C46E4A29208D}"/>
                  </a:ext>
                </a:extLst>
              </p:cNvPr>
              <p:cNvSpPr/>
              <p:nvPr/>
            </p:nvSpPr>
            <p:spPr>
              <a:xfrm>
                <a:off x="7821960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D84BF21C-6884-4B40-A15C-ED7194915ACB}"/>
                  </a:ext>
                </a:extLst>
              </p:cNvPr>
              <p:cNvSpPr/>
              <p:nvPr/>
            </p:nvSpPr>
            <p:spPr>
              <a:xfrm>
                <a:off x="7821960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18432EB6-2303-DD47-AC35-315333570365}"/>
                  </a:ext>
                </a:extLst>
              </p:cNvPr>
              <p:cNvSpPr/>
              <p:nvPr/>
            </p:nvSpPr>
            <p:spPr>
              <a:xfrm>
                <a:off x="7821960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61453A16-F07B-9249-801B-40FBDA4EACEE}"/>
                  </a:ext>
                </a:extLst>
              </p:cNvPr>
              <p:cNvSpPr/>
              <p:nvPr/>
            </p:nvSpPr>
            <p:spPr>
              <a:xfrm>
                <a:off x="7821960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EFA46B5A-BD41-8D46-8590-686B49BBF190}"/>
                  </a:ext>
                </a:extLst>
              </p:cNvPr>
              <p:cNvSpPr/>
              <p:nvPr/>
            </p:nvSpPr>
            <p:spPr>
              <a:xfrm>
                <a:off x="7821960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7DC437EA-670F-A346-A905-A3D3C6F523F3}"/>
                  </a:ext>
                </a:extLst>
              </p:cNvPr>
              <p:cNvSpPr/>
              <p:nvPr/>
            </p:nvSpPr>
            <p:spPr>
              <a:xfrm>
                <a:off x="7894616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7D3F3FFD-B7FB-054E-AA8C-18A36987D491}"/>
                  </a:ext>
                </a:extLst>
              </p:cNvPr>
              <p:cNvSpPr/>
              <p:nvPr/>
            </p:nvSpPr>
            <p:spPr>
              <a:xfrm>
                <a:off x="7894616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5615CA30-FA46-A746-B14C-8DD5D071D5CA}"/>
                  </a:ext>
                </a:extLst>
              </p:cNvPr>
              <p:cNvSpPr/>
              <p:nvPr/>
            </p:nvSpPr>
            <p:spPr>
              <a:xfrm>
                <a:off x="7894616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95FF41C3-3CD1-BB47-8B6D-498EC7F24088}"/>
                  </a:ext>
                </a:extLst>
              </p:cNvPr>
              <p:cNvSpPr/>
              <p:nvPr/>
            </p:nvSpPr>
            <p:spPr>
              <a:xfrm>
                <a:off x="7894616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BB35B94A-697D-AE45-B22E-A15C25EBFC6E}"/>
                  </a:ext>
                </a:extLst>
              </p:cNvPr>
              <p:cNvSpPr/>
              <p:nvPr/>
            </p:nvSpPr>
            <p:spPr>
              <a:xfrm>
                <a:off x="7894616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D9244FE3-0F2A-894F-9EF7-1742A5D96095}"/>
                  </a:ext>
                </a:extLst>
              </p:cNvPr>
              <p:cNvSpPr/>
              <p:nvPr/>
            </p:nvSpPr>
            <p:spPr>
              <a:xfrm>
                <a:off x="7894616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6F812464-370D-5C40-8D7B-1EDBC128A31C}"/>
                  </a:ext>
                </a:extLst>
              </p:cNvPr>
              <p:cNvSpPr/>
              <p:nvPr/>
            </p:nvSpPr>
            <p:spPr>
              <a:xfrm>
                <a:off x="7894616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9825536C-1A60-8B4A-84D1-B358D316DBF9}"/>
                  </a:ext>
                </a:extLst>
              </p:cNvPr>
              <p:cNvSpPr/>
              <p:nvPr/>
            </p:nvSpPr>
            <p:spPr>
              <a:xfrm>
                <a:off x="7894616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F7254992-07FD-8545-8D42-CEE147E8AB89}"/>
                  </a:ext>
                </a:extLst>
              </p:cNvPr>
              <p:cNvSpPr/>
              <p:nvPr/>
            </p:nvSpPr>
            <p:spPr>
              <a:xfrm>
                <a:off x="7894616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3CA42E62-3AB4-1A41-8519-B1F0A55D09DF}"/>
                  </a:ext>
                </a:extLst>
              </p:cNvPr>
              <p:cNvSpPr/>
              <p:nvPr/>
            </p:nvSpPr>
            <p:spPr>
              <a:xfrm>
                <a:off x="7894616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A2F00111-936B-844C-A928-241365D6899D}"/>
                  </a:ext>
                </a:extLst>
              </p:cNvPr>
              <p:cNvSpPr/>
              <p:nvPr/>
            </p:nvSpPr>
            <p:spPr>
              <a:xfrm>
                <a:off x="7972587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8973F72F-9F36-4548-A93D-9A62284CE983}"/>
                  </a:ext>
                </a:extLst>
              </p:cNvPr>
              <p:cNvSpPr/>
              <p:nvPr/>
            </p:nvSpPr>
            <p:spPr>
              <a:xfrm>
                <a:off x="7972587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E7C4F814-3154-6341-94E1-4EB0E1707203}"/>
                  </a:ext>
                </a:extLst>
              </p:cNvPr>
              <p:cNvSpPr/>
              <p:nvPr/>
            </p:nvSpPr>
            <p:spPr>
              <a:xfrm>
                <a:off x="7972587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7B23E42C-620E-7047-BCA3-E6F90A470031}"/>
                  </a:ext>
                </a:extLst>
              </p:cNvPr>
              <p:cNvSpPr/>
              <p:nvPr/>
            </p:nvSpPr>
            <p:spPr>
              <a:xfrm>
                <a:off x="7972587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1B64DC02-1C30-364E-85B6-BCB839241B30}"/>
                  </a:ext>
                </a:extLst>
              </p:cNvPr>
              <p:cNvSpPr/>
              <p:nvPr/>
            </p:nvSpPr>
            <p:spPr>
              <a:xfrm>
                <a:off x="7972587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18280122-10F8-4347-8678-062855AA72B4}"/>
                  </a:ext>
                </a:extLst>
              </p:cNvPr>
              <p:cNvSpPr/>
              <p:nvPr/>
            </p:nvSpPr>
            <p:spPr>
              <a:xfrm>
                <a:off x="7972587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D5D8204F-412B-5749-AD1F-6516DD927537}"/>
                  </a:ext>
                </a:extLst>
              </p:cNvPr>
              <p:cNvSpPr/>
              <p:nvPr/>
            </p:nvSpPr>
            <p:spPr>
              <a:xfrm>
                <a:off x="7972587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EA68F608-0A2D-3C44-B1CD-5680D63386BB}"/>
                  </a:ext>
                </a:extLst>
              </p:cNvPr>
              <p:cNvSpPr/>
              <p:nvPr/>
            </p:nvSpPr>
            <p:spPr>
              <a:xfrm>
                <a:off x="7972587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7F4CCB73-1388-9C41-91E3-4E4053C9A0BD}"/>
                  </a:ext>
                </a:extLst>
              </p:cNvPr>
              <p:cNvSpPr/>
              <p:nvPr/>
            </p:nvSpPr>
            <p:spPr>
              <a:xfrm>
                <a:off x="7972587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7A95A96C-7334-1648-83BC-85340C7DB01B}"/>
                  </a:ext>
                </a:extLst>
              </p:cNvPr>
              <p:cNvSpPr/>
              <p:nvPr/>
            </p:nvSpPr>
            <p:spPr>
              <a:xfrm>
                <a:off x="7972587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1" name="Rectangle 1920">
                <a:extLst>
                  <a:ext uri="{FF2B5EF4-FFF2-40B4-BE49-F238E27FC236}">
                    <a16:creationId xmlns:a16="http://schemas.microsoft.com/office/drawing/2014/main" id="{2636A3B5-DEA6-0140-AD9E-7168426D13D1}"/>
                  </a:ext>
                </a:extLst>
              </p:cNvPr>
              <p:cNvSpPr/>
              <p:nvPr/>
            </p:nvSpPr>
            <p:spPr>
              <a:xfrm>
                <a:off x="8045243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2" name="Rectangle 1921">
                <a:extLst>
                  <a:ext uri="{FF2B5EF4-FFF2-40B4-BE49-F238E27FC236}">
                    <a16:creationId xmlns:a16="http://schemas.microsoft.com/office/drawing/2014/main" id="{53006FBC-67D3-6D46-AA07-27E0A689B201}"/>
                  </a:ext>
                </a:extLst>
              </p:cNvPr>
              <p:cNvSpPr/>
              <p:nvPr/>
            </p:nvSpPr>
            <p:spPr>
              <a:xfrm>
                <a:off x="8045243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Rectangle 1922">
                <a:extLst>
                  <a:ext uri="{FF2B5EF4-FFF2-40B4-BE49-F238E27FC236}">
                    <a16:creationId xmlns:a16="http://schemas.microsoft.com/office/drawing/2014/main" id="{8EA6DDB1-231D-6F4C-88C2-8F80768D9479}"/>
                  </a:ext>
                </a:extLst>
              </p:cNvPr>
              <p:cNvSpPr/>
              <p:nvPr/>
            </p:nvSpPr>
            <p:spPr>
              <a:xfrm>
                <a:off x="8045243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Rectangle 1923">
                <a:extLst>
                  <a:ext uri="{FF2B5EF4-FFF2-40B4-BE49-F238E27FC236}">
                    <a16:creationId xmlns:a16="http://schemas.microsoft.com/office/drawing/2014/main" id="{B9678705-A2C6-C643-B6F5-9B3214E5EA33}"/>
                  </a:ext>
                </a:extLst>
              </p:cNvPr>
              <p:cNvSpPr/>
              <p:nvPr/>
            </p:nvSpPr>
            <p:spPr>
              <a:xfrm>
                <a:off x="8045243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Rectangle 1924">
                <a:extLst>
                  <a:ext uri="{FF2B5EF4-FFF2-40B4-BE49-F238E27FC236}">
                    <a16:creationId xmlns:a16="http://schemas.microsoft.com/office/drawing/2014/main" id="{B150892F-D254-934B-BB4E-D98780163F66}"/>
                  </a:ext>
                </a:extLst>
              </p:cNvPr>
              <p:cNvSpPr/>
              <p:nvPr/>
            </p:nvSpPr>
            <p:spPr>
              <a:xfrm>
                <a:off x="8045243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Rectangle 1925">
                <a:extLst>
                  <a:ext uri="{FF2B5EF4-FFF2-40B4-BE49-F238E27FC236}">
                    <a16:creationId xmlns:a16="http://schemas.microsoft.com/office/drawing/2014/main" id="{C385CE50-C537-4F40-B93D-9DD9797C5777}"/>
                  </a:ext>
                </a:extLst>
              </p:cNvPr>
              <p:cNvSpPr/>
              <p:nvPr/>
            </p:nvSpPr>
            <p:spPr>
              <a:xfrm>
                <a:off x="8045243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Rectangle 1926">
                <a:extLst>
                  <a:ext uri="{FF2B5EF4-FFF2-40B4-BE49-F238E27FC236}">
                    <a16:creationId xmlns:a16="http://schemas.microsoft.com/office/drawing/2014/main" id="{606D1EFA-7AB5-C64F-A0E4-061EEF69F378}"/>
                  </a:ext>
                </a:extLst>
              </p:cNvPr>
              <p:cNvSpPr/>
              <p:nvPr/>
            </p:nvSpPr>
            <p:spPr>
              <a:xfrm>
                <a:off x="8045243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8" name="Rectangle 1927">
                <a:extLst>
                  <a:ext uri="{FF2B5EF4-FFF2-40B4-BE49-F238E27FC236}">
                    <a16:creationId xmlns:a16="http://schemas.microsoft.com/office/drawing/2014/main" id="{8880C63E-7E1B-1E47-A5D8-027E01797EBC}"/>
                  </a:ext>
                </a:extLst>
              </p:cNvPr>
              <p:cNvSpPr/>
              <p:nvPr/>
            </p:nvSpPr>
            <p:spPr>
              <a:xfrm>
                <a:off x="8045243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9" name="Rectangle 1928">
                <a:extLst>
                  <a:ext uri="{FF2B5EF4-FFF2-40B4-BE49-F238E27FC236}">
                    <a16:creationId xmlns:a16="http://schemas.microsoft.com/office/drawing/2014/main" id="{9BB93BE7-EB36-784C-AE81-04FC42E60529}"/>
                  </a:ext>
                </a:extLst>
              </p:cNvPr>
              <p:cNvSpPr/>
              <p:nvPr/>
            </p:nvSpPr>
            <p:spPr>
              <a:xfrm>
                <a:off x="8045243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0" name="Rectangle 1929">
                <a:extLst>
                  <a:ext uri="{FF2B5EF4-FFF2-40B4-BE49-F238E27FC236}">
                    <a16:creationId xmlns:a16="http://schemas.microsoft.com/office/drawing/2014/main" id="{C7117C47-EE5A-304C-8350-1B8B710A140B}"/>
                  </a:ext>
                </a:extLst>
              </p:cNvPr>
              <p:cNvSpPr/>
              <p:nvPr/>
            </p:nvSpPr>
            <p:spPr>
              <a:xfrm>
                <a:off x="8045243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Rectangle 1930">
                <a:extLst>
                  <a:ext uri="{FF2B5EF4-FFF2-40B4-BE49-F238E27FC236}">
                    <a16:creationId xmlns:a16="http://schemas.microsoft.com/office/drawing/2014/main" id="{FD383843-1E05-F248-AF77-89ADAD5C5D33}"/>
                  </a:ext>
                </a:extLst>
              </p:cNvPr>
              <p:cNvSpPr/>
              <p:nvPr/>
            </p:nvSpPr>
            <p:spPr>
              <a:xfrm>
                <a:off x="8124987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Rectangle 1931">
                <a:extLst>
                  <a:ext uri="{FF2B5EF4-FFF2-40B4-BE49-F238E27FC236}">
                    <a16:creationId xmlns:a16="http://schemas.microsoft.com/office/drawing/2014/main" id="{C2704CF8-C536-F242-9B95-8F02C1AB8D8D}"/>
                  </a:ext>
                </a:extLst>
              </p:cNvPr>
              <p:cNvSpPr/>
              <p:nvPr/>
            </p:nvSpPr>
            <p:spPr>
              <a:xfrm>
                <a:off x="8124987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Rectangle 1932">
                <a:extLst>
                  <a:ext uri="{FF2B5EF4-FFF2-40B4-BE49-F238E27FC236}">
                    <a16:creationId xmlns:a16="http://schemas.microsoft.com/office/drawing/2014/main" id="{34EF97FA-71EF-734E-B72A-D8D916949934}"/>
                  </a:ext>
                </a:extLst>
              </p:cNvPr>
              <p:cNvSpPr/>
              <p:nvPr/>
            </p:nvSpPr>
            <p:spPr>
              <a:xfrm>
                <a:off x="8124987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Rectangle 1933">
                <a:extLst>
                  <a:ext uri="{FF2B5EF4-FFF2-40B4-BE49-F238E27FC236}">
                    <a16:creationId xmlns:a16="http://schemas.microsoft.com/office/drawing/2014/main" id="{F1FD2DB4-3ABA-544F-85C4-8D58F0743DB0}"/>
                  </a:ext>
                </a:extLst>
              </p:cNvPr>
              <p:cNvSpPr/>
              <p:nvPr/>
            </p:nvSpPr>
            <p:spPr>
              <a:xfrm>
                <a:off x="8124987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5" name="Rectangle 1934">
                <a:extLst>
                  <a:ext uri="{FF2B5EF4-FFF2-40B4-BE49-F238E27FC236}">
                    <a16:creationId xmlns:a16="http://schemas.microsoft.com/office/drawing/2014/main" id="{A4C2C8E4-F71A-8D42-83BE-BF2E8E63E3C5}"/>
                  </a:ext>
                </a:extLst>
              </p:cNvPr>
              <p:cNvSpPr/>
              <p:nvPr/>
            </p:nvSpPr>
            <p:spPr>
              <a:xfrm>
                <a:off x="8124987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Rectangle 1935">
                <a:extLst>
                  <a:ext uri="{FF2B5EF4-FFF2-40B4-BE49-F238E27FC236}">
                    <a16:creationId xmlns:a16="http://schemas.microsoft.com/office/drawing/2014/main" id="{A0D5A0FC-FB9B-8948-B3A6-6643602B6A14}"/>
                  </a:ext>
                </a:extLst>
              </p:cNvPr>
              <p:cNvSpPr/>
              <p:nvPr/>
            </p:nvSpPr>
            <p:spPr>
              <a:xfrm>
                <a:off x="8124987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EC855A53-5F6B-DA47-9839-CEFDA2087CF7}"/>
                  </a:ext>
                </a:extLst>
              </p:cNvPr>
              <p:cNvSpPr/>
              <p:nvPr/>
            </p:nvSpPr>
            <p:spPr>
              <a:xfrm>
                <a:off x="8124987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69D71864-01F1-6F46-B30D-46AA22E4F5AE}"/>
                  </a:ext>
                </a:extLst>
              </p:cNvPr>
              <p:cNvSpPr/>
              <p:nvPr/>
            </p:nvSpPr>
            <p:spPr>
              <a:xfrm>
                <a:off x="8124987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C92C3C6E-BA14-C941-A87F-158BCC453632}"/>
                  </a:ext>
                </a:extLst>
              </p:cNvPr>
              <p:cNvSpPr/>
              <p:nvPr/>
            </p:nvSpPr>
            <p:spPr>
              <a:xfrm>
                <a:off x="8124987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1EA30D2-2629-E341-A0D1-963BDF86B3B7}"/>
                  </a:ext>
                </a:extLst>
              </p:cNvPr>
              <p:cNvSpPr/>
              <p:nvPr/>
            </p:nvSpPr>
            <p:spPr>
              <a:xfrm>
                <a:off x="8124987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A560B924-3624-B748-8BC6-98319B1BE4B6}"/>
                  </a:ext>
                </a:extLst>
              </p:cNvPr>
              <p:cNvSpPr/>
              <p:nvPr/>
            </p:nvSpPr>
            <p:spPr>
              <a:xfrm>
                <a:off x="8197643" y="39547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5B9AFA90-7DE2-A549-9505-6CAE4887C7EA}"/>
                  </a:ext>
                </a:extLst>
              </p:cNvPr>
              <p:cNvSpPr/>
              <p:nvPr/>
            </p:nvSpPr>
            <p:spPr>
              <a:xfrm>
                <a:off x="8197643" y="403412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324C80E8-B18A-B546-9E41-2D7AF6D3A240}"/>
                  </a:ext>
                </a:extLst>
              </p:cNvPr>
              <p:cNvSpPr/>
              <p:nvPr/>
            </p:nvSpPr>
            <p:spPr>
              <a:xfrm>
                <a:off x="8197643" y="411352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67EA5488-12C7-4247-BEB6-D477CC115AE2}"/>
                  </a:ext>
                </a:extLst>
              </p:cNvPr>
              <p:cNvSpPr/>
              <p:nvPr/>
            </p:nvSpPr>
            <p:spPr>
              <a:xfrm>
                <a:off x="8197643" y="419683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1329AFF3-5390-4743-A806-19CC642CC454}"/>
                  </a:ext>
                </a:extLst>
              </p:cNvPr>
              <p:cNvSpPr/>
              <p:nvPr/>
            </p:nvSpPr>
            <p:spPr>
              <a:xfrm>
                <a:off x="8197643" y="428015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613C12CE-09C4-D24D-BD76-843E45A41A6B}"/>
                  </a:ext>
                </a:extLst>
              </p:cNvPr>
              <p:cNvSpPr/>
              <p:nvPr/>
            </p:nvSpPr>
            <p:spPr>
              <a:xfrm>
                <a:off x="8197643" y="436479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2CF49A90-9203-1346-9F9E-016F511D31DD}"/>
                  </a:ext>
                </a:extLst>
              </p:cNvPr>
              <p:cNvSpPr/>
              <p:nvPr/>
            </p:nvSpPr>
            <p:spPr>
              <a:xfrm>
                <a:off x="8197643" y="444419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79CBBC8A-DA06-BF46-A027-F413DC3B8A2F}"/>
                  </a:ext>
                </a:extLst>
              </p:cNvPr>
              <p:cNvSpPr/>
              <p:nvPr/>
            </p:nvSpPr>
            <p:spPr>
              <a:xfrm>
                <a:off x="8197643" y="452360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9" name="Rectangle 1948">
                <a:extLst>
                  <a:ext uri="{FF2B5EF4-FFF2-40B4-BE49-F238E27FC236}">
                    <a16:creationId xmlns:a16="http://schemas.microsoft.com/office/drawing/2014/main" id="{47C00232-0205-D643-8CA8-C70CA26BB1BD}"/>
                  </a:ext>
                </a:extLst>
              </p:cNvPr>
              <p:cNvSpPr/>
              <p:nvPr/>
            </p:nvSpPr>
            <p:spPr>
              <a:xfrm>
                <a:off x="8197643" y="460160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Rectangle 1949">
                <a:extLst>
                  <a:ext uri="{FF2B5EF4-FFF2-40B4-BE49-F238E27FC236}">
                    <a16:creationId xmlns:a16="http://schemas.microsoft.com/office/drawing/2014/main" id="{81F6E3EA-AAB3-6D47-8AF9-D5275FECD4DD}"/>
                  </a:ext>
                </a:extLst>
              </p:cNvPr>
              <p:cNvSpPr/>
              <p:nvPr/>
            </p:nvSpPr>
            <p:spPr>
              <a:xfrm>
                <a:off x="8197643" y="468491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1" name="Rectangle 1950">
                <a:extLst>
                  <a:ext uri="{FF2B5EF4-FFF2-40B4-BE49-F238E27FC236}">
                    <a16:creationId xmlns:a16="http://schemas.microsoft.com/office/drawing/2014/main" id="{94DE537D-0F41-D349-AF4B-139FCC601246}"/>
                  </a:ext>
                </a:extLst>
              </p:cNvPr>
              <p:cNvSpPr/>
              <p:nvPr/>
            </p:nvSpPr>
            <p:spPr>
              <a:xfrm>
                <a:off x="8277388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2" name="Rectangle 1951">
                <a:extLst>
                  <a:ext uri="{FF2B5EF4-FFF2-40B4-BE49-F238E27FC236}">
                    <a16:creationId xmlns:a16="http://schemas.microsoft.com/office/drawing/2014/main" id="{C077AD35-1D88-7E49-A759-9AB35AA59610}"/>
                  </a:ext>
                </a:extLst>
              </p:cNvPr>
              <p:cNvSpPr/>
              <p:nvPr/>
            </p:nvSpPr>
            <p:spPr>
              <a:xfrm>
                <a:off x="8277388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3" name="Rectangle 1952">
                <a:extLst>
                  <a:ext uri="{FF2B5EF4-FFF2-40B4-BE49-F238E27FC236}">
                    <a16:creationId xmlns:a16="http://schemas.microsoft.com/office/drawing/2014/main" id="{10B13CB5-EBD8-6348-B28B-8F9E5C21166A}"/>
                  </a:ext>
                </a:extLst>
              </p:cNvPr>
              <p:cNvSpPr/>
              <p:nvPr/>
            </p:nvSpPr>
            <p:spPr>
              <a:xfrm>
                <a:off x="8277388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Rectangle 1953">
                <a:extLst>
                  <a:ext uri="{FF2B5EF4-FFF2-40B4-BE49-F238E27FC236}">
                    <a16:creationId xmlns:a16="http://schemas.microsoft.com/office/drawing/2014/main" id="{B1BE9B38-159D-554F-9917-306046753A45}"/>
                  </a:ext>
                </a:extLst>
              </p:cNvPr>
              <p:cNvSpPr/>
              <p:nvPr/>
            </p:nvSpPr>
            <p:spPr>
              <a:xfrm>
                <a:off x="8277388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" name="Rectangle 1954">
                <a:extLst>
                  <a:ext uri="{FF2B5EF4-FFF2-40B4-BE49-F238E27FC236}">
                    <a16:creationId xmlns:a16="http://schemas.microsoft.com/office/drawing/2014/main" id="{3ED0E1E9-598D-3E42-916E-07F1CD9AF373}"/>
                  </a:ext>
                </a:extLst>
              </p:cNvPr>
              <p:cNvSpPr/>
              <p:nvPr/>
            </p:nvSpPr>
            <p:spPr>
              <a:xfrm>
                <a:off x="8277388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6" name="Rectangle 1955">
                <a:extLst>
                  <a:ext uri="{FF2B5EF4-FFF2-40B4-BE49-F238E27FC236}">
                    <a16:creationId xmlns:a16="http://schemas.microsoft.com/office/drawing/2014/main" id="{C8E26D49-E61A-F94A-BCDE-6C0B5951A972}"/>
                  </a:ext>
                </a:extLst>
              </p:cNvPr>
              <p:cNvSpPr/>
              <p:nvPr/>
            </p:nvSpPr>
            <p:spPr>
              <a:xfrm>
                <a:off x="8277388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7" name="Rectangle 1956">
                <a:extLst>
                  <a:ext uri="{FF2B5EF4-FFF2-40B4-BE49-F238E27FC236}">
                    <a16:creationId xmlns:a16="http://schemas.microsoft.com/office/drawing/2014/main" id="{653B020E-8751-344D-9181-908F70CFA7CB}"/>
                  </a:ext>
                </a:extLst>
              </p:cNvPr>
              <p:cNvSpPr/>
              <p:nvPr/>
            </p:nvSpPr>
            <p:spPr>
              <a:xfrm>
                <a:off x="8277388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8" name="Rectangle 1957">
                <a:extLst>
                  <a:ext uri="{FF2B5EF4-FFF2-40B4-BE49-F238E27FC236}">
                    <a16:creationId xmlns:a16="http://schemas.microsoft.com/office/drawing/2014/main" id="{4E5021C6-BCCD-5A4C-A136-BC085D823FAB}"/>
                  </a:ext>
                </a:extLst>
              </p:cNvPr>
              <p:cNvSpPr/>
              <p:nvPr/>
            </p:nvSpPr>
            <p:spPr>
              <a:xfrm>
                <a:off x="8277388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9" name="Rectangle 1958">
                <a:extLst>
                  <a:ext uri="{FF2B5EF4-FFF2-40B4-BE49-F238E27FC236}">
                    <a16:creationId xmlns:a16="http://schemas.microsoft.com/office/drawing/2014/main" id="{1B2D8C91-AAE2-1942-B437-2F035BD122CC}"/>
                  </a:ext>
                </a:extLst>
              </p:cNvPr>
              <p:cNvSpPr/>
              <p:nvPr/>
            </p:nvSpPr>
            <p:spPr>
              <a:xfrm>
                <a:off x="8277388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0" name="Rectangle 1959">
                <a:extLst>
                  <a:ext uri="{FF2B5EF4-FFF2-40B4-BE49-F238E27FC236}">
                    <a16:creationId xmlns:a16="http://schemas.microsoft.com/office/drawing/2014/main" id="{B2943A49-004A-CE45-87B7-E95E2B1F192A}"/>
                  </a:ext>
                </a:extLst>
              </p:cNvPr>
              <p:cNvSpPr/>
              <p:nvPr/>
            </p:nvSpPr>
            <p:spPr>
              <a:xfrm>
                <a:off x="8277388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1" name="Rectangle 1960">
                <a:extLst>
                  <a:ext uri="{FF2B5EF4-FFF2-40B4-BE49-F238E27FC236}">
                    <a16:creationId xmlns:a16="http://schemas.microsoft.com/office/drawing/2014/main" id="{3E411C43-3A58-FF49-8AE3-2FA87797EB89}"/>
                  </a:ext>
                </a:extLst>
              </p:cNvPr>
              <p:cNvSpPr/>
              <p:nvPr/>
            </p:nvSpPr>
            <p:spPr>
              <a:xfrm>
                <a:off x="8355360" y="39545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Rectangle 1961">
                <a:extLst>
                  <a:ext uri="{FF2B5EF4-FFF2-40B4-BE49-F238E27FC236}">
                    <a16:creationId xmlns:a16="http://schemas.microsoft.com/office/drawing/2014/main" id="{E698BE31-B4A8-9746-B238-B74DC7530BD7}"/>
                  </a:ext>
                </a:extLst>
              </p:cNvPr>
              <p:cNvSpPr/>
              <p:nvPr/>
            </p:nvSpPr>
            <p:spPr>
              <a:xfrm>
                <a:off x="8355360" y="403397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Rectangle 1962">
                <a:extLst>
                  <a:ext uri="{FF2B5EF4-FFF2-40B4-BE49-F238E27FC236}">
                    <a16:creationId xmlns:a16="http://schemas.microsoft.com/office/drawing/2014/main" id="{7CBA6178-9BB8-E24E-BA7D-E88F52A68116}"/>
                  </a:ext>
                </a:extLst>
              </p:cNvPr>
              <p:cNvSpPr/>
              <p:nvPr/>
            </p:nvSpPr>
            <p:spPr>
              <a:xfrm>
                <a:off x="8355360" y="411337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4" name="Rectangle 1963">
                <a:extLst>
                  <a:ext uri="{FF2B5EF4-FFF2-40B4-BE49-F238E27FC236}">
                    <a16:creationId xmlns:a16="http://schemas.microsoft.com/office/drawing/2014/main" id="{2C2E7A73-A7E0-D149-A5C5-15024CF5634D}"/>
                  </a:ext>
                </a:extLst>
              </p:cNvPr>
              <p:cNvSpPr/>
              <p:nvPr/>
            </p:nvSpPr>
            <p:spPr>
              <a:xfrm>
                <a:off x="8355360" y="4196689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Rectangle 1964">
                <a:extLst>
                  <a:ext uri="{FF2B5EF4-FFF2-40B4-BE49-F238E27FC236}">
                    <a16:creationId xmlns:a16="http://schemas.microsoft.com/office/drawing/2014/main" id="{6F11AA95-E062-9F48-9206-9C0E133240BF}"/>
                  </a:ext>
                </a:extLst>
              </p:cNvPr>
              <p:cNvSpPr/>
              <p:nvPr/>
            </p:nvSpPr>
            <p:spPr>
              <a:xfrm>
                <a:off x="8355360" y="4280004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Rectangle 1965">
                <a:extLst>
                  <a:ext uri="{FF2B5EF4-FFF2-40B4-BE49-F238E27FC236}">
                    <a16:creationId xmlns:a16="http://schemas.microsoft.com/office/drawing/2014/main" id="{48FC3A9C-023C-2349-8F20-9CD994E452D4}"/>
                  </a:ext>
                </a:extLst>
              </p:cNvPr>
              <p:cNvSpPr/>
              <p:nvPr/>
            </p:nvSpPr>
            <p:spPr>
              <a:xfrm>
                <a:off x="8355360" y="436464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Rectangle 1966">
                <a:extLst>
                  <a:ext uri="{FF2B5EF4-FFF2-40B4-BE49-F238E27FC236}">
                    <a16:creationId xmlns:a16="http://schemas.microsoft.com/office/drawing/2014/main" id="{6C651ADD-5827-A943-88AF-F5CE7535D22F}"/>
                  </a:ext>
                </a:extLst>
              </p:cNvPr>
              <p:cNvSpPr/>
              <p:nvPr/>
            </p:nvSpPr>
            <p:spPr>
              <a:xfrm>
                <a:off x="8355360" y="4444047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Rectangle 1967">
                <a:extLst>
                  <a:ext uri="{FF2B5EF4-FFF2-40B4-BE49-F238E27FC236}">
                    <a16:creationId xmlns:a16="http://schemas.microsoft.com/office/drawing/2014/main" id="{B9899C1F-6DF9-AC4B-A7A2-A98FA541C192}"/>
                  </a:ext>
                </a:extLst>
              </p:cNvPr>
              <p:cNvSpPr/>
              <p:nvPr/>
            </p:nvSpPr>
            <p:spPr>
              <a:xfrm>
                <a:off x="8355360" y="4523452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Rectangle 1968">
                <a:extLst>
                  <a:ext uri="{FF2B5EF4-FFF2-40B4-BE49-F238E27FC236}">
                    <a16:creationId xmlns:a16="http://schemas.microsoft.com/office/drawing/2014/main" id="{B8B587DF-3C0E-774E-AD26-62A0E3260B14}"/>
                  </a:ext>
                </a:extLst>
              </p:cNvPr>
              <p:cNvSpPr/>
              <p:nvPr/>
            </p:nvSpPr>
            <p:spPr>
              <a:xfrm>
                <a:off x="8355360" y="4601450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Rectangle 1969">
                <a:extLst>
                  <a:ext uri="{FF2B5EF4-FFF2-40B4-BE49-F238E27FC236}">
                    <a16:creationId xmlns:a16="http://schemas.microsoft.com/office/drawing/2014/main" id="{156FB0A2-1A05-5246-9A68-6574904E8175}"/>
                  </a:ext>
                </a:extLst>
              </p:cNvPr>
              <p:cNvSpPr/>
              <p:nvPr/>
            </p:nvSpPr>
            <p:spPr>
              <a:xfrm>
                <a:off x="8355360" y="4684765"/>
                <a:ext cx="82194" cy="82193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11" name="TextBox 2210">
            <a:extLst>
              <a:ext uri="{FF2B5EF4-FFF2-40B4-BE49-F238E27FC236}">
                <a16:creationId xmlns:a16="http://schemas.microsoft.com/office/drawing/2014/main" id="{1AE1A19E-9380-7640-84AF-3DAD7F4393E2}"/>
              </a:ext>
            </a:extLst>
          </p:cNvPr>
          <p:cNvSpPr txBox="1"/>
          <p:nvPr/>
        </p:nvSpPr>
        <p:spPr>
          <a:xfrm>
            <a:off x="6355480" y="5436859"/>
            <a:ext cx="23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“Downscaled” WRF Outputs to Atlas 14</a:t>
            </a:r>
          </a:p>
        </p:txBody>
      </p:sp>
      <p:sp>
        <p:nvSpPr>
          <p:cNvPr id="2212" name="TextBox 2211">
            <a:extLst>
              <a:ext uri="{FF2B5EF4-FFF2-40B4-BE49-F238E27FC236}">
                <a16:creationId xmlns:a16="http://schemas.microsoft.com/office/drawing/2014/main" id="{AE5EEAE1-0616-A747-B80E-01EE07B661B8}"/>
              </a:ext>
            </a:extLst>
          </p:cNvPr>
          <p:cNvSpPr txBox="1"/>
          <p:nvPr/>
        </p:nvSpPr>
        <p:spPr>
          <a:xfrm rot="5400000">
            <a:off x="5773791" y="3328169"/>
            <a:ext cx="646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DELTA DOWNSCALE APPROACH</a:t>
            </a:r>
          </a:p>
        </p:txBody>
      </p:sp>
    </p:spTree>
    <p:extLst>
      <p:ext uri="{BB962C8B-B14F-4D97-AF65-F5344CB8AC3E}">
        <p14:creationId xmlns:p14="http://schemas.microsoft.com/office/powerpoint/2010/main" val="284960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Lindgren</dc:creator>
  <cp:lastModifiedBy>Michael Lindgren</cp:lastModifiedBy>
  <cp:revision>6</cp:revision>
  <cp:lastPrinted>2019-09-20T20:33:26Z</cp:lastPrinted>
  <dcterms:created xsi:type="dcterms:W3CDTF">2019-09-19T21:50:29Z</dcterms:created>
  <dcterms:modified xsi:type="dcterms:W3CDTF">2019-09-21T17:42:25Z</dcterms:modified>
</cp:coreProperties>
</file>