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71" r:id="rId11"/>
    <p:sldId id="264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82E0-6EF4-DD4D-87EC-5D13A507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D17CA-384E-A54D-BD21-EB2576811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D2A7-951D-9C4A-86F5-2AEBBD3A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9B2A-F62E-CD4F-AF58-C9BE8C91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AE7B-9E43-9241-A663-6333DD87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1C22-64A3-8B40-B485-EE8E73D2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4EED2-CE08-FB49-A962-91F5F4080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CAA2-3D84-7F4C-B494-FB0900EB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41582-F774-2E43-B36B-7FCA30A3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5011-B507-9044-8016-22F59330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5A44D-B693-234F-B22D-1C7CF8BCD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3E1D9-9CB0-4E43-9606-B3ADC0372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21D9-560F-1C4D-A8C7-3848138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AD4A0-CEE7-594B-8F14-794091AE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9CA7-C37E-9544-AAFB-E7EF90BE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C2CC-9B28-7B44-9DCF-31EB04A5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339A-6714-404A-9259-345FA611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BC17-3BE6-9A41-9FE4-16907246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9014-FE81-6940-8F5B-8456A087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A6AFB-4C23-794A-A4E5-C010E84E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1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D644-9254-374E-9F64-16F72F2D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27A1E-A5E8-B74A-AA69-92FE1679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C33C-7976-284B-9E20-CF22EBB2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0720-5741-FB4E-9D93-3CBC6D21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5E74-B1F2-0B44-AFF5-F2261CA5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0B40-A6A6-7E45-BF84-A878123E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6B6E-FC31-9642-B7A6-00722DCD5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C97A4-CECF-1D47-9F8B-178103E8D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2C409-655E-8340-8E1D-EE7D7F0A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F62C-7D30-8047-97AF-0A13013A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1D0F5-F2D0-FB4D-970A-4FB4160E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2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F933-C041-0649-AB57-DC921A77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FC211-8B85-3A46-93FE-5E082047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BD99-D27A-7144-9169-DC007AEA4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7AEE3-5950-7A4E-8115-A43308D5B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DEE0C-45DD-6249-B1CD-5A521002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85BD8-7F8A-C84C-9FFB-F21381D9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C046B-3AE2-1E4E-ADEF-CBA55E1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17D4F-B201-F743-A557-D9413620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4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8FED-DE0F-B540-921F-BCC1D97C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6164C-1130-B042-A6E5-0E68AC58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DD635-EEDE-9C48-A7BB-8FF054D1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67DD8-CEC7-3548-9203-944DC555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069AE-DC60-3942-AC2C-B30E805D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A27A1-D23B-4E4D-BACA-FEC0D3E3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FC13-E259-0F45-9C0C-EB1FF5EC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804B-6244-1D41-8B54-60A74427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A1F5-222D-7641-A751-66A51EAD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37174-723C-2948-B153-A1AA3AAA0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35E04-8CF8-364C-952F-9C1120AD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F2E86-1A8D-CA44-BEB1-25918CF6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C93A-90E2-8945-8205-3D8611C8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2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15DF-AA49-1240-85DB-1F1B1113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9D89C-AAFA-6741-BA7C-3F7313DAE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B042-6D3D-AF43-A78E-AB89447D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98614-3EDD-514B-9CCC-AA82A7DF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E6B2-9FC6-5F4F-8A50-F395F874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B8BE-17A2-4543-91E0-271FB5F3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EDA4B-46CF-0648-A5D5-AF47537E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01D0-2D04-5E4C-8E57-EAF3091D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4EC3-5ACB-0C44-A1F1-9BDE6B6BC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5645-9252-E04A-B499-8A417188F41D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34701-F981-494A-B167-56A621202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C3C9-58A1-DC43-91C9-218C3E71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E519-A26B-F14A-AC3B-4B78BD8A1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AD23-8BC5-CE4C-AACF-100457417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DOT Precipitation Frequency</a:t>
            </a:r>
            <a:br>
              <a:rPr lang="en-US" dirty="0"/>
            </a:br>
            <a:r>
              <a:rPr lang="en-US" sz="3200" dirty="0"/>
              <a:t>Preliminary Outputs / Comparison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58CD7-4C1B-3545-BB83-0F192E7B2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Lindgren</a:t>
            </a:r>
          </a:p>
          <a:p>
            <a:r>
              <a:rPr lang="en-US" dirty="0"/>
              <a:t>July 23, 2019</a:t>
            </a:r>
          </a:p>
          <a:p>
            <a:r>
              <a:rPr lang="en-US" dirty="0"/>
              <a:t>Scenarios Network for Alaska + Arctic Planning</a:t>
            </a:r>
          </a:p>
        </p:txBody>
      </p:sp>
    </p:spTree>
    <p:extLst>
      <p:ext uri="{BB962C8B-B14F-4D97-AF65-F5344CB8AC3E}">
        <p14:creationId xmlns:p14="http://schemas.microsoft.com/office/powerpoint/2010/main" val="304668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F25D0-0390-8246-86D2-9CFE608FF37D}"/>
              </a:ext>
            </a:extLst>
          </p:cNvPr>
          <p:cNvSpPr txBox="1"/>
          <p:nvPr/>
        </p:nvSpPr>
        <p:spPr>
          <a:xfrm>
            <a:off x="1554372" y="2652822"/>
            <a:ext cx="908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Differences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54607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F6CD3-5EBF-2B44-AB6A-ECACB1DA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FCC2E-26CE-2D46-BD5C-BE244D03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5069B-1CA2-7549-B5E7-63A15A52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F25D0-0390-8246-86D2-9CFE608FF37D}"/>
              </a:ext>
            </a:extLst>
          </p:cNvPr>
          <p:cNvSpPr txBox="1"/>
          <p:nvPr/>
        </p:nvSpPr>
        <p:spPr>
          <a:xfrm>
            <a:off x="1554372" y="2652822"/>
            <a:ext cx="90832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Differences Between Groups</a:t>
            </a:r>
          </a:p>
          <a:p>
            <a:pPr algn="ctr"/>
            <a:r>
              <a:rPr lang="en-US" sz="6000" dirty="0"/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24045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869D7-DE27-3444-8A43-378E7EC0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0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AFD4C-EBE4-4444-89B7-638D7843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9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6C752E-6DA9-8A4C-BF4C-11003979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9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01F6E-1D58-6340-83FA-82C648F2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5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F31EA-47DB-3547-8A71-BF78E060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6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F25D0-0390-8246-86D2-9CFE608FF37D}"/>
              </a:ext>
            </a:extLst>
          </p:cNvPr>
          <p:cNvSpPr txBox="1"/>
          <p:nvPr/>
        </p:nvSpPr>
        <p:spPr>
          <a:xfrm>
            <a:off x="908778" y="2721429"/>
            <a:ext cx="10802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NOAA Atlas 14 </a:t>
            </a:r>
            <a:r>
              <a:rPr lang="en-US" sz="6000" dirty="0" err="1"/>
              <a:t>Precip</a:t>
            </a:r>
            <a:r>
              <a:rPr lang="en-US" sz="6000" dirty="0"/>
              <a:t> Frequencies</a:t>
            </a:r>
          </a:p>
        </p:txBody>
      </p:sp>
    </p:spTree>
    <p:extLst>
      <p:ext uri="{BB962C8B-B14F-4D97-AF65-F5344CB8AC3E}">
        <p14:creationId xmlns:p14="http://schemas.microsoft.com/office/powerpoint/2010/main" val="41985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F1BA4-8512-A047-9240-AB060138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D467E4-90B5-D34E-B957-C56AFFF1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92B331-B4C7-FC48-AA10-03FDE298EE0B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14 Data – </a:t>
            </a:r>
            <a:r>
              <a:rPr lang="en-US" dirty="0" err="1"/>
              <a:t>Precip</a:t>
            </a:r>
            <a:r>
              <a:rPr lang="en-US" dirty="0"/>
              <a:t> Freq</a:t>
            </a:r>
          </a:p>
        </p:txBody>
      </p:sp>
    </p:spTree>
    <p:extLst>
      <p:ext uri="{BB962C8B-B14F-4D97-AF65-F5344CB8AC3E}">
        <p14:creationId xmlns:p14="http://schemas.microsoft.com/office/powerpoint/2010/main" val="315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D2DBE0-73B0-CF4C-AC35-811726C6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4B881-6E60-1441-A1F8-1459390B4A05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14 Data – </a:t>
            </a:r>
            <a:r>
              <a:rPr lang="en-US" dirty="0" err="1"/>
              <a:t>Precip</a:t>
            </a:r>
            <a:r>
              <a:rPr lang="en-US" dirty="0"/>
              <a:t> Freq – lower bound</a:t>
            </a:r>
          </a:p>
        </p:txBody>
      </p:sp>
    </p:spTree>
    <p:extLst>
      <p:ext uri="{BB962C8B-B14F-4D97-AF65-F5344CB8AC3E}">
        <p14:creationId xmlns:p14="http://schemas.microsoft.com/office/powerpoint/2010/main" val="32058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06B3C-9913-4344-A8F3-6BA89E23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966FC6-BDC2-294B-A1B7-51BF415946AF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Atlas 14 Data – </a:t>
            </a:r>
            <a:r>
              <a:rPr lang="en-US" dirty="0" err="1"/>
              <a:t>Precip</a:t>
            </a:r>
            <a:r>
              <a:rPr lang="en-US" dirty="0"/>
              <a:t> Freq – upper bound</a:t>
            </a:r>
          </a:p>
        </p:txBody>
      </p:sp>
    </p:spTree>
    <p:extLst>
      <p:ext uri="{BB962C8B-B14F-4D97-AF65-F5344CB8AC3E}">
        <p14:creationId xmlns:p14="http://schemas.microsoft.com/office/powerpoint/2010/main" val="386393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F25D0-0390-8246-86D2-9CFE608FF37D}"/>
              </a:ext>
            </a:extLst>
          </p:cNvPr>
          <p:cNvSpPr txBox="1"/>
          <p:nvPr/>
        </p:nvSpPr>
        <p:spPr>
          <a:xfrm>
            <a:off x="908778" y="2721429"/>
            <a:ext cx="10374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WRF-Derived </a:t>
            </a:r>
            <a:r>
              <a:rPr lang="en-US" sz="6000" dirty="0" err="1"/>
              <a:t>Precip</a:t>
            </a:r>
            <a:r>
              <a:rPr lang="en-US" sz="6000" dirty="0"/>
              <a:t> Frequencies</a:t>
            </a:r>
          </a:p>
        </p:txBody>
      </p:sp>
    </p:spTree>
    <p:extLst>
      <p:ext uri="{BB962C8B-B14F-4D97-AF65-F5344CB8AC3E}">
        <p14:creationId xmlns:p14="http://schemas.microsoft.com/office/powerpoint/2010/main" val="315051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800ED-CDDA-1544-8F3A-E3123DC8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D95E0-23D8-5F4B-A3D9-5E4692E002FE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WRF-derived Data – </a:t>
            </a:r>
            <a:r>
              <a:rPr lang="en-US" dirty="0" err="1"/>
              <a:t>Precip</a:t>
            </a:r>
            <a:r>
              <a:rPr lang="en-US" dirty="0"/>
              <a:t> Freq</a:t>
            </a:r>
          </a:p>
        </p:txBody>
      </p:sp>
    </p:spTree>
    <p:extLst>
      <p:ext uri="{BB962C8B-B14F-4D97-AF65-F5344CB8AC3E}">
        <p14:creationId xmlns:p14="http://schemas.microsoft.com/office/powerpoint/2010/main" val="122428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77595-3F0A-CF4D-BD95-2BA935D5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52B68-92DB-DA4D-8A9A-A1F7DA7922B1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WRF-derived Data – </a:t>
            </a:r>
            <a:r>
              <a:rPr lang="en-US" dirty="0" err="1"/>
              <a:t>Precip</a:t>
            </a:r>
            <a:r>
              <a:rPr lang="en-US" dirty="0"/>
              <a:t> Freq – lower bound</a:t>
            </a:r>
          </a:p>
        </p:txBody>
      </p:sp>
    </p:spTree>
    <p:extLst>
      <p:ext uri="{BB962C8B-B14F-4D97-AF65-F5344CB8AC3E}">
        <p14:creationId xmlns:p14="http://schemas.microsoft.com/office/powerpoint/2010/main" val="176372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45F16-7366-CA4F-8F85-1A74E76B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AB633-835A-E547-9839-4B3A36BF41F7}"/>
              </a:ext>
            </a:extLst>
          </p:cNvPr>
          <p:cNvSpPr txBox="1"/>
          <p:nvPr/>
        </p:nvSpPr>
        <p:spPr>
          <a:xfrm>
            <a:off x="3192065" y="174170"/>
            <a:ext cx="5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WRF-derived Data – </a:t>
            </a:r>
            <a:r>
              <a:rPr lang="en-US" dirty="0" err="1"/>
              <a:t>Precip</a:t>
            </a:r>
            <a:r>
              <a:rPr lang="en-US" dirty="0"/>
              <a:t> Freq – upper bound</a:t>
            </a:r>
          </a:p>
        </p:txBody>
      </p:sp>
    </p:spTree>
    <p:extLst>
      <p:ext uri="{BB962C8B-B14F-4D97-AF65-F5344CB8AC3E}">
        <p14:creationId xmlns:p14="http://schemas.microsoft.com/office/powerpoint/2010/main" val="275494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47283</TotalTime>
  <Words>76</Words>
  <Application>Microsoft Macintosh PowerPoint</Application>
  <PresentationFormat>Widescreen</PresentationFormat>
  <Paragraphs>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DOT Precipitation Frequency Preliminary Outputs / Comparison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Precipitation Frequency Preliminary Outputs / Comparison </dc:title>
  <dc:creator>Michael Lindgren</dc:creator>
  <cp:lastModifiedBy>Michael Lindgren</cp:lastModifiedBy>
  <cp:revision>8</cp:revision>
  <cp:lastPrinted>2019-07-23T20:49:51Z</cp:lastPrinted>
  <dcterms:created xsi:type="dcterms:W3CDTF">2019-07-09T20:22:07Z</dcterms:created>
  <dcterms:modified xsi:type="dcterms:W3CDTF">2019-08-11T16:25:25Z</dcterms:modified>
</cp:coreProperties>
</file>