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A288-FB2F-144C-AB31-8E0113805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A3315-AD2D-7D48-A972-16DEA29BA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E4914-17E8-3E4B-9D77-C66AC679F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67EA-8F6D-D84D-8DA5-1313876D3DAC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28CCD-96C5-324C-A968-856307D5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78C4F-5BAD-D64F-8743-BD656E50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D316-D062-7B4C-B079-39215218D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7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CD9A-7A4F-604F-AEA2-14A6C538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1B9B0-CD59-274A-B057-29A5C3C33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AD33B-8A38-B340-994D-CA24E611D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67EA-8F6D-D84D-8DA5-1313876D3DAC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8888F-6BF3-1B4C-9174-BE5250864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F9979-C69D-B543-81D0-0547C0E4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D316-D062-7B4C-B079-39215218D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ADF7A0-A2F5-CB4B-B1AD-F6A07F66E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001A2-6E1A-914D-8B07-C879D2769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8F97-7BA8-9742-8540-F255AFBB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67EA-8F6D-D84D-8DA5-1313876D3DAC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7CBC6-6501-B649-A5A4-F0095A76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79E98-495F-594A-BD75-9A93E211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D316-D062-7B4C-B079-39215218D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1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2E5BA-202B-EE4C-BC5E-DA735793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82073-F91B-9D46-BC6A-6DEDBD2E4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59B07-082F-D542-9E52-707D9318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67EA-8F6D-D84D-8DA5-1313876D3DAC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EFDEA-73A4-9E45-BAA1-F3A17CD1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26C19-1B51-134E-85D0-16924973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D316-D062-7B4C-B079-39215218D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0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6E76-E2D5-1544-B621-47B30914C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700AD-242A-B64A-8690-282F4A1A3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A36E2-5A1E-244F-995D-AAFA22A4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67EA-8F6D-D84D-8DA5-1313876D3DAC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37FD7-160C-C64C-BBA0-E5E4733F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C5679-D1F7-6B43-87E2-96DA7280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D316-D062-7B4C-B079-39215218D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2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8FB4-0669-6947-B52E-913FEE66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4C010-5A6D-D740-80BE-8B31513F6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58B3D-1EAA-7B49-9B1A-0E6E0C7AE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663CF-FC17-FB4F-802D-0B06C4B7A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67EA-8F6D-D84D-8DA5-1313876D3DAC}" type="datetimeFigureOut">
              <a:rPr lang="en-US" smtClean="0"/>
              <a:t>7/30/19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C1148-C7E5-014C-912E-79B6A6A1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D1A2F-4363-514D-BAB3-DFD67A73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D316-D062-7B4C-B079-39215218D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7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D50A-234D-C34C-9F0A-442FCF8D1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96B47-FF3F-2A40-AFCF-D8DBC1795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64C6F-F80F-8B4C-882B-69BCA73E9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45493-340B-524B-A041-E3FB5B25B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01BA66-8EE9-624A-994E-813FB17F7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DB81B-043D-884D-967C-047F5864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67EA-8F6D-D84D-8DA5-1313876D3DAC}" type="datetimeFigureOut">
              <a:rPr lang="en-US" smtClean="0"/>
              <a:t>7/30/19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71F22-6039-3748-B546-63C0971B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B6DD40-F0CF-AF45-B75B-3BAFF243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D316-D062-7B4C-B079-39215218D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2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3BB8E-3248-BE42-B3EC-1257C955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B79B7D-9A35-1F41-B2A2-FD2C10708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67EA-8F6D-D84D-8DA5-1313876D3DAC}" type="datetimeFigureOut">
              <a:rPr lang="en-US" smtClean="0"/>
              <a:t>7/30/19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4267D-88D6-C74C-B847-C4B2B99AC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CCB1CB-B6BF-B34A-917C-9D3D05C0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D316-D062-7B4C-B079-39215218D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1E244-444F-0F45-B408-3F7853D2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67EA-8F6D-D84D-8DA5-1313876D3DAC}" type="datetimeFigureOut">
              <a:rPr lang="en-US" smtClean="0"/>
              <a:t>7/30/19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4331E8-70D1-9F4C-B3D1-9D13C74A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98A06-4E5F-8041-8ED6-5C786D65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D316-D062-7B4C-B079-39215218D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7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9B65-BE0E-594A-AEC8-676F1103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EC52-FEC2-B746-A6D2-2E44165B8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E8212-4026-B948-A2E3-341405CD0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D78FD-02AB-374B-95B7-E0F81C81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67EA-8F6D-D84D-8DA5-1313876D3DAC}" type="datetimeFigureOut">
              <a:rPr lang="en-US" smtClean="0"/>
              <a:t>7/30/19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AFD8C-13B1-574F-AE31-BC24FC5C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732D8-8C6F-AC4C-929A-F0E88A96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D316-D062-7B4C-B079-39215218D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1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DEA4-102A-D646-B512-E600853D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913A5A-CD75-EC4A-9EFC-1884E743B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71CFF-78FB-3740-ACCE-E65648396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964FB-1949-5A48-B087-7605255EF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67EA-8F6D-D84D-8DA5-1313876D3DAC}" type="datetimeFigureOut">
              <a:rPr lang="en-US" smtClean="0"/>
              <a:t>7/30/19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AF893-CF10-8F4B-91EA-89083DAF1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53F67-BB21-1446-8F0C-0E6A0F3A7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D316-D062-7B4C-B079-39215218D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3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417D22-D32D-6642-83E0-485E3036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DA5A9-DC08-3841-9369-4C354A85B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5233B-529C-5847-90A5-FD9566C03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067EA-8F6D-D84D-8DA5-1313876D3DAC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D3AFE-DA82-FF42-8C3D-5548E6A64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A5B24-A470-9C4E-81D5-9D4DD19FB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AD316-D062-7B4C-B079-39215218D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4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8B0A-029C-C94A-BF20-72A3AAB9C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Compare WRF / Atlas 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43CFB-E2A4-4B41-951A-18B3F131A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Fairbanks International Airport</a:t>
            </a:r>
          </a:p>
        </p:txBody>
      </p:sp>
    </p:spTree>
    <p:extLst>
      <p:ext uri="{BB962C8B-B14F-4D97-AF65-F5344CB8AC3E}">
        <p14:creationId xmlns:p14="http://schemas.microsoft.com/office/powerpoint/2010/main" val="291301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80D7E3-37A4-4142-9296-06F956391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520" y="430924"/>
            <a:ext cx="7450959" cy="558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74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80D7E3-37A4-4142-9296-06F9563917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70520" y="430924"/>
            <a:ext cx="7450958" cy="558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5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80D7E3-37A4-4142-9296-06F9563917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70520" y="430924"/>
            <a:ext cx="7450958" cy="558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9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80D7E3-37A4-4142-9296-06F9563917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70520" y="430924"/>
            <a:ext cx="7450958" cy="558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1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80D7E3-37A4-4142-9296-06F9563917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70520" y="430924"/>
            <a:ext cx="7450958" cy="558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81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80D7E3-37A4-4142-9296-06F9563917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70520" y="430924"/>
            <a:ext cx="7450958" cy="558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49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80D7E3-37A4-4142-9296-06F9563917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70520" y="430924"/>
            <a:ext cx="7450958" cy="558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75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80D7E3-37A4-4142-9296-06F9563917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70520" y="430924"/>
            <a:ext cx="7450958" cy="558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70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Macintosh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Compare WRF / Atlas 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Compare WRF / Atlas 14</dc:title>
  <dc:creator>Michael Lindgren</dc:creator>
  <cp:lastModifiedBy>Michael Lindgren</cp:lastModifiedBy>
  <cp:revision>1</cp:revision>
  <dcterms:created xsi:type="dcterms:W3CDTF">2019-07-31T00:42:28Z</dcterms:created>
  <dcterms:modified xsi:type="dcterms:W3CDTF">2019-07-31T00:49:44Z</dcterms:modified>
</cp:coreProperties>
</file>