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3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1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6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2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1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04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8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2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6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4BBE-1F7D-4723-B72D-ECEF2AA031A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6253-9BC2-4A4C-90FE-8B2AC9F12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848517" y="2067061"/>
            <a:ext cx="2324747" cy="1033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27" name="Ellipse 26"/>
          <p:cNvSpPr/>
          <p:nvPr/>
        </p:nvSpPr>
        <p:spPr>
          <a:xfrm>
            <a:off x="6579636" y="1825900"/>
            <a:ext cx="2473929" cy="1033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Ellipse 5"/>
          <p:cNvSpPr/>
          <p:nvPr/>
        </p:nvSpPr>
        <p:spPr>
          <a:xfrm>
            <a:off x="4837258" y="4172627"/>
            <a:ext cx="2324747" cy="1033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ACTIVATED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 rot="6195558">
            <a:off x="3642424" y="2982506"/>
            <a:ext cx="902127" cy="1740856"/>
          </a:xfrm>
          <a:custGeom>
            <a:avLst/>
            <a:gdLst>
              <a:gd name="connsiteX0" fmla="*/ 410705 w 410705"/>
              <a:gd name="connsiteY0" fmla="*/ 0 h 1061634"/>
              <a:gd name="connsiteX1" fmla="*/ 317715 w 410705"/>
              <a:gd name="connsiteY1" fmla="*/ 573438 h 1061634"/>
              <a:gd name="connsiteX2" fmla="*/ 0 w 410705"/>
              <a:gd name="connsiteY2" fmla="*/ 1061634 h 106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05" h="1061634">
                <a:moveTo>
                  <a:pt x="410705" y="0"/>
                </a:moveTo>
                <a:cubicBezTo>
                  <a:pt x="398435" y="198249"/>
                  <a:pt x="386166" y="396499"/>
                  <a:pt x="317715" y="573438"/>
                </a:cubicBezTo>
                <a:cubicBezTo>
                  <a:pt x="249264" y="750377"/>
                  <a:pt x="124632" y="906005"/>
                  <a:pt x="0" y="1061634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triangle" w="lg" len="med"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Freihandform 7"/>
          <p:cNvSpPr/>
          <p:nvPr/>
        </p:nvSpPr>
        <p:spPr>
          <a:xfrm rot="19909923">
            <a:off x="6562469" y="3232001"/>
            <a:ext cx="1755377" cy="699784"/>
          </a:xfrm>
          <a:custGeom>
            <a:avLst/>
            <a:gdLst>
              <a:gd name="connsiteX0" fmla="*/ 410705 w 410705"/>
              <a:gd name="connsiteY0" fmla="*/ 0 h 1061634"/>
              <a:gd name="connsiteX1" fmla="*/ 317715 w 410705"/>
              <a:gd name="connsiteY1" fmla="*/ 573438 h 1061634"/>
              <a:gd name="connsiteX2" fmla="*/ 0 w 410705"/>
              <a:gd name="connsiteY2" fmla="*/ 1061634 h 106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05" h="1061634">
                <a:moveTo>
                  <a:pt x="410705" y="0"/>
                </a:moveTo>
                <a:cubicBezTo>
                  <a:pt x="398435" y="198249"/>
                  <a:pt x="386166" y="396499"/>
                  <a:pt x="317715" y="573438"/>
                </a:cubicBezTo>
                <a:cubicBezTo>
                  <a:pt x="249264" y="750377"/>
                  <a:pt x="124632" y="906005"/>
                  <a:pt x="0" y="1061634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triangle" w="lg" len="med"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" name="Freihandform 9"/>
          <p:cNvSpPr/>
          <p:nvPr/>
        </p:nvSpPr>
        <p:spPr>
          <a:xfrm rot="7901309" flipH="1">
            <a:off x="1409143" y="1651883"/>
            <a:ext cx="352239" cy="830357"/>
          </a:xfrm>
          <a:custGeom>
            <a:avLst/>
            <a:gdLst>
              <a:gd name="connsiteX0" fmla="*/ 410705 w 410705"/>
              <a:gd name="connsiteY0" fmla="*/ 0 h 1061634"/>
              <a:gd name="connsiteX1" fmla="*/ 317715 w 410705"/>
              <a:gd name="connsiteY1" fmla="*/ 573438 h 1061634"/>
              <a:gd name="connsiteX2" fmla="*/ 0 w 410705"/>
              <a:gd name="connsiteY2" fmla="*/ 1061634 h 106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05" h="1061634">
                <a:moveTo>
                  <a:pt x="410705" y="0"/>
                </a:moveTo>
                <a:cubicBezTo>
                  <a:pt x="398435" y="198249"/>
                  <a:pt x="386166" y="396499"/>
                  <a:pt x="317715" y="573438"/>
                </a:cubicBezTo>
                <a:cubicBezTo>
                  <a:pt x="249264" y="750377"/>
                  <a:pt x="124632" y="906005"/>
                  <a:pt x="0" y="1061634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triangle" w="lg" len="med"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" name="Textfeld 4"/>
          <p:cNvSpPr txBox="1"/>
          <p:nvPr/>
        </p:nvSpPr>
        <p:spPr>
          <a:xfrm>
            <a:off x="1527348" y="1527349"/>
            <a:ext cx="92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Create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1039" y="3581893"/>
            <a:ext cx="112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Activate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495057" y="3581893"/>
            <a:ext cx="136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3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1</cp:revision>
  <dcterms:created xsi:type="dcterms:W3CDTF">2018-05-25T09:23:06Z</dcterms:created>
  <dcterms:modified xsi:type="dcterms:W3CDTF">2018-05-25T09:30:09Z</dcterms:modified>
</cp:coreProperties>
</file>