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42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96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6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4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1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8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204D-705F-405C-A657-C9D43D0BB751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0E40-75B8-4D0B-A5E8-9BC0818BC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1020812" y="1921165"/>
            <a:ext cx="10378247" cy="1209953"/>
            <a:chOff x="659115" y="3288399"/>
            <a:chExt cx="7783685" cy="907465"/>
          </a:xfrm>
        </p:grpSpPr>
        <p:sp>
          <p:nvSpPr>
            <p:cNvPr id="6" name="Rechteck 5"/>
            <p:cNvSpPr/>
            <p:nvPr/>
          </p:nvSpPr>
          <p:spPr>
            <a:xfrm>
              <a:off x="1076528" y="3288400"/>
              <a:ext cx="1121923" cy="9074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1001:</a:t>
              </a: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Workflow</a:t>
              </a: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Instance</a:t>
              </a: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CREATE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3324526" y="3288399"/>
              <a:ext cx="1121923" cy="9074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1003</a:t>
              </a:r>
              <a:r>
                <a:rPr lang="de-DE" b="1" dirty="0" smtClean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Job</a:t>
              </a:r>
              <a:endParaRPr lang="de-DE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CREATE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202604" y="3288399"/>
              <a:ext cx="1121923" cy="9074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1002:</a:t>
              </a: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Workflow</a:t>
              </a: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Instance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CREATED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4446448" y="3288399"/>
              <a:ext cx="1121923" cy="9074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1004:</a:t>
              </a: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Job</a:t>
              </a:r>
              <a:endParaRPr lang="de-DE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CREATED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568370" y="3288399"/>
              <a:ext cx="1121923" cy="9074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1005:</a:t>
              </a: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Job</a:t>
              </a:r>
              <a:endParaRPr lang="de-DE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COMPLETE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873656" y="3588328"/>
              <a:ext cx="56914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/>
                <a:t>…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59115" y="3625480"/>
              <a:ext cx="56914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…</a:t>
              </a:r>
            </a:p>
          </p:txBody>
        </p:sp>
      </p:grpSp>
      <p:sp>
        <p:nvSpPr>
          <p:cNvPr id="13" name="Rechteck 12"/>
          <p:cNvSpPr/>
          <p:nvPr/>
        </p:nvSpPr>
        <p:spPr>
          <a:xfrm>
            <a:off x="9061919" y="1921165"/>
            <a:ext cx="1495897" cy="12099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1006: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Job</a:t>
            </a:r>
            <a:endParaRPr lang="de-DE" b="1" dirty="0" smtClean="0">
              <a:solidFill>
                <a:schemeClr val="bg1"/>
              </a:solidFill>
            </a:endParaRP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COMPLETE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1</cp:revision>
  <dcterms:created xsi:type="dcterms:W3CDTF">2018-05-25T09:14:57Z</dcterms:created>
  <dcterms:modified xsi:type="dcterms:W3CDTF">2018-05-25T09:22:22Z</dcterms:modified>
</cp:coreProperties>
</file>