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9D80-FB86-43C5-AD49-B6846A55D97A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569C-C3D0-490A-B7E1-B33596965F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60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9D80-FB86-43C5-AD49-B6846A55D97A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569C-C3D0-490A-B7E1-B33596965F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31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9D80-FB86-43C5-AD49-B6846A55D97A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569C-C3D0-490A-B7E1-B33596965F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53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9D80-FB86-43C5-AD49-B6846A55D97A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569C-C3D0-490A-B7E1-B33596965F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26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9D80-FB86-43C5-AD49-B6846A55D97A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569C-C3D0-490A-B7E1-B33596965F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93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9D80-FB86-43C5-AD49-B6846A55D97A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569C-C3D0-490A-B7E1-B33596965F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01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9D80-FB86-43C5-AD49-B6846A55D97A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569C-C3D0-490A-B7E1-B33596965F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03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9D80-FB86-43C5-AD49-B6846A55D97A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569C-C3D0-490A-B7E1-B33596965F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75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9D80-FB86-43C5-AD49-B6846A55D97A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569C-C3D0-490A-B7E1-B33596965F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63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9D80-FB86-43C5-AD49-B6846A55D97A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569C-C3D0-490A-B7E1-B33596965F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10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9D80-FB86-43C5-AD49-B6846A55D97A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569C-C3D0-490A-B7E1-B33596965F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61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49D80-FB86-43C5-AD49-B6846A55D97A}" type="datetimeFigureOut">
              <a:rPr lang="de-DE" smtClean="0"/>
              <a:t>25.05.2018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D569C-C3D0-490A-B7E1-B33596965F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51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247" y="2776600"/>
            <a:ext cx="6143625" cy="1781175"/>
          </a:xfrm>
          <a:prstGeom prst="rect">
            <a:avLst/>
          </a:prstGeom>
          <a:noFill/>
          <a:ln w="50800">
            <a:tailEnd type="triangle"/>
          </a:ln>
        </p:spPr>
      </p:pic>
      <p:sp>
        <p:nvSpPr>
          <p:cNvPr id="5" name="Textfeld 4"/>
          <p:cNvSpPr txBox="1"/>
          <p:nvPr/>
        </p:nvSpPr>
        <p:spPr>
          <a:xfrm>
            <a:off x="1947997" y="461141"/>
            <a:ext cx="1889217" cy="1940481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100" dirty="0" smtClean="0">
                <a:latin typeface="Lucida Console" panose="020B0609040504020204" pitchFamily="49" charset="0"/>
              </a:rPr>
              <a:t>{</a:t>
            </a:r>
          </a:p>
          <a:p>
            <a:r>
              <a:rPr lang="de-DE" sz="1100" dirty="0">
                <a:latin typeface="Lucida Console" panose="020B0609040504020204" pitchFamily="49" charset="0"/>
              </a:rPr>
              <a:t> </a:t>
            </a:r>
            <a:r>
              <a:rPr lang="de-DE" sz="1100" dirty="0" smtClean="0">
                <a:latin typeface="Lucida Console" panose="020B0609040504020204" pitchFamily="49" charset="0"/>
              </a:rPr>
              <a:t> "</a:t>
            </a:r>
            <a:r>
              <a:rPr lang="de-DE" sz="1100" dirty="0" err="1" smtClean="0">
                <a:latin typeface="Lucida Console" panose="020B0609040504020204" pitchFamily="49" charset="0"/>
              </a:rPr>
              <a:t>paymentMethod</a:t>
            </a:r>
            <a:r>
              <a:rPr lang="de-DE" sz="1100" dirty="0" smtClean="0">
                <a:latin typeface="Lucida Console" panose="020B0609040504020204" pitchFamily="49" charset="0"/>
              </a:rPr>
              <a:t>": </a:t>
            </a:r>
          </a:p>
          <a:p>
            <a:r>
              <a:rPr lang="de-DE" sz="1100" dirty="0">
                <a:latin typeface="Lucida Console" panose="020B0609040504020204" pitchFamily="49" charset="0"/>
              </a:rPr>
              <a:t> </a:t>
            </a:r>
            <a:r>
              <a:rPr lang="de-DE" sz="1100" dirty="0" smtClean="0">
                <a:latin typeface="Lucida Console" panose="020B0609040504020204" pitchFamily="49" charset="0"/>
              </a:rPr>
              <a:t>   "</a:t>
            </a:r>
            <a:r>
              <a:rPr lang="de-DE" sz="1100" dirty="0" err="1" smtClean="0">
                <a:latin typeface="Lucida Console" panose="020B0609040504020204" pitchFamily="49" charset="0"/>
              </a:rPr>
              <a:t>unknown</a:t>
            </a:r>
            <a:r>
              <a:rPr lang="de-DE" sz="1100" dirty="0" smtClean="0">
                <a:latin typeface="Lucida Console" panose="020B0609040504020204" pitchFamily="49" charset="0"/>
              </a:rPr>
              <a:t>",</a:t>
            </a:r>
          </a:p>
          <a:p>
            <a:r>
              <a:rPr lang="de-DE" sz="1100" dirty="0">
                <a:latin typeface="Lucida Console" panose="020B0609040504020204" pitchFamily="49" charset="0"/>
              </a:rPr>
              <a:t> </a:t>
            </a:r>
            <a:r>
              <a:rPr lang="de-DE" sz="1100" dirty="0" smtClean="0">
                <a:latin typeface="Lucida Console" panose="020B0609040504020204" pitchFamily="49" charset="0"/>
              </a:rPr>
              <a:t> "</a:t>
            </a:r>
            <a:r>
              <a:rPr lang="de-DE" sz="1100" dirty="0" err="1" smtClean="0">
                <a:latin typeface="Lucida Console" panose="020B0609040504020204" pitchFamily="49" charset="0"/>
              </a:rPr>
              <a:t>price</a:t>
            </a:r>
            <a:r>
              <a:rPr lang="de-DE" sz="1100" dirty="0" smtClean="0">
                <a:latin typeface="Lucida Console" panose="020B0609040504020204" pitchFamily="49" charset="0"/>
              </a:rPr>
              <a:t>": </a:t>
            </a:r>
          </a:p>
          <a:p>
            <a:r>
              <a:rPr lang="de-DE" sz="1100" dirty="0" smtClean="0">
                <a:latin typeface="Lucida Console" panose="020B0609040504020204" pitchFamily="49" charset="0"/>
              </a:rPr>
              <a:t>    42.65,</a:t>
            </a:r>
          </a:p>
          <a:p>
            <a:r>
              <a:rPr lang="de-DE" sz="1100" dirty="0" smtClean="0">
                <a:latin typeface="Lucida Console" panose="020B0609040504020204" pitchFamily="49" charset="0"/>
              </a:rPr>
              <a:t>  "</a:t>
            </a:r>
            <a:r>
              <a:rPr lang="de-DE" sz="1100" dirty="0" err="1" smtClean="0">
                <a:latin typeface="Lucida Console" panose="020B0609040504020204" pitchFamily="49" charset="0"/>
              </a:rPr>
              <a:t>items</a:t>
            </a:r>
            <a:r>
              <a:rPr lang="de-DE" sz="1100" dirty="0" smtClean="0">
                <a:latin typeface="Lucida Console" panose="020B0609040504020204" pitchFamily="49" charset="0"/>
              </a:rPr>
              <a:t>": [</a:t>
            </a:r>
          </a:p>
          <a:p>
            <a:r>
              <a:rPr lang="de-DE" sz="1100" dirty="0" smtClean="0">
                <a:latin typeface="Lucida Console" panose="020B0609040504020204" pitchFamily="49" charset="0"/>
              </a:rPr>
              <a:t>    "</a:t>
            </a:r>
            <a:r>
              <a:rPr lang="de-DE" sz="1100" dirty="0" err="1" smtClean="0">
                <a:latin typeface="Lucida Console" panose="020B0609040504020204" pitchFamily="49" charset="0"/>
              </a:rPr>
              <a:t>shoes</a:t>
            </a:r>
            <a:r>
              <a:rPr lang="de-DE" sz="1100" dirty="0" smtClean="0">
                <a:latin typeface="Lucida Console" panose="020B0609040504020204" pitchFamily="49" charset="0"/>
              </a:rPr>
              <a:t>",</a:t>
            </a:r>
          </a:p>
          <a:p>
            <a:r>
              <a:rPr lang="de-DE" sz="1100" dirty="0" smtClean="0">
                <a:latin typeface="Lucida Console" panose="020B0609040504020204" pitchFamily="49" charset="0"/>
              </a:rPr>
              <a:t>    "</a:t>
            </a:r>
            <a:r>
              <a:rPr lang="de-DE" sz="1100" dirty="0" err="1" smtClean="0">
                <a:latin typeface="Lucida Console" panose="020B0609040504020204" pitchFamily="49" charset="0"/>
              </a:rPr>
              <a:t>racket</a:t>
            </a:r>
            <a:r>
              <a:rPr lang="de-DE" sz="1100" dirty="0" smtClean="0">
                <a:latin typeface="Lucida Console" panose="020B0609040504020204" pitchFamily="49" charset="0"/>
              </a:rPr>
              <a:t>"</a:t>
            </a:r>
          </a:p>
          <a:p>
            <a:r>
              <a:rPr lang="de-DE" sz="1100" dirty="0" smtClean="0">
                <a:latin typeface="Lucida Console" panose="020B0609040504020204" pitchFamily="49" charset="0"/>
              </a:rPr>
              <a:t>  ]</a:t>
            </a:r>
          </a:p>
          <a:p>
            <a:r>
              <a:rPr lang="de-DE" sz="1100" dirty="0" smtClean="0">
                <a:latin typeface="Lucida Console" panose="020B0609040504020204" pitchFamily="49" charset="0"/>
              </a:rPr>
              <a:t>}</a:t>
            </a:r>
            <a:endParaRPr lang="de-DE" sz="1100" dirty="0">
              <a:latin typeface="Lucida Console" panose="020B0609040504020204" pitchFamily="49" charset="0"/>
            </a:endParaRPr>
          </a:p>
        </p:txBody>
      </p:sp>
      <p:sp>
        <p:nvSpPr>
          <p:cNvPr id="7" name="Freihandform 6"/>
          <p:cNvSpPr/>
          <p:nvPr/>
        </p:nvSpPr>
        <p:spPr>
          <a:xfrm>
            <a:off x="3237294" y="2392050"/>
            <a:ext cx="412142" cy="1077771"/>
          </a:xfrm>
          <a:custGeom>
            <a:avLst/>
            <a:gdLst>
              <a:gd name="connsiteX0" fmla="*/ 0 w 987879"/>
              <a:gd name="connsiteY0" fmla="*/ 0 h 865415"/>
              <a:gd name="connsiteX1" fmla="*/ 220436 w 987879"/>
              <a:gd name="connsiteY1" fmla="*/ 710293 h 865415"/>
              <a:gd name="connsiteX2" fmla="*/ 987879 w 987879"/>
              <a:gd name="connsiteY2" fmla="*/ 865415 h 865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7879" h="865415">
                <a:moveTo>
                  <a:pt x="0" y="0"/>
                </a:moveTo>
                <a:cubicBezTo>
                  <a:pt x="27894" y="283028"/>
                  <a:pt x="55789" y="566057"/>
                  <a:pt x="220436" y="710293"/>
                </a:cubicBezTo>
                <a:cubicBezTo>
                  <a:pt x="385083" y="854529"/>
                  <a:pt x="987879" y="865415"/>
                  <a:pt x="987879" y="865415"/>
                </a:cubicBezTo>
              </a:path>
            </a:pathLst>
          </a:custGeom>
          <a:noFill/>
          <a:ln w="508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 rot="371209">
            <a:off x="3805372" y="2499085"/>
            <a:ext cx="1338943" cy="981416"/>
          </a:xfrm>
          <a:custGeom>
            <a:avLst/>
            <a:gdLst>
              <a:gd name="connsiteX0" fmla="*/ 0 w 1338943"/>
              <a:gd name="connsiteY0" fmla="*/ 981416 h 981416"/>
              <a:gd name="connsiteX1" fmla="*/ 538843 w 1338943"/>
              <a:gd name="connsiteY1" fmla="*/ 9866 h 981416"/>
              <a:gd name="connsiteX2" fmla="*/ 1338943 w 1338943"/>
              <a:gd name="connsiteY2" fmla="*/ 483394 h 981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8943" h="981416">
                <a:moveTo>
                  <a:pt x="0" y="981416"/>
                </a:moveTo>
                <a:cubicBezTo>
                  <a:pt x="157843" y="537143"/>
                  <a:pt x="315686" y="92870"/>
                  <a:pt x="538843" y="9866"/>
                </a:cubicBezTo>
                <a:cubicBezTo>
                  <a:pt x="762000" y="-73138"/>
                  <a:pt x="1186543" y="392226"/>
                  <a:pt x="1338943" y="483394"/>
                </a:cubicBezTo>
              </a:path>
            </a:pathLst>
          </a:custGeom>
          <a:noFill/>
          <a:ln w="508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5637440" y="2302329"/>
            <a:ext cx="526596" cy="816428"/>
          </a:xfrm>
          <a:custGeom>
            <a:avLst/>
            <a:gdLst>
              <a:gd name="connsiteX0" fmla="*/ 0 w 449036"/>
              <a:gd name="connsiteY0" fmla="*/ 759278 h 759278"/>
              <a:gd name="connsiteX1" fmla="*/ 318407 w 449036"/>
              <a:gd name="connsiteY1" fmla="*/ 391885 h 759278"/>
              <a:gd name="connsiteX2" fmla="*/ 449036 w 449036"/>
              <a:gd name="connsiteY2" fmla="*/ 0 h 759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036" h="759278">
                <a:moveTo>
                  <a:pt x="0" y="759278"/>
                </a:moveTo>
                <a:cubicBezTo>
                  <a:pt x="121784" y="638854"/>
                  <a:pt x="243568" y="518431"/>
                  <a:pt x="318407" y="391885"/>
                </a:cubicBezTo>
                <a:cubicBezTo>
                  <a:pt x="393246" y="265339"/>
                  <a:pt x="421141" y="132669"/>
                  <a:pt x="449036" y="0"/>
                </a:cubicBezTo>
              </a:path>
            </a:pathLst>
          </a:custGeom>
          <a:noFill/>
          <a:ln w="508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5496740" y="361848"/>
            <a:ext cx="1889217" cy="1940481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100" dirty="0" smtClean="0">
                <a:latin typeface="Lucida Console" panose="020B0609040504020204" pitchFamily="49" charset="0"/>
              </a:rPr>
              <a:t>{</a:t>
            </a:r>
          </a:p>
          <a:p>
            <a:r>
              <a:rPr lang="de-DE" sz="1100" dirty="0">
                <a:latin typeface="Lucida Console" panose="020B0609040504020204" pitchFamily="49" charset="0"/>
              </a:rPr>
              <a:t> </a:t>
            </a:r>
            <a:r>
              <a:rPr lang="de-DE" sz="1100" dirty="0" smtClean="0">
                <a:latin typeface="Lucida Console" panose="020B0609040504020204" pitchFamily="49" charset="0"/>
              </a:rPr>
              <a:t> "</a:t>
            </a:r>
            <a:r>
              <a:rPr lang="de-DE" sz="1100" dirty="0" err="1" smtClean="0">
                <a:latin typeface="Lucida Console" panose="020B0609040504020204" pitchFamily="49" charset="0"/>
              </a:rPr>
              <a:t>paymentMethod</a:t>
            </a:r>
            <a:r>
              <a:rPr lang="de-DE" sz="1100" dirty="0" smtClean="0">
                <a:latin typeface="Lucida Console" panose="020B0609040504020204" pitchFamily="49" charset="0"/>
              </a:rPr>
              <a:t>": </a:t>
            </a:r>
          </a:p>
          <a:p>
            <a:r>
              <a:rPr lang="de-DE" sz="1100" dirty="0">
                <a:latin typeface="Lucida Console" panose="020B0609040504020204" pitchFamily="49" charset="0"/>
              </a:rPr>
              <a:t> </a:t>
            </a:r>
            <a:r>
              <a:rPr lang="de-DE" sz="1100" dirty="0" smtClean="0">
                <a:latin typeface="Lucida Console" panose="020B0609040504020204" pitchFamily="49" charset="0"/>
              </a:rPr>
              <a:t>   </a:t>
            </a:r>
            <a:r>
              <a:rPr lang="de-DE" sz="11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„</a:t>
            </a:r>
            <a:r>
              <a:rPr lang="de-DE" sz="11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credit</a:t>
            </a:r>
            <a:r>
              <a:rPr lang="de-DE" sz="11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"</a:t>
            </a:r>
            <a:r>
              <a:rPr lang="de-DE" sz="1100" dirty="0" smtClean="0">
                <a:latin typeface="Lucida Console" panose="020B0609040504020204" pitchFamily="49" charset="0"/>
              </a:rPr>
              <a:t>,</a:t>
            </a:r>
          </a:p>
          <a:p>
            <a:r>
              <a:rPr lang="de-DE" sz="1100" dirty="0">
                <a:latin typeface="Lucida Console" panose="020B0609040504020204" pitchFamily="49" charset="0"/>
              </a:rPr>
              <a:t> </a:t>
            </a:r>
            <a:r>
              <a:rPr lang="de-DE" sz="1100" dirty="0" smtClean="0">
                <a:latin typeface="Lucida Console" panose="020B0609040504020204" pitchFamily="49" charset="0"/>
              </a:rPr>
              <a:t> "</a:t>
            </a:r>
            <a:r>
              <a:rPr lang="de-DE" sz="1100" dirty="0" err="1" smtClean="0">
                <a:latin typeface="Lucida Console" panose="020B0609040504020204" pitchFamily="49" charset="0"/>
              </a:rPr>
              <a:t>price</a:t>
            </a:r>
            <a:r>
              <a:rPr lang="de-DE" sz="1100" dirty="0" smtClean="0">
                <a:latin typeface="Lucida Console" panose="020B0609040504020204" pitchFamily="49" charset="0"/>
              </a:rPr>
              <a:t>": </a:t>
            </a:r>
          </a:p>
          <a:p>
            <a:r>
              <a:rPr lang="de-DE" sz="1100" dirty="0">
                <a:latin typeface="Lucida Console" panose="020B0609040504020204" pitchFamily="49" charset="0"/>
              </a:rPr>
              <a:t> </a:t>
            </a:r>
            <a:r>
              <a:rPr lang="de-DE" sz="1100" dirty="0" smtClean="0">
                <a:latin typeface="Lucida Console" panose="020B0609040504020204" pitchFamily="49" charset="0"/>
              </a:rPr>
              <a:t>   42.65,</a:t>
            </a:r>
          </a:p>
          <a:p>
            <a:r>
              <a:rPr lang="de-DE" sz="1100" dirty="0">
                <a:latin typeface="Lucida Console" panose="020B0609040504020204" pitchFamily="49" charset="0"/>
              </a:rPr>
              <a:t> </a:t>
            </a:r>
            <a:r>
              <a:rPr lang="de-DE" sz="1100" dirty="0" smtClean="0">
                <a:latin typeface="Lucida Console" panose="020B0609040504020204" pitchFamily="49" charset="0"/>
              </a:rPr>
              <a:t> "</a:t>
            </a:r>
            <a:r>
              <a:rPr lang="de-DE" sz="1100" dirty="0" err="1" smtClean="0">
                <a:latin typeface="Lucida Console" panose="020B0609040504020204" pitchFamily="49" charset="0"/>
              </a:rPr>
              <a:t>items</a:t>
            </a:r>
            <a:r>
              <a:rPr lang="de-DE" sz="1100" dirty="0" smtClean="0">
                <a:latin typeface="Lucida Console" panose="020B0609040504020204" pitchFamily="49" charset="0"/>
              </a:rPr>
              <a:t>": [</a:t>
            </a:r>
          </a:p>
          <a:p>
            <a:r>
              <a:rPr lang="de-DE" sz="1100" dirty="0">
                <a:latin typeface="Lucida Console" panose="020B0609040504020204" pitchFamily="49" charset="0"/>
              </a:rPr>
              <a:t>    "</a:t>
            </a:r>
            <a:r>
              <a:rPr lang="de-DE" sz="1100" dirty="0" err="1">
                <a:latin typeface="Lucida Console" panose="020B0609040504020204" pitchFamily="49" charset="0"/>
              </a:rPr>
              <a:t>shoes</a:t>
            </a:r>
            <a:r>
              <a:rPr lang="de-DE" sz="1100" dirty="0">
                <a:latin typeface="Lucida Console" panose="020B0609040504020204" pitchFamily="49" charset="0"/>
              </a:rPr>
              <a:t>",</a:t>
            </a:r>
            <a:endParaRPr lang="de-DE" sz="1100" dirty="0" smtClean="0">
              <a:latin typeface="Lucida Console" panose="020B0609040504020204" pitchFamily="49" charset="0"/>
            </a:endParaRPr>
          </a:p>
          <a:p>
            <a:r>
              <a:rPr lang="de-DE" sz="1100" dirty="0">
                <a:latin typeface="Lucida Console" panose="020B0609040504020204" pitchFamily="49" charset="0"/>
              </a:rPr>
              <a:t> </a:t>
            </a:r>
            <a:r>
              <a:rPr lang="de-DE" sz="1100" dirty="0" smtClean="0">
                <a:latin typeface="Lucida Console" panose="020B0609040504020204" pitchFamily="49" charset="0"/>
              </a:rPr>
              <a:t>   "</a:t>
            </a:r>
            <a:r>
              <a:rPr lang="de-DE" sz="1100" dirty="0" err="1" smtClean="0">
                <a:latin typeface="Lucida Console" panose="020B0609040504020204" pitchFamily="49" charset="0"/>
              </a:rPr>
              <a:t>racket</a:t>
            </a:r>
            <a:r>
              <a:rPr lang="de-DE" sz="1100" dirty="0" smtClean="0">
                <a:latin typeface="Lucida Console" panose="020B0609040504020204" pitchFamily="49" charset="0"/>
              </a:rPr>
              <a:t>"</a:t>
            </a:r>
            <a:endParaRPr lang="de-DE" sz="1100" dirty="0">
              <a:latin typeface="Lucida Console" panose="020B0609040504020204" pitchFamily="49" charset="0"/>
            </a:endParaRPr>
          </a:p>
          <a:p>
            <a:r>
              <a:rPr lang="de-DE" sz="1100" dirty="0" smtClean="0">
                <a:latin typeface="Lucida Console" panose="020B0609040504020204" pitchFamily="49" charset="0"/>
              </a:rPr>
              <a:t>  ]</a:t>
            </a:r>
          </a:p>
          <a:p>
            <a:r>
              <a:rPr lang="de-DE" sz="1100" dirty="0" smtClean="0">
                <a:latin typeface="Lucida Console" panose="020B0609040504020204" pitchFamily="49" charset="0"/>
              </a:rPr>
              <a:t>}</a:t>
            </a:r>
            <a:endParaRPr lang="de-DE" sz="1100" dirty="0">
              <a:latin typeface="Lucida Console" panose="020B0609040504020204" pitchFamily="49" charset="0"/>
            </a:endParaRPr>
          </a:p>
        </p:txBody>
      </p:sp>
      <p:sp>
        <p:nvSpPr>
          <p:cNvPr id="16" name="Freihandform 15"/>
          <p:cNvSpPr/>
          <p:nvPr/>
        </p:nvSpPr>
        <p:spPr>
          <a:xfrm rot="6746649">
            <a:off x="6477408" y="2379817"/>
            <a:ext cx="549084" cy="702271"/>
          </a:xfrm>
          <a:custGeom>
            <a:avLst/>
            <a:gdLst>
              <a:gd name="connsiteX0" fmla="*/ 0 w 449036"/>
              <a:gd name="connsiteY0" fmla="*/ 759278 h 759278"/>
              <a:gd name="connsiteX1" fmla="*/ 318407 w 449036"/>
              <a:gd name="connsiteY1" fmla="*/ 391885 h 759278"/>
              <a:gd name="connsiteX2" fmla="*/ 449036 w 449036"/>
              <a:gd name="connsiteY2" fmla="*/ 0 h 759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036" h="759278">
                <a:moveTo>
                  <a:pt x="0" y="759278"/>
                </a:moveTo>
                <a:cubicBezTo>
                  <a:pt x="121784" y="638854"/>
                  <a:pt x="243568" y="518431"/>
                  <a:pt x="318407" y="391885"/>
                </a:cubicBezTo>
                <a:cubicBezTo>
                  <a:pt x="393246" y="265339"/>
                  <a:pt x="421141" y="132669"/>
                  <a:pt x="449036" y="0"/>
                </a:cubicBezTo>
              </a:path>
            </a:pathLst>
          </a:custGeom>
          <a:noFill/>
          <a:ln w="508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82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064" y="2759335"/>
            <a:ext cx="1952625" cy="154305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744172" y="160166"/>
            <a:ext cx="1889217" cy="1940481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100" dirty="0" smtClean="0">
                <a:latin typeface="Lucida Console" panose="020B0609040504020204" pitchFamily="49" charset="0"/>
              </a:rPr>
              <a:t>{</a:t>
            </a:r>
          </a:p>
          <a:p>
            <a:r>
              <a:rPr lang="de-DE" sz="1100" dirty="0">
                <a:latin typeface="Lucida Console" panose="020B0609040504020204" pitchFamily="49" charset="0"/>
              </a:rPr>
              <a:t> </a:t>
            </a:r>
            <a:r>
              <a:rPr lang="de-DE" sz="1100" dirty="0" smtClean="0">
                <a:latin typeface="Lucida Console" panose="020B0609040504020204" pitchFamily="49" charset="0"/>
              </a:rPr>
              <a:t> "</a:t>
            </a:r>
            <a:r>
              <a:rPr lang="de-DE" sz="1100" dirty="0" err="1" smtClean="0">
                <a:latin typeface="Lucida Console" panose="020B0609040504020204" pitchFamily="49" charset="0"/>
              </a:rPr>
              <a:t>paymentMethod</a:t>
            </a:r>
            <a:r>
              <a:rPr lang="de-DE" sz="1100" dirty="0" smtClean="0">
                <a:latin typeface="Lucida Console" panose="020B0609040504020204" pitchFamily="49" charset="0"/>
              </a:rPr>
              <a:t>": </a:t>
            </a:r>
          </a:p>
          <a:p>
            <a:r>
              <a:rPr lang="de-DE" sz="1100" dirty="0">
                <a:latin typeface="Lucida Console" panose="020B0609040504020204" pitchFamily="49" charset="0"/>
              </a:rPr>
              <a:t> </a:t>
            </a:r>
            <a:r>
              <a:rPr lang="de-DE" sz="1100" dirty="0" smtClean="0">
                <a:latin typeface="Lucida Console" panose="020B0609040504020204" pitchFamily="49" charset="0"/>
              </a:rPr>
              <a:t>   "</a:t>
            </a:r>
            <a:r>
              <a:rPr lang="de-DE" sz="1100" dirty="0" err="1" smtClean="0">
                <a:latin typeface="Lucida Console" panose="020B0609040504020204" pitchFamily="49" charset="0"/>
              </a:rPr>
              <a:t>unknown</a:t>
            </a:r>
            <a:r>
              <a:rPr lang="de-DE" sz="1100" dirty="0" smtClean="0">
                <a:latin typeface="Lucida Console" panose="020B0609040504020204" pitchFamily="49" charset="0"/>
              </a:rPr>
              <a:t>",</a:t>
            </a:r>
          </a:p>
          <a:p>
            <a:r>
              <a:rPr lang="de-DE" sz="1100" dirty="0">
                <a:latin typeface="Lucida Console" panose="020B0609040504020204" pitchFamily="49" charset="0"/>
              </a:rPr>
              <a:t> </a:t>
            </a:r>
            <a:r>
              <a:rPr lang="de-DE" sz="1100" dirty="0" smtClean="0">
                <a:latin typeface="Lucida Console" panose="020B0609040504020204" pitchFamily="49" charset="0"/>
              </a:rPr>
              <a:t> "</a:t>
            </a:r>
            <a:r>
              <a:rPr lang="de-DE" sz="1100" dirty="0" err="1" smtClean="0">
                <a:latin typeface="Lucida Console" panose="020B0609040504020204" pitchFamily="49" charset="0"/>
              </a:rPr>
              <a:t>price</a:t>
            </a:r>
            <a:r>
              <a:rPr lang="de-DE" sz="1100" dirty="0" smtClean="0">
                <a:latin typeface="Lucida Console" panose="020B0609040504020204" pitchFamily="49" charset="0"/>
              </a:rPr>
              <a:t>": </a:t>
            </a:r>
          </a:p>
          <a:p>
            <a:r>
              <a:rPr lang="de-DE" sz="1100" dirty="0">
                <a:latin typeface="Lucida Console" panose="020B0609040504020204" pitchFamily="49" charset="0"/>
              </a:rPr>
              <a:t> </a:t>
            </a:r>
            <a:r>
              <a:rPr lang="de-DE" sz="1100" dirty="0" smtClean="0">
                <a:latin typeface="Lucida Console" panose="020B0609040504020204" pitchFamily="49" charset="0"/>
              </a:rPr>
              <a:t>   42.65,</a:t>
            </a:r>
          </a:p>
          <a:p>
            <a:r>
              <a:rPr lang="de-DE" sz="1100" dirty="0">
                <a:latin typeface="Lucida Console" panose="020B0609040504020204" pitchFamily="49" charset="0"/>
              </a:rPr>
              <a:t> </a:t>
            </a:r>
            <a:r>
              <a:rPr lang="de-DE" sz="1100" dirty="0" smtClean="0">
                <a:latin typeface="Lucida Console" panose="020B0609040504020204" pitchFamily="49" charset="0"/>
              </a:rPr>
              <a:t> </a:t>
            </a:r>
            <a:r>
              <a:rPr lang="de-DE" sz="1100" dirty="0">
                <a:latin typeface="Lucida Console" panose="020B0609040504020204" pitchFamily="49" charset="0"/>
              </a:rPr>
              <a:t>"</a:t>
            </a:r>
            <a:r>
              <a:rPr lang="de-DE" sz="1100" dirty="0" err="1">
                <a:latin typeface="Lucida Console" panose="020B0609040504020204" pitchFamily="49" charset="0"/>
              </a:rPr>
              <a:t>items</a:t>
            </a:r>
            <a:r>
              <a:rPr lang="de-DE" sz="1100" dirty="0">
                <a:latin typeface="Lucida Console" panose="020B0609040504020204" pitchFamily="49" charset="0"/>
              </a:rPr>
              <a:t>": </a:t>
            </a:r>
            <a:r>
              <a:rPr lang="de-DE" sz="1100" dirty="0" smtClean="0">
                <a:latin typeface="Lucida Console" panose="020B0609040504020204" pitchFamily="49" charset="0"/>
              </a:rPr>
              <a:t>[</a:t>
            </a:r>
          </a:p>
          <a:p>
            <a:r>
              <a:rPr lang="de-DE" sz="1100" dirty="0">
                <a:latin typeface="Lucida Console" panose="020B0609040504020204" pitchFamily="49" charset="0"/>
              </a:rPr>
              <a:t>    "</a:t>
            </a:r>
            <a:r>
              <a:rPr lang="de-DE" sz="1100" dirty="0" err="1">
                <a:latin typeface="Lucida Console" panose="020B0609040504020204" pitchFamily="49" charset="0"/>
              </a:rPr>
              <a:t>shoes</a:t>
            </a:r>
            <a:r>
              <a:rPr lang="de-DE" sz="1100" dirty="0">
                <a:latin typeface="Lucida Console" panose="020B0609040504020204" pitchFamily="49" charset="0"/>
              </a:rPr>
              <a:t>",</a:t>
            </a:r>
            <a:endParaRPr lang="de-DE" sz="1100" dirty="0" smtClean="0">
              <a:latin typeface="Lucida Console" panose="020B0609040504020204" pitchFamily="49" charset="0"/>
            </a:endParaRPr>
          </a:p>
          <a:p>
            <a:r>
              <a:rPr lang="de-DE" sz="1100" dirty="0">
                <a:latin typeface="Lucida Console" panose="020B0609040504020204" pitchFamily="49" charset="0"/>
              </a:rPr>
              <a:t> </a:t>
            </a:r>
            <a:r>
              <a:rPr lang="de-DE" sz="1100" dirty="0" smtClean="0">
                <a:latin typeface="Lucida Console" panose="020B0609040504020204" pitchFamily="49" charset="0"/>
              </a:rPr>
              <a:t>   "</a:t>
            </a:r>
            <a:r>
              <a:rPr lang="de-DE" sz="1100" dirty="0" err="1" smtClean="0">
                <a:latin typeface="Lucida Console" panose="020B0609040504020204" pitchFamily="49" charset="0"/>
              </a:rPr>
              <a:t>racket</a:t>
            </a:r>
            <a:r>
              <a:rPr lang="de-DE" sz="1100" dirty="0" smtClean="0">
                <a:latin typeface="Lucida Console" panose="020B0609040504020204" pitchFamily="49" charset="0"/>
              </a:rPr>
              <a:t>"</a:t>
            </a:r>
            <a:endParaRPr lang="de-DE" sz="1100" dirty="0">
              <a:latin typeface="Lucida Console" panose="020B0609040504020204" pitchFamily="49" charset="0"/>
            </a:endParaRPr>
          </a:p>
          <a:p>
            <a:r>
              <a:rPr lang="de-DE" sz="1100" dirty="0" smtClean="0">
                <a:latin typeface="Lucida Console" panose="020B0609040504020204" pitchFamily="49" charset="0"/>
              </a:rPr>
              <a:t>  ]</a:t>
            </a:r>
          </a:p>
          <a:p>
            <a:r>
              <a:rPr lang="de-DE" sz="1100" dirty="0" smtClean="0">
                <a:latin typeface="Lucida Console" panose="020B0609040504020204" pitchFamily="49" charset="0"/>
              </a:rPr>
              <a:t>}</a:t>
            </a:r>
            <a:endParaRPr lang="de-DE" sz="1100" dirty="0">
              <a:latin typeface="Lucida Console" panose="020B0609040504020204" pitchFamily="49" charset="0"/>
            </a:endParaRPr>
          </a:p>
        </p:txBody>
      </p:sp>
      <p:sp>
        <p:nvSpPr>
          <p:cNvPr id="14" name="Freihandform 13"/>
          <p:cNvSpPr/>
          <p:nvPr/>
        </p:nvSpPr>
        <p:spPr>
          <a:xfrm>
            <a:off x="5364093" y="2154460"/>
            <a:ext cx="526596" cy="816428"/>
          </a:xfrm>
          <a:custGeom>
            <a:avLst/>
            <a:gdLst>
              <a:gd name="connsiteX0" fmla="*/ 0 w 449036"/>
              <a:gd name="connsiteY0" fmla="*/ 759278 h 759278"/>
              <a:gd name="connsiteX1" fmla="*/ 318407 w 449036"/>
              <a:gd name="connsiteY1" fmla="*/ 391885 h 759278"/>
              <a:gd name="connsiteX2" fmla="*/ 449036 w 449036"/>
              <a:gd name="connsiteY2" fmla="*/ 0 h 759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036" h="759278">
                <a:moveTo>
                  <a:pt x="0" y="759278"/>
                </a:moveTo>
                <a:cubicBezTo>
                  <a:pt x="121784" y="638854"/>
                  <a:pt x="243568" y="518431"/>
                  <a:pt x="318407" y="391885"/>
                </a:cubicBezTo>
                <a:cubicBezTo>
                  <a:pt x="393246" y="265339"/>
                  <a:pt x="421141" y="132669"/>
                  <a:pt x="449036" y="0"/>
                </a:cubicBezTo>
              </a:path>
            </a:pathLst>
          </a:custGeom>
          <a:noFill/>
          <a:ln w="508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5364093" y="160166"/>
            <a:ext cx="1889217" cy="1940481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100" dirty="0" smtClean="0">
                <a:latin typeface="Lucida Console" panose="020B0609040504020204" pitchFamily="49" charset="0"/>
              </a:rPr>
              <a:t>{</a:t>
            </a:r>
          </a:p>
          <a:p>
            <a:r>
              <a:rPr lang="de-DE" sz="1100" dirty="0">
                <a:latin typeface="Lucida Console" panose="020B0609040504020204" pitchFamily="49" charset="0"/>
              </a:rPr>
              <a:t> </a:t>
            </a:r>
            <a:r>
              <a:rPr lang="de-DE" sz="1100" dirty="0" smtClean="0">
                <a:latin typeface="Lucida Console" panose="020B0609040504020204" pitchFamily="49" charset="0"/>
              </a:rPr>
              <a:t> "</a:t>
            </a:r>
            <a:r>
              <a:rPr lang="de-DE" sz="1100" dirty="0" err="1" smtClean="0">
                <a:latin typeface="Lucida Console" panose="020B0609040504020204" pitchFamily="49" charset="0"/>
              </a:rPr>
              <a:t>paymentMethod</a:t>
            </a:r>
            <a:r>
              <a:rPr lang="de-DE" sz="1100" dirty="0" smtClean="0">
                <a:latin typeface="Lucida Console" panose="020B0609040504020204" pitchFamily="49" charset="0"/>
              </a:rPr>
              <a:t>": </a:t>
            </a:r>
          </a:p>
          <a:p>
            <a:r>
              <a:rPr lang="de-DE" sz="1100" dirty="0">
                <a:latin typeface="Lucida Console" panose="020B0609040504020204" pitchFamily="49" charset="0"/>
              </a:rPr>
              <a:t> </a:t>
            </a:r>
            <a:r>
              <a:rPr lang="de-DE" sz="1100" dirty="0" smtClean="0">
                <a:latin typeface="Lucida Console" panose="020B0609040504020204" pitchFamily="49" charset="0"/>
              </a:rPr>
              <a:t>   </a:t>
            </a:r>
            <a:r>
              <a:rPr lang="de-DE" sz="11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„</a:t>
            </a:r>
            <a:r>
              <a:rPr lang="de-DE" sz="11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credit</a:t>
            </a:r>
            <a:r>
              <a:rPr lang="de-DE" sz="11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"</a:t>
            </a:r>
            <a:r>
              <a:rPr lang="de-DE" sz="1100" dirty="0" smtClean="0">
                <a:latin typeface="Lucida Console" panose="020B0609040504020204" pitchFamily="49" charset="0"/>
              </a:rPr>
              <a:t>,</a:t>
            </a:r>
          </a:p>
          <a:p>
            <a:r>
              <a:rPr lang="de-DE" sz="1100" dirty="0">
                <a:latin typeface="Lucida Console" panose="020B0609040504020204" pitchFamily="49" charset="0"/>
              </a:rPr>
              <a:t> </a:t>
            </a:r>
            <a:r>
              <a:rPr lang="de-DE" sz="1100" dirty="0" smtClean="0">
                <a:latin typeface="Lucida Console" panose="020B0609040504020204" pitchFamily="49" charset="0"/>
              </a:rPr>
              <a:t> "</a:t>
            </a:r>
            <a:r>
              <a:rPr lang="de-DE" sz="1100" dirty="0" err="1" smtClean="0">
                <a:latin typeface="Lucida Console" panose="020B0609040504020204" pitchFamily="49" charset="0"/>
              </a:rPr>
              <a:t>price</a:t>
            </a:r>
            <a:r>
              <a:rPr lang="de-DE" sz="1100" dirty="0" smtClean="0">
                <a:latin typeface="Lucida Console" panose="020B0609040504020204" pitchFamily="49" charset="0"/>
              </a:rPr>
              <a:t>": </a:t>
            </a:r>
          </a:p>
          <a:p>
            <a:r>
              <a:rPr lang="de-DE" sz="1100" dirty="0">
                <a:latin typeface="Lucida Console" panose="020B0609040504020204" pitchFamily="49" charset="0"/>
              </a:rPr>
              <a:t> </a:t>
            </a:r>
            <a:r>
              <a:rPr lang="de-DE" sz="1100" dirty="0" smtClean="0">
                <a:latin typeface="Lucida Console" panose="020B0609040504020204" pitchFamily="49" charset="0"/>
              </a:rPr>
              <a:t>   42.65,</a:t>
            </a:r>
          </a:p>
          <a:p>
            <a:r>
              <a:rPr lang="de-DE" sz="1100" dirty="0">
                <a:latin typeface="Lucida Console" panose="020B0609040504020204" pitchFamily="49" charset="0"/>
              </a:rPr>
              <a:t> </a:t>
            </a:r>
            <a:r>
              <a:rPr lang="de-DE" sz="1100" dirty="0" smtClean="0">
                <a:latin typeface="Lucida Console" panose="020B0609040504020204" pitchFamily="49" charset="0"/>
              </a:rPr>
              <a:t> </a:t>
            </a:r>
            <a:r>
              <a:rPr lang="de-DE" sz="1100" dirty="0">
                <a:latin typeface="Lucida Console" panose="020B0609040504020204" pitchFamily="49" charset="0"/>
              </a:rPr>
              <a:t>"</a:t>
            </a:r>
            <a:r>
              <a:rPr lang="de-DE" sz="1100" dirty="0" err="1">
                <a:latin typeface="Lucida Console" panose="020B0609040504020204" pitchFamily="49" charset="0"/>
              </a:rPr>
              <a:t>items</a:t>
            </a:r>
            <a:r>
              <a:rPr lang="de-DE" sz="1100" dirty="0">
                <a:latin typeface="Lucida Console" panose="020B0609040504020204" pitchFamily="49" charset="0"/>
              </a:rPr>
              <a:t>": </a:t>
            </a:r>
            <a:r>
              <a:rPr lang="de-DE" sz="1100" dirty="0" smtClean="0">
                <a:latin typeface="Lucida Console" panose="020B0609040504020204" pitchFamily="49" charset="0"/>
              </a:rPr>
              <a:t>[</a:t>
            </a:r>
          </a:p>
          <a:p>
            <a:r>
              <a:rPr lang="de-DE" sz="1100" dirty="0">
                <a:latin typeface="Lucida Console" panose="020B0609040504020204" pitchFamily="49" charset="0"/>
              </a:rPr>
              <a:t>    "</a:t>
            </a:r>
            <a:r>
              <a:rPr lang="de-DE" sz="1100" dirty="0" err="1">
                <a:latin typeface="Lucida Console" panose="020B0609040504020204" pitchFamily="49" charset="0"/>
              </a:rPr>
              <a:t>shoes</a:t>
            </a:r>
            <a:r>
              <a:rPr lang="de-DE" sz="1100" dirty="0">
                <a:latin typeface="Lucida Console" panose="020B0609040504020204" pitchFamily="49" charset="0"/>
              </a:rPr>
              <a:t>",</a:t>
            </a:r>
            <a:endParaRPr lang="de-DE" sz="1100" dirty="0" smtClean="0">
              <a:latin typeface="Lucida Console" panose="020B0609040504020204" pitchFamily="49" charset="0"/>
            </a:endParaRPr>
          </a:p>
          <a:p>
            <a:r>
              <a:rPr lang="de-DE" sz="1100" dirty="0">
                <a:latin typeface="Lucida Console" panose="020B0609040504020204" pitchFamily="49" charset="0"/>
              </a:rPr>
              <a:t> </a:t>
            </a:r>
            <a:r>
              <a:rPr lang="de-DE" sz="1100" dirty="0" smtClean="0">
                <a:latin typeface="Lucida Console" panose="020B0609040504020204" pitchFamily="49" charset="0"/>
              </a:rPr>
              <a:t>   "</a:t>
            </a:r>
            <a:r>
              <a:rPr lang="de-DE" sz="1100" dirty="0" err="1" smtClean="0">
                <a:latin typeface="Lucida Console" panose="020B0609040504020204" pitchFamily="49" charset="0"/>
              </a:rPr>
              <a:t>racket</a:t>
            </a:r>
            <a:r>
              <a:rPr lang="de-DE" sz="1100" dirty="0" smtClean="0">
                <a:latin typeface="Lucida Console" panose="020B0609040504020204" pitchFamily="49" charset="0"/>
              </a:rPr>
              <a:t>"</a:t>
            </a:r>
            <a:endParaRPr lang="de-DE" sz="1100" dirty="0">
              <a:latin typeface="Lucida Console" panose="020B0609040504020204" pitchFamily="49" charset="0"/>
            </a:endParaRPr>
          </a:p>
          <a:p>
            <a:r>
              <a:rPr lang="de-DE" sz="1100" dirty="0" smtClean="0">
                <a:latin typeface="Lucida Console" panose="020B0609040504020204" pitchFamily="49" charset="0"/>
              </a:rPr>
              <a:t>  ]</a:t>
            </a:r>
          </a:p>
          <a:p>
            <a:r>
              <a:rPr lang="de-DE" sz="1100" dirty="0" smtClean="0">
                <a:latin typeface="Lucida Console" panose="020B0609040504020204" pitchFamily="49" charset="0"/>
              </a:rPr>
              <a:t>}</a:t>
            </a:r>
            <a:endParaRPr lang="de-DE" sz="1100" dirty="0">
              <a:latin typeface="Lucida Console" panose="020B0609040504020204" pitchFamily="49" charset="0"/>
            </a:endParaRPr>
          </a:p>
        </p:txBody>
      </p:sp>
      <p:sp>
        <p:nvSpPr>
          <p:cNvPr id="16" name="Freihandform 15"/>
          <p:cNvSpPr/>
          <p:nvPr/>
        </p:nvSpPr>
        <p:spPr>
          <a:xfrm rot="6746649">
            <a:off x="3987727" y="2280935"/>
            <a:ext cx="549084" cy="702271"/>
          </a:xfrm>
          <a:custGeom>
            <a:avLst/>
            <a:gdLst>
              <a:gd name="connsiteX0" fmla="*/ 0 w 449036"/>
              <a:gd name="connsiteY0" fmla="*/ 759278 h 759278"/>
              <a:gd name="connsiteX1" fmla="*/ 318407 w 449036"/>
              <a:gd name="connsiteY1" fmla="*/ 391885 h 759278"/>
              <a:gd name="connsiteX2" fmla="*/ 449036 w 449036"/>
              <a:gd name="connsiteY2" fmla="*/ 0 h 759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036" h="759278">
                <a:moveTo>
                  <a:pt x="0" y="759278"/>
                </a:moveTo>
                <a:cubicBezTo>
                  <a:pt x="121784" y="638854"/>
                  <a:pt x="243568" y="518431"/>
                  <a:pt x="318407" y="391885"/>
                </a:cubicBezTo>
                <a:cubicBezTo>
                  <a:pt x="393246" y="265339"/>
                  <a:pt x="421141" y="132669"/>
                  <a:pt x="449036" y="0"/>
                </a:cubicBezTo>
              </a:path>
            </a:pathLst>
          </a:custGeom>
          <a:noFill/>
          <a:ln w="508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4055425" y="6010125"/>
            <a:ext cx="1717901" cy="7021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Job Worker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2331089" y="3897717"/>
            <a:ext cx="1889217" cy="1940481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100" dirty="0" smtClean="0">
                <a:latin typeface="Lucida Console" panose="020B0609040504020204" pitchFamily="49" charset="0"/>
              </a:rPr>
              <a:t>{</a:t>
            </a:r>
          </a:p>
          <a:p>
            <a:r>
              <a:rPr lang="de-DE" sz="1100" dirty="0">
                <a:latin typeface="Lucida Console" panose="020B0609040504020204" pitchFamily="49" charset="0"/>
              </a:rPr>
              <a:t> </a:t>
            </a:r>
            <a:r>
              <a:rPr lang="de-DE" sz="1100" dirty="0" smtClean="0">
                <a:latin typeface="Lucida Console" panose="020B0609040504020204" pitchFamily="49" charset="0"/>
              </a:rPr>
              <a:t> "</a:t>
            </a:r>
            <a:r>
              <a:rPr lang="de-DE" sz="1100" dirty="0" err="1" smtClean="0">
                <a:latin typeface="Lucida Console" panose="020B0609040504020204" pitchFamily="49" charset="0"/>
              </a:rPr>
              <a:t>paymentMethod</a:t>
            </a:r>
            <a:r>
              <a:rPr lang="de-DE" sz="1100" dirty="0" smtClean="0">
                <a:latin typeface="Lucida Console" panose="020B0609040504020204" pitchFamily="49" charset="0"/>
              </a:rPr>
              <a:t>": </a:t>
            </a:r>
          </a:p>
          <a:p>
            <a:r>
              <a:rPr lang="de-DE" sz="1100" dirty="0">
                <a:latin typeface="Lucida Console" panose="020B0609040504020204" pitchFamily="49" charset="0"/>
              </a:rPr>
              <a:t> </a:t>
            </a:r>
            <a:r>
              <a:rPr lang="de-DE" sz="1100" dirty="0" smtClean="0">
                <a:latin typeface="Lucida Console" panose="020B0609040504020204" pitchFamily="49" charset="0"/>
              </a:rPr>
              <a:t>   "</a:t>
            </a:r>
            <a:r>
              <a:rPr lang="de-DE" sz="1100" dirty="0" err="1" smtClean="0">
                <a:latin typeface="Lucida Console" panose="020B0609040504020204" pitchFamily="49" charset="0"/>
              </a:rPr>
              <a:t>unknown</a:t>
            </a:r>
            <a:r>
              <a:rPr lang="de-DE" sz="1100" dirty="0" smtClean="0">
                <a:latin typeface="Lucida Console" panose="020B0609040504020204" pitchFamily="49" charset="0"/>
              </a:rPr>
              <a:t>",</a:t>
            </a:r>
          </a:p>
          <a:p>
            <a:r>
              <a:rPr lang="de-DE" sz="1100" dirty="0">
                <a:latin typeface="Lucida Console" panose="020B0609040504020204" pitchFamily="49" charset="0"/>
              </a:rPr>
              <a:t> </a:t>
            </a:r>
            <a:r>
              <a:rPr lang="de-DE" sz="1100" dirty="0" smtClean="0">
                <a:latin typeface="Lucida Console" panose="020B0609040504020204" pitchFamily="49" charset="0"/>
              </a:rPr>
              <a:t> "</a:t>
            </a:r>
            <a:r>
              <a:rPr lang="de-DE" sz="1100" dirty="0" err="1" smtClean="0">
                <a:latin typeface="Lucida Console" panose="020B0609040504020204" pitchFamily="49" charset="0"/>
              </a:rPr>
              <a:t>price</a:t>
            </a:r>
            <a:r>
              <a:rPr lang="de-DE" sz="1100" dirty="0" smtClean="0">
                <a:latin typeface="Lucida Console" panose="020B0609040504020204" pitchFamily="49" charset="0"/>
              </a:rPr>
              <a:t>": </a:t>
            </a:r>
          </a:p>
          <a:p>
            <a:r>
              <a:rPr lang="de-DE" sz="1100" dirty="0">
                <a:latin typeface="Lucida Console" panose="020B0609040504020204" pitchFamily="49" charset="0"/>
              </a:rPr>
              <a:t> </a:t>
            </a:r>
            <a:r>
              <a:rPr lang="de-DE" sz="1100" dirty="0" smtClean="0">
                <a:latin typeface="Lucida Console" panose="020B0609040504020204" pitchFamily="49" charset="0"/>
              </a:rPr>
              <a:t>   42.65,</a:t>
            </a:r>
          </a:p>
          <a:p>
            <a:r>
              <a:rPr lang="de-DE" sz="1100" dirty="0">
                <a:latin typeface="Lucida Console" panose="020B0609040504020204" pitchFamily="49" charset="0"/>
              </a:rPr>
              <a:t> </a:t>
            </a:r>
            <a:r>
              <a:rPr lang="de-DE" sz="1100" dirty="0" smtClean="0">
                <a:latin typeface="Lucida Console" panose="020B0609040504020204" pitchFamily="49" charset="0"/>
              </a:rPr>
              <a:t> </a:t>
            </a:r>
            <a:r>
              <a:rPr lang="de-DE" sz="1100" dirty="0">
                <a:latin typeface="Lucida Console" panose="020B0609040504020204" pitchFamily="49" charset="0"/>
              </a:rPr>
              <a:t>"</a:t>
            </a:r>
            <a:r>
              <a:rPr lang="de-DE" sz="1100" dirty="0" err="1">
                <a:latin typeface="Lucida Console" panose="020B0609040504020204" pitchFamily="49" charset="0"/>
              </a:rPr>
              <a:t>items</a:t>
            </a:r>
            <a:r>
              <a:rPr lang="de-DE" sz="1100" dirty="0">
                <a:latin typeface="Lucida Console" panose="020B0609040504020204" pitchFamily="49" charset="0"/>
              </a:rPr>
              <a:t>": </a:t>
            </a:r>
            <a:r>
              <a:rPr lang="de-DE" sz="1100" dirty="0" smtClean="0">
                <a:latin typeface="Lucida Console" panose="020B0609040504020204" pitchFamily="49" charset="0"/>
              </a:rPr>
              <a:t>[</a:t>
            </a:r>
          </a:p>
          <a:p>
            <a:r>
              <a:rPr lang="de-DE" sz="1100" dirty="0">
                <a:latin typeface="Lucida Console" panose="020B0609040504020204" pitchFamily="49" charset="0"/>
              </a:rPr>
              <a:t>    "</a:t>
            </a:r>
            <a:r>
              <a:rPr lang="de-DE" sz="1100" dirty="0" err="1">
                <a:latin typeface="Lucida Console" panose="020B0609040504020204" pitchFamily="49" charset="0"/>
              </a:rPr>
              <a:t>shoes</a:t>
            </a:r>
            <a:r>
              <a:rPr lang="de-DE" sz="1100" dirty="0">
                <a:latin typeface="Lucida Console" panose="020B0609040504020204" pitchFamily="49" charset="0"/>
              </a:rPr>
              <a:t>",</a:t>
            </a:r>
            <a:endParaRPr lang="de-DE" sz="1100" dirty="0" smtClean="0">
              <a:latin typeface="Lucida Console" panose="020B0609040504020204" pitchFamily="49" charset="0"/>
            </a:endParaRPr>
          </a:p>
          <a:p>
            <a:r>
              <a:rPr lang="de-DE" sz="1100" dirty="0">
                <a:latin typeface="Lucida Console" panose="020B0609040504020204" pitchFamily="49" charset="0"/>
              </a:rPr>
              <a:t> </a:t>
            </a:r>
            <a:r>
              <a:rPr lang="de-DE" sz="1100" dirty="0" smtClean="0">
                <a:latin typeface="Lucida Console" panose="020B0609040504020204" pitchFamily="49" charset="0"/>
              </a:rPr>
              <a:t>   "</a:t>
            </a:r>
            <a:r>
              <a:rPr lang="de-DE" sz="1100" dirty="0" err="1" smtClean="0">
                <a:latin typeface="Lucida Console" panose="020B0609040504020204" pitchFamily="49" charset="0"/>
              </a:rPr>
              <a:t>racket</a:t>
            </a:r>
            <a:r>
              <a:rPr lang="de-DE" sz="1100" dirty="0" smtClean="0">
                <a:latin typeface="Lucida Console" panose="020B0609040504020204" pitchFamily="49" charset="0"/>
              </a:rPr>
              <a:t>"</a:t>
            </a:r>
            <a:endParaRPr lang="de-DE" sz="1100" dirty="0">
              <a:latin typeface="Lucida Console" panose="020B0609040504020204" pitchFamily="49" charset="0"/>
            </a:endParaRPr>
          </a:p>
          <a:p>
            <a:r>
              <a:rPr lang="de-DE" sz="1100" dirty="0" smtClean="0">
                <a:latin typeface="Lucida Console" panose="020B0609040504020204" pitchFamily="49" charset="0"/>
              </a:rPr>
              <a:t>  ]</a:t>
            </a:r>
          </a:p>
          <a:p>
            <a:r>
              <a:rPr lang="de-DE" sz="1100" dirty="0" smtClean="0">
                <a:latin typeface="Lucida Console" panose="020B0609040504020204" pitchFamily="49" charset="0"/>
              </a:rPr>
              <a:t>}</a:t>
            </a:r>
            <a:endParaRPr lang="de-DE" sz="1100" dirty="0">
              <a:latin typeface="Lucida Console" panose="020B0609040504020204" pitchFamily="49" charset="0"/>
            </a:endParaRPr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4633389" y="4190790"/>
            <a:ext cx="0" cy="163285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4220307" y="4907260"/>
            <a:ext cx="413082" cy="0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Gerade Verbindung mit Pfeil 18"/>
          <p:cNvCxnSpPr/>
          <p:nvPr/>
        </p:nvCxnSpPr>
        <p:spPr>
          <a:xfrm flipV="1">
            <a:off x="5134706" y="4183514"/>
            <a:ext cx="0" cy="164740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5134706" y="4907260"/>
            <a:ext cx="413082" cy="0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feld 24"/>
          <p:cNvSpPr txBox="1"/>
          <p:nvPr/>
        </p:nvSpPr>
        <p:spPr>
          <a:xfrm>
            <a:off x="5547788" y="3897717"/>
            <a:ext cx="1889217" cy="1940481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100" dirty="0" smtClean="0">
                <a:latin typeface="Lucida Console" panose="020B0609040504020204" pitchFamily="49" charset="0"/>
              </a:rPr>
              <a:t>{</a:t>
            </a:r>
          </a:p>
          <a:p>
            <a:r>
              <a:rPr lang="de-DE" sz="1100" dirty="0">
                <a:latin typeface="Lucida Console" panose="020B0609040504020204" pitchFamily="49" charset="0"/>
              </a:rPr>
              <a:t> </a:t>
            </a:r>
            <a:r>
              <a:rPr lang="de-DE" sz="1100" dirty="0" smtClean="0">
                <a:latin typeface="Lucida Console" panose="020B0609040504020204" pitchFamily="49" charset="0"/>
              </a:rPr>
              <a:t> "</a:t>
            </a:r>
            <a:r>
              <a:rPr lang="de-DE" sz="1100" dirty="0" err="1" smtClean="0">
                <a:latin typeface="Lucida Console" panose="020B0609040504020204" pitchFamily="49" charset="0"/>
              </a:rPr>
              <a:t>paymentMethod</a:t>
            </a:r>
            <a:r>
              <a:rPr lang="de-DE" sz="1100" dirty="0" smtClean="0">
                <a:latin typeface="Lucida Console" panose="020B0609040504020204" pitchFamily="49" charset="0"/>
              </a:rPr>
              <a:t>": </a:t>
            </a:r>
          </a:p>
          <a:p>
            <a:r>
              <a:rPr lang="de-DE" sz="1100" dirty="0">
                <a:latin typeface="Lucida Console" panose="020B0609040504020204" pitchFamily="49" charset="0"/>
              </a:rPr>
              <a:t> </a:t>
            </a:r>
            <a:r>
              <a:rPr lang="de-DE" sz="1100" dirty="0" smtClean="0">
                <a:latin typeface="Lucida Console" panose="020B0609040504020204" pitchFamily="49" charset="0"/>
              </a:rPr>
              <a:t>   </a:t>
            </a:r>
            <a:r>
              <a:rPr lang="de-DE" sz="11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„</a:t>
            </a:r>
            <a:r>
              <a:rPr lang="de-DE" sz="11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credit</a:t>
            </a:r>
            <a:r>
              <a:rPr lang="de-DE" sz="11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"</a:t>
            </a:r>
            <a:r>
              <a:rPr lang="de-DE" sz="1100" dirty="0" smtClean="0">
                <a:latin typeface="Lucida Console" panose="020B0609040504020204" pitchFamily="49" charset="0"/>
              </a:rPr>
              <a:t>,</a:t>
            </a:r>
          </a:p>
          <a:p>
            <a:r>
              <a:rPr lang="de-DE" sz="1100" dirty="0">
                <a:latin typeface="Lucida Console" panose="020B0609040504020204" pitchFamily="49" charset="0"/>
              </a:rPr>
              <a:t> </a:t>
            </a:r>
            <a:r>
              <a:rPr lang="de-DE" sz="1100" dirty="0" smtClean="0">
                <a:latin typeface="Lucida Console" panose="020B0609040504020204" pitchFamily="49" charset="0"/>
              </a:rPr>
              <a:t> "</a:t>
            </a:r>
            <a:r>
              <a:rPr lang="de-DE" sz="1100" dirty="0" err="1" smtClean="0">
                <a:latin typeface="Lucida Console" panose="020B0609040504020204" pitchFamily="49" charset="0"/>
              </a:rPr>
              <a:t>price</a:t>
            </a:r>
            <a:r>
              <a:rPr lang="de-DE" sz="1100" dirty="0" smtClean="0">
                <a:latin typeface="Lucida Console" panose="020B0609040504020204" pitchFamily="49" charset="0"/>
              </a:rPr>
              <a:t>": </a:t>
            </a:r>
          </a:p>
          <a:p>
            <a:r>
              <a:rPr lang="de-DE" sz="1100" dirty="0">
                <a:latin typeface="Lucida Console" panose="020B0609040504020204" pitchFamily="49" charset="0"/>
              </a:rPr>
              <a:t> </a:t>
            </a:r>
            <a:r>
              <a:rPr lang="de-DE" sz="1100" dirty="0" smtClean="0">
                <a:latin typeface="Lucida Console" panose="020B0609040504020204" pitchFamily="49" charset="0"/>
              </a:rPr>
              <a:t>   42.65,</a:t>
            </a:r>
          </a:p>
          <a:p>
            <a:r>
              <a:rPr lang="de-DE" sz="1100" dirty="0">
                <a:latin typeface="Lucida Console" panose="020B0609040504020204" pitchFamily="49" charset="0"/>
              </a:rPr>
              <a:t> </a:t>
            </a:r>
            <a:r>
              <a:rPr lang="de-DE" sz="1100" dirty="0" smtClean="0">
                <a:latin typeface="Lucida Console" panose="020B0609040504020204" pitchFamily="49" charset="0"/>
              </a:rPr>
              <a:t> </a:t>
            </a:r>
            <a:r>
              <a:rPr lang="de-DE" sz="1100" dirty="0">
                <a:latin typeface="Lucida Console" panose="020B0609040504020204" pitchFamily="49" charset="0"/>
              </a:rPr>
              <a:t>"</a:t>
            </a:r>
            <a:r>
              <a:rPr lang="de-DE" sz="1100" dirty="0" err="1">
                <a:latin typeface="Lucida Console" panose="020B0609040504020204" pitchFamily="49" charset="0"/>
              </a:rPr>
              <a:t>items</a:t>
            </a:r>
            <a:r>
              <a:rPr lang="de-DE" sz="1100" dirty="0">
                <a:latin typeface="Lucida Console" panose="020B0609040504020204" pitchFamily="49" charset="0"/>
              </a:rPr>
              <a:t>": </a:t>
            </a:r>
            <a:r>
              <a:rPr lang="de-DE" sz="1100" dirty="0" smtClean="0">
                <a:latin typeface="Lucida Console" panose="020B0609040504020204" pitchFamily="49" charset="0"/>
              </a:rPr>
              <a:t>[</a:t>
            </a:r>
          </a:p>
          <a:p>
            <a:r>
              <a:rPr lang="de-DE" sz="1100" dirty="0">
                <a:latin typeface="Lucida Console" panose="020B0609040504020204" pitchFamily="49" charset="0"/>
              </a:rPr>
              <a:t>    "</a:t>
            </a:r>
            <a:r>
              <a:rPr lang="de-DE" sz="1100" dirty="0" err="1">
                <a:latin typeface="Lucida Console" panose="020B0609040504020204" pitchFamily="49" charset="0"/>
              </a:rPr>
              <a:t>shoes</a:t>
            </a:r>
            <a:r>
              <a:rPr lang="de-DE" sz="1100" dirty="0">
                <a:latin typeface="Lucida Console" panose="020B0609040504020204" pitchFamily="49" charset="0"/>
              </a:rPr>
              <a:t>",</a:t>
            </a:r>
            <a:endParaRPr lang="de-DE" sz="1100" dirty="0" smtClean="0">
              <a:latin typeface="Lucida Console" panose="020B0609040504020204" pitchFamily="49" charset="0"/>
            </a:endParaRPr>
          </a:p>
          <a:p>
            <a:r>
              <a:rPr lang="de-DE" sz="1100" dirty="0">
                <a:latin typeface="Lucida Console" panose="020B0609040504020204" pitchFamily="49" charset="0"/>
              </a:rPr>
              <a:t> </a:t>
            </a:r>
            <a:r>
              <a:rPr lang="de-DE" sz="1100" dirty="0" smtClean="0">
                <a:latin typeface="Lucida Console" panose="020B0609040504020204" pitchFamily="49" charset="0"/>
              </a:rPr>
              <a:t>   "</a:t>
            </a:r>
            <a:r>
              <a:rPr lang="de-DE" sz="1100" dirty="0" err="1" smtClean="0">
                <a:latin typeface="Lucida Console" panose="020B0609040504020204" pitchFamily="49" charset="0"/>
              </a:rPr>
              <a:t>racket</a:t>
            </a:r>
            <a:r>
              <a:rPr lang="de-DE" sz="1100" dirty="0" smtClean="0">
                <a:latin typeface="Lucida Console" panose="020B0609040504020204" pitchFamily="49" charset="0"/>
              </a:rPr>
              <a:t>"</a:t>
            </a:r>
            <a:endParaRPr lang="de-DE" sz="1100" dirty="0">
              <a:latin typeface="Lucida Console" panose="020B0609040504020204" pitchFamily="49" charset="0"/>
            </a:endParaRPr>
          </a:p>
          <a:p>
            <a:r>
              <a:rPr lang="de-DE" sz="1100" dirty="0" smtClean="0">
                <a:latin typeface="Lucida Console" panose="020B0609040504020204" pitchFamily="49" charset="0"/>
              </a:rPr>
              <a:t>  ]</a:t>
            </a:r>
          </a:p>
          <a:p>
            <a:r>
              <a:rPr lang="de-DE" sz="1100" dirty="0" smtClean="0">
                <a:latin typeface="Lucida Console" panose="020B0609040504020204" pitchFamily="49" charset="0"/>
              </a:rPr>
              <a:t>}</a:t>
            </a:r>
            <a:endParaRPr lang="de-DE" sz="11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83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064" y="2759335"/>
            <a:ext cx="1952625" cy="154305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744172" y="160166"/>
            <a:ext cx="1889217" cy="1940481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100" dirty="0" smtClean="0">
                <a:latin typeface="Lucida Console" panose="020B0609040504020204" pitchFamily="49" charset="0"/>
              </a:rPr>
              <a:t>{</a:t>
            </a:r>
          </a:p>
          <a:p>
            <a:r>
              <a:rPr lang="de-DE" sz="1100" dirty="0">
                <a:latin typeface="Lucida Console" panose="020B0609040504020204" pitchFamily="49" charset="0"/>
              </a:rPr>
              <a:t> </a:t>
            </a:r>
            <a:r>
              <a:rPr lang="de-DE" sz="1100" dirty="0" smtClean="0">
                <a:latin typeface="Lucida Console" panose="020B0609040504020204" pitchFamily="49" charset="0"/>
              </a:rPr>
              <a:t> "</a:t>
            </a:r>
            <a:r>
              <a:rPr lang="de-DE" sz="1100" dirty="0" err="1" smtClean="0">
                <a:latin typeface="Lucida Console" panose="020B0609040504020204" pitchFamily="49" charset="0"/>
              </a:rPr>
              <a:t>paymentMethod</a:t>
            </a:r>
            <a:r>
              <a:rPr lang="de-DE" sz="1100" dirty="0" smtClean="0">
                <a:latin typeface="Lucida Console" panose="020B0609040504020204" pitchFamily="49" charset="0"/>
              </a:rPr>
              <a:t>": </a:t>
            </a:r>
          </a:p>
          <a:p>
            <a:r>
              <a:rPr lang="de-DE" sz="1100" dirty="0">
                <a:latin typeface="Lucida Console" panose="020B0609040504020204" pitchFamily="49" charset="0"/>
              </a:rPr>
              <a:t> </a:t>
            </a:r>
            <a:r>
              <a:rPr lang="de-DE" sz="1100" dirty="0" smtClean="0">
                <a:latin typeface="Lucida Console" panose="020B0609040504020204" pitchFamily="49" charset="0"/>
              </a:rPr>
              <a:t>   "</a:t>
            </a:r>
            <a:r>
              <a:rPr lang="de-DE" sz="1100" dirty="0" err="1" smtClean="0">
                <a:latin typeface="Lucida Console" panose="020B0609040504020204" pitchFamily="49" charset="0"/>
              </a:rPr>
              <a:t>unknown</a:t>
            </a:r>
            <a:r>
              <a:rPr lang="de-DE" sz="1100" dirty="0" smtClean="0">
                <a:latin typeface="Lucida Console" panose="020B0609040504020204" pitchFamily="49" charset="0"/>
              </a:rPr>
              <a:t>",</a:t>
            </a:r>
          </a:p>
          <a:p>
            <a:r>
              <a:rPr lang="de-DE" sz="1100" dirty="0" smtClean="0">
                <a:latin typeface="Lucida Console" panose="020B0609040504020204" pitchFamily="49" charset="0"/>
              </a:rPr>
              <a:t>  „</a:t>
            </a:r>
            <a:r>
              <a:rPr lang="de-DE" sz="1100" dirty="0" err="1" smtClean="0">
                <a:latin typeface="Lucida Console" panose="020B0609040504020204" pitchFamily="49" charset="0"/>
              </a:rPr>
              <a:t>price</a:t>
            </a:r>
            <a:r>
              <a:rPr lang="de-DE" sz="1100" dirty="0" smtClean="0">
                <a:latin typeface="Lucida Console" panose="020B0609040504020204" pitchFamily="49" charset="0"/>
              </a:rPr>
              <a:t>": </a:t>
            </a:r>
          </a:p>
          <a:p>
            <a:r>
              <a:rPr lang="de-DE" sz="1100" dirty="0" smtClean="0">
                <a:latin typeface="Lucida Console" panose="020B0609040504020204" pitchFamily="49" charset="0"/>
              </a:rPr>
              <a:t>    42.65,</a:t>
            </a:r>
          </a:p>
          <a:p>
            <a:r>
              <a:rPr lang="de-DE" sz="1100" dirty="0" smtClean="0">
                <a:latin typeface="Lucida Console" panose="020B0609040504020204" pitchFamily="49" charset="0"/>
              </a:rPr>
              <a:t>  </a:t>
            </a:r>
            <a:r>
              <a:rPr lang="de-DE" sz="1100" dirty="0">
                <a:latin typeface="Lucida Console" panose="020B0609040504020204" pitchFamily="49" charset="0"/>
              </a:rPr>
              <a:t>"</a:t>
            </a:r>
            <a:r>
              <a:rPr lang="de-DE" sz="1100" dirty="0" err="1">
                <a:latin typeface="Lucida Console" panose="020B0609040504020204" pitchFamily="49" charset="0"/>
              </a:rPr>
              <a:t>items</a:t>
            </a:r>
            <a:r>
              <a:rPr lang="de-DE" sz="1100" dirty="0">
                <a:latin typeface="Lucida Console" panose="020B0609040504020204" pitchFamily="49" charset="0"/>
              </a:rPr>
              <a:t>": </a:t>
            </a:r>
            <a:r>
              <a:rPr lang="de-DE" sz="1100" dirty="0" smtClean="0">
                <a:latin typeface="Lucida Console" panose="020B0609040504020204" pitchFamily="49" charset="0"/>
              </a:rPr>
              <a:t>[</a:t>
            </a:r>
          </a:p>
          <a:p>
            <a:r>
              <a:rPr lang="de-DE" sz="1100" dirty="0">
                <a:latin typeface="Lucida Console" panose="020B0609040504020204" pitchFamily="49" charset="0"/>
              </a:rPr>
              <a:t>    "</a:t>
            </a:r>
            <a:r>
              <a:rPr lang="de-DE" sz="1100" dirty="0" err="1">
                <a:latin typeface="Lucida Console" panose="020B0609040504020204" pitchFamily="49" charset="0"/>
              </a:rPr>
              <a:t>shoes</a:t>
            </a:r>
            <a:r>
              <a:rPr lang="de-DE" sz="1100" dirty="0">
                <a:latin typeface="Lucida Console" panose="020B0609040504020204" pitchFamily="49" charset="0"/>
              </a:rPr>
              <a:t>",</a:t>
            </a:r>
            <a:endParaRPr lang="de-DE" sz="1100" dirty="0" smtClean="0">
              <a:latin typeface="Lucida Console" panose="020B0609040504020204" pitchFamily="49" charset="0"/>
            </a:endParaRPr>
          </a:p>
          <a:p>
            <a:r>
              <a:rPr lang="de-DE" sz="1100" dirty="0">
                <a:latin typeface="Lucida Console" panose="020B0609040504020204" pitchFamily="49" charset="0"/>
              </a:rPr>
              <a:t> </a:t>
            </a:r>
            <a:r>
              <a:rPr lang="de-DE" sz="1100" dirty="0" smtClean="0">
                <a:latin typeface="Lucida Console" panose="020B0609040504020204" pitchFamily="49" charset="0"/>
              </a:rPr>
              <a:t>   "</a:t>
            </a:r>
            <a:r>
              <a:rPr lang="de-DE" sz="1100" dirty="0" err="1" smtClean="0">
                <a:latin typeface="Lucida Console" panose="020B0609040504020204" pitchFamily="49" charset="0"/>
              </a:rPr>
              <a:t>racket</a:t>
            </a:r>
            <a:r>
              <a:rPr lang="de-DE" sz="1100" dirty="0" smtClean="0">
                <a:latin typeface="Lucida Console" panose="020B0609040504020204" pitchFamily="49" charset="0"/>
              </a:rPr>
              <a:t>"</a:t>
            </a:r>
            <a:endParaRPr lang="de-DE" sz="1100" dirty="0">
              <a:latin typeface="Lucida Console" panose="020B0609040504020204" pitchFamily="49" charset="0"/>
            </a:endParaRPr>
          </a:p>
          <a:p>
            <a:r>
              <a:rPr lang="de-DE" sz="1100" dirty="0" smtClean="0">
                <a:latin typeface="Lucida Console" panose="020B0609040504020204" pitchFamily="49" charset="0"/>
              </a:rPr>
              <a:t>  ]</a:t>
            </a:r>
          </a:p>
          <a:p>
            <a:r>
              <a:rPr lang="de-DE" sz="1100" dirty="0" smtClean="0">
                <a:latin typeface="Lucida Console" panose="020B0609040504020204" pitchFamily="49" charset="0"/>
              </a:rPr>
              <a:t>}</a:t>
            </a:r>
            <a:endParaRPr lang="de-DE" sz="1100" dirty="0">
              <a:latin typeface="Lucida Console" panose="020B0609040504020204" pitchFamily="49" charset="0"/>
            </a:endParaRPr>
          </a:p>
        </p:txBody>
      </p:sp>
      <p:sp>
        <p:nvSpPr>
          <p:cNvPr id="14" name="Freihandform 13"/>
          <p:cNvSpPr/>
          <p:nvPr/>
        </p:nvSpPr>
        <p:spPr>
          <a:xfrm>
            <a:off x="5364093" y="2154460"/>
            <a:ext cx="526596" cy="816428"/>
          </a:xfrm>
          <a:custGeom>
            <a:avLst/>
            <a:gdLst>
              <a:gd name="connsiteX0" fmla="*/ 0 w 449036"/>
              <a:gd name="connsiteY0" fmla="*/ 759278 h 759278"/>
              <a:gd name="connsiteX1" fmla="*/ 318407 w 449036"/>
              <a:gd name="connsiteY1" fmla="*/ 391885 h 759278"/>
              <a:gd name="connsiteX2" fmla="*/ 449036 w 449036"/>
              <a:gd name="connsiteY2" fmla="*/ 0 h 759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036" h="759278">
                <a:moveTo>
                  <a:pt x="0" y="759278"/>
                </a:moveTo>
                <a:cubicBezTo>
                  <a:pt x="121784" y="638854"/>
                  <a:pt x="243568" y="518431"/>
                  <a:pt x="318407" y="391885"/>
                </a:cubicBezTo>
                <a:cubicBezTo>
                  <a:pt x="393246" y="265339"/>
                  <a:pt x="421141" y="132669"/>
                  <a:pt x="449036" y="0"/>
                </a:cubicBezTo>
              </a:path>
            </a:pathLst>
          </a:custGeom>
          <a:noFill/>
          <a:ln w="508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5364093" y="160166"/>
            <a:ext cx="1889217" cy="1940481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100" dirty="0" smtClean="0">
                <a:latin typeface="Lucida Console" panose="020B0609040504020204" pitchFamily="49" charset="0"/>
              </a:rPr>
              <a:t>{</a:t>
            </a:r>
          </a:p>
          <a:p>
            <a:r>
              <a:rPr lang="de-DE" sz="1100" dirty="0">
                <a:latin typeface="Lucida Console" panose="020B0609040504020204" pitchFamily="49" charset="0"/>
              </a:rPr>
              <a:t> </a:t>
            </a:r>
            <a:r>
              <a:rPr lang="de-DE" sz="1100" dirty="0" smtClean="0">
                <a:latin typeface="Lucida Console" panose="020B0609040504020204" pitchFamily="49" charset="0"/>
              </a:rPr>
              <a:t> "</a:t>
            </a:r>
            <a:r>
              <a:rPr lang="de-DE" sz="1100" dirty="0" err="1" smtClean="0">
                <a:latin typeface="Lucida Console" panose="020B0609040504020204" pitchFamily="49" charset="0"/>
              </a:rPr>
              <a:t>paymentMethod</a:t>
            </a:r>
            <a:r>
              <a:rPr lang="de-DE" sz="1100" dirty="0" smtClean="0">
                <a:latin typeface="Lucida Console" panose="020B0609040504020204" pitchFamily="49" charset="0"/>
              </a:rPr>
              <a:t>": </a:t>
            </a:r>
          </a:p>
          <a:p>
            <a:r>
              <a:rPr lang="de-DE" sz="1100" dirty="0">
                <a:latin typeface="Lucida Console" panose="020B0609040504020204" pitchFamily="49" charset="0"/>
              </a:rPr>
              <a:t> </a:t>
            </a:r>
            <a:r>
              <a:rPr lang="de-DE" sz="1100" dirty="0" smtClean="0">
                <a:latin typeface="Lucida Console" panose="020B0609040504020204" pitchFamily="49" charset="0"/>
              </a:rPr>
              <a:t>   </a:t>
            </a:r>
            <a:r>
              <a:rPr lang="de-DE" sz="11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„</a:t>
            </a:r>
            <a:r>
              <a:rPr lang="de-DE" sz="11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credit</a:t>
            </a:r>
            <a:r>
              <a:rPr lang="de-DE" sz="11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"</a:t>
            </a:r>
            <a:r>
              <a:rPr lang="de-DE" sz="1100" dirty="0" smtClean="0">
                <a:latin typeface="Lucida Console" panose="020B0609040504020204" pitchFamily="49" charset="0"/>
              </a:rPr>
              <a:t>,</a:t>
            </a:r>
          </a:p>
          <a:p>
            <a:r>
              <a:rPr lang="de-DE" sz="1100" dirty="0">
                <a:latin typeface="Lucida Console" panose="020B0609040504020204" pitchFamily="49" charset="0"/>
              </a:rPr>
              <a:t> </a:t>
            </a:r>
            <a:r>
              <a:rPr lang="de-DE" sz="1100" dirty="0" smtClean="0">
                <a:latin typeface="Lucida Console" panose="020B0609040504020204" pitchFamily="49" charset="0"/>
              </a:rPr>
              <a:t> „</a:t>
            </a:r>
            <a:r>
              <a:rPr lang="de-DE" sz="1100" dirty="0" err="1" smtClean="0">
                <a:latin typeface="Lucida Console" panose="020B0609040504020204" pitchFamily="49" charset="0"/>
              </a:rPr>
              <a:t>price</a:t>
            </a:r>
            <a:r>
              <a:rPr lang="de-DE" sz="1100" dirty="0" smtClean="0">
                <a:latin typeface="Lucida Console" panose="020B0609040504020204" pitchFamily="49" charset="0"/>
              </a:rPr>
              <a:t>": </a:t>
            </a:r>
          </a:p>
          <a:p>
            <a:r>
              <a:rPr lang="de-DE" sz="1100" dirty="0">
                <a:latin typeface="Lucida Console" panose="020B0609040504020204" pitchFamily="49" charset="0"/>
              </a:rPr>
              <a:t> </a:t>
            </a:r>
            <a:r>
              <a:rPr lang="de-DE" sz="1100" dirty="0" smtClean="0">
                <a:latin typeface="Lucida Console" panose="020B0609040504020204" pitchFamily="49" charset="0"/>
              </a:rPr>
              <a:t>   42.65,</a:t>
            </a:r>
          </a:p>
          <a:p>
            <a:r>
              <a:rPr lang="de-DE" sz="1100" dirty="0">
                <a:latin typeface="Lucida Console" panose="020B0609040504020204" pitchFamily="49" charset="0"/>
              </a:rPr>
              <a:t> </a:t>
            </a:r>
            <a:r>
              <a:rPr lang="de-DE" sz="1100" dirty="0" smtClean="0">
                <a:latin typeface="Lucida Console" panose="020B0609040504020204" pitchFamily="49" charset="0"/>
              </a:rPr>
              <a:t> </a:t>
            </a:r>
            <a:r>
              <a:rPr lang="de-DE" sz="1100" dirty="0">
                <a:latin typeface="Lucida Console" panose="020B0609040504020204" pitchFamily="49" charset="0"/>
              </a:rPr>
              <a:t>"</a:t>
            </a:r>
            <a:r>
              <a:rPr lang="de-DE" sz="1100" dirty="0" err="1">
                <a:latin typeface="Lucida Console" panose="020B0609040504020204" pitchFamily="49" charset="0"/>
              </a:rPr>
              <a:t>items</a:t>
            </a:r>
            <a:r>
              <a:rPr lang="de-DE" sz="1100" dirty="0">
                <a:latin typeface="Lucida Console" panose="020B0609040504020204" pitchFamily="49" charset="0"/>
              </a:rPr>
              <a:t>": </a:t>
            </a:r>
            <a:r>
              <a:rPr lang="de-DE" sz="1100" dirty="0" smtClean="0">
                <a:latin typeface="Lucida Console" panose="020B0609040504020204" pitchFamily="49" charset="0"/>
              </a:rPr>
              <a:t>[</a:t>
            </a:r>
          </a:p>
          <a:p>
            <a:r>
              <a:rPr lang="de-DE" sz="1100" dirty="0">
                <a:latin typeface="Lucida Console" panose="020B0609040504020204" pitchFamily="49" charset="0"/>
              </a:rPr>
              <a:t>    "</a:t>
            </a:r>
            <a:r>
              <a:rPr lang="de-DE" sz="1100" dirty="0" err="1">
                <a:latin typeface="Lucida Console" panose="020B0609040504020204" pitchFamily="49" charset="0"/>
              </a:rPr>
              <a:t>shoes</a:t>
            </a:r>
            <a:r>
              <a:rPr lang="de-DE" sz="1100" dirty="0">
                <a:latin typeface="Lucida Console" panose="020B0609040504020204" pitchFamily="49" charset="0"/>
              </a:rPr>
              <a:t>",</a:t>
            </a:r>
            <a:endParaRPr lang="de-DE" sz="1100" dirty="0" smtClean="0">
              <a:latin typeface="Lucida Console" panose="020B0609040504020204" pitchFamily="49" charset="0"/>
            </a:endParaRPr>
          </a:p>
          <a:p>
            <a:r>
              <a:rPr lang="de-DE" sz="1100" dirty="0">
                <a:latin typeface="Lucida Console" panose="020B0609040504020204" pitchFamily="49" charset="0"/>
              </a:rPr>
              <a:t> </a:t>
            </a:r>
            <a:r>
              <a:rPr lang="de-DE" sz="1100" dirty="0" smtClean="0">
                <a:latin typeface="Lucida Console" panose="020B0609040504020204" pitchFamily="49" charset="0"/>
              </a:rPr>
              <a:t>   "</a:t>
            </a:r>
            <a:r>
              <a:rPr lang="de-DE" sz="1100" dirty="0" err="1" smtClean="0">
                <a:latin typeface="Lucida Console" panose="020B0609040504020204" pitchFamily="49" charset="0"/>
              </a:rPr>
              <a:t>racket</a:t>
            </a:r>
            <a:r>
              <a:rPr lang="de-DE" sz="1100" dirty="0" smtClean="0">
                <a:latin typeface="Lucida Console" panose="020B0609040504020204" pitchFamily="49" charset="0"/>
              </a:rPr>
              <a:t>"</a:t>
            </a:r>
            <a:endParaRPr lang="de-DE" sz="1100" dirty="0">
              <a:latin typeface="Lucida Console" panose="020B0609040504020204" pitchFamily="49" charset="0"/>
            </a:endParaRPr>
          </a:p>
          <a:p>
            <a:r>
              <a:rPr lang="de-DE" sz="1100" dirty="0" smtClean="0">
                <a:latin typeface="Lucida Console" panose="020B0609040504020204" pitchFamily="49" charset="0"/>
              </a:rPr>
              <a:t>  ]</a:t>
            </a:r>
          </a:p>
          <a:p>
            <a:r>
              <a:rPr lang="de-DE" sz="1100" dirty="0" smtClean="0">
                <a:latin typeface="Lucida Console" panose="020B0609040504020204" pitchFamily="49" charset="0"/>
              </a:rPr>
              <a:t>}</a:t>
            </a:r>
            <a:endParaRPr lang="de-DE" sz="1100" dirty="0">
              <a:latin typeface="Lucida Console" panose="020B0609040504020204" pitchFamily="49" charset="0"/>
            </a:endParaRPr>
          </a:p>
        </p:txBody>
      </p:sp>
      <p:sp>
        <p:nvSpPr>
          <p:cNvPr id="16" name="Freihandform 15"/>
          <p:cNvSpPr/>
          <p:nvPr/>
        </p:nvSpPr>
        <p:spPr>
          <a:xfrm rot="6746649">
            <a:off x="3987727" y="2280935"/>
            <a:ext cx="549084" cy="702271"/>
          </a:xfrm>
          <a:custGeom>
            <a:avLst/>
            <a:gdLst>
              <a:gd name="connsiteX0" fmla="*/ 0 w 449036"/>
              <a:gd name="connsiteY0" fmla="*/ 759278 h 759278"/>
              <a:gd name="connsiteX1" fmla="*/ 318407 w 449036"/>
              <a:gd name="connsiteY1" fmla="*/ 391885 h 759278"/>
              <a:gd name="connsiteX2" fmla="*/ 449036 w 449036"/>
              <a:gd name="connsiteY2" fmla="*/ 0 h 759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036" h="759278">
                <a:moveTo>
                  <a:pt x="0" y="759278"/>
                </a:moveTo>
                <a:cubicBezTo>
                  <a:pt x="121784" y="638854"/>
                  <a:pt x="243568" y="518431"/>
                  <a:pt x="318407" y="391885"/>
                </a:cubicBezTo>
                <a:cubicBezTo>
                  <a:pt x="393246" y="265339"/>
                  <a:pt x="421141" y="132669"/>
                  <a:pt x="449036" y="0"/>
                </a:cubicBezTo>
              </a:path>
            </a:pathLst>
          </a:custGeom>
          <a:noFill/>
          <a:ln w="508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4055425" y="6010125"/>
            <a:ext cx="1717901" cy="7021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Job Worker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3087073" y="4399246"/>
            <a:ext cx="1133233" cy="836414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100" dirty="0" smtClean="0">
                <a:latin typeface="Lucida Console" panose="020B0609040504020204" pitchFamily="49" charset="0"/>
              </a:rPr>
              <a:t>{</a:t>
            </a:r>
          </a:p>
          <a:p>
            <a:r>
              <a:rPr lang="de-DE" sz="1100" dirty="0" smtClean="0">
                <a:latin typeface="Lucida Console" panose="020B0609040504020204" pitchFamily="49" charset="0"/>
              </a:rPr>
              <a:t>  „total": </a:t>
            </a:r>
          </a:p>
          <a:p>
            <a:r>
              <a:rPr lang="de-DE" sz="1100" dirty="0">
                <a:latin typeface="Lucida Console" panose="020B0609040504020204" pitchFamily="49" charset="0"/>
              </a:rPr>
              <a:t> </a:t>
            </a:r>
            <a:r>
              <a:rPr lang="de-DE" sz="1100" dirty="0" smtClean="0">
                <a:latin typeface="Lucida Console" panose="020B0609040504020204" pitchFamily="49" charset="0"/>
              </a:rPr>
              <a:t>   42.65</a:t>
            </a:r>
          </a:p>
          <a:p>
            <a:r>
              <a:rPr lang="de-DE" sz="1100" dirty="0" smtClean="0">
                <a:latin typeface="Lucida Console" panose="020B0609040504020204" pitchFamily="49" charset="0"/>
              </a:rPr>
              <a:t>}</a:t>
            </a:r>
            <a:endParaRPr lang="de-DE" sz="1100" dirty="0">
              <a:latin typeface="Lucida Console" panose="020B0609040504020204" pitchFamily="49" charset="0"/>
            </a:endParaRPr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4633389" y="4190790"/>
            <a:ext cx="0" cy="163285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4220307" y="4907260"/>
            <a:ext cx="413082" cy="0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Gerade Verbindung mit Pfeil 18"/>
          <p:cNvCxnSpPr/>
          <p:nvPr/>
        </p:nvCxnSpPr>
        <p:spPr>
          <a:xfrm flipV="1">
            <a:off x="5134706" y="4183514"/>
            <a:ext cx="0" cy="164740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5134706" y="4907260"/>
            <a:ext cx="413082" cy="0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feld 24"/>
          <p:cNvSpPr txBox="1"/>
          <p:nvPr/>
        </p:nvSpPr>
        <p:spPr>
          <a:xfrm>
            <a:off x="5547789" y="4399270"/>
            <a:ext cx="1777460" cy="836414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100" dirty="0" smtClean="0">
                <a:latin typeface="Lucida Console" panose="020B0609040504020204" pitchFamily="49" charset="0"/>
              </a:rPr>
              <a:t>{</a:t>
            </a:r>
          </a:p>
          <a:p>
            <a:r>
              <a:rPr lang="de-DE" sz="1100" dirty="0">
                <a:latin typeface="Lucida Console" panose="020B0609040504020204" pitchFamily="49" charset="0"/>
              </a:rPr>
              <a:t> </a:t>
            </a:r>
            <a:r>
              <a:rPr lang="de-DE" sz="1100" dirty="0" smtClean="0">
                <a:latin typeface="Lucida Console" panose="020B0609040504020204" pitchFamily="49" charset="0"/>
              </a:rPr>
              <a:t> "</a:t>
            </a:r>
            <a:r>
              <a:rPr lang="de-DE" sz="1100" dirty="0" err="1" smtClean="0">
                <a:latin typeface="Lucida Console" panose="020B0609040504020204" pitchFamily="49" charset="0"/>
              </a:rPr>
              <a:t>paymentMethod</a:t>
            </a:r>
            <a:r>
              <a:rPr lang="de-DE" sz="1100" dirty="0" smtClean="0">
                <a:latin typeface="Lucida Console" panose="020B0609040504020204" pitchFamily="49" charset="0"/>
              </a:rPr>
              <a:t>": </a:t>
            </a:r>
          </a:p>
          <a:p>
            <a:r>
              <a:rPr lang="de-DE" sz="1100" dirty="0">
                <a:latin typeface="Lucida Console" panose="020B0609040504020204" pitchFamily="49" charset="0"/>
              </a:rPr>
              <a:t> </a:t>
            </a:r>
            <a:r>
              <a:rPr lang="de-DE" sz="1100" dirty="0" smtClean="0">
                <a:latin typeface="Lucida Console" panose="020B0609040504020204" pitchFamily="49" charset="0"/>
              </a:rPr>
              <a:t>   </a:t>
            </a:r>
            <a:r>
              <a:rPr lang="de-DE" sz="11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„</a:t>
            </a:r>
            <a:r>
              <a:rPr lang="de-DE" sz="11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credit</a:t>
            </a:r>
            <a:r>
              <a:rPr lang="de-DE" sz="11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„</a:t>
            </a:r>
          </a:p>
          <a:p>
            <a:r>
              <a:rPr lang="de-DE" sz="1100" dirty="0" smtClean="0">
                <a:latin typeface="Lucida Console" panose="020B0609040504020204" pitchFamily="49" charset="0"/>
              </a:rPr>
              <a:t>}</a:t>
            </a:r>
            <a:endParaRPr lang="de-DE" sz="11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34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Office PowerPoint</Application>
  <PresentationFormat>Breitbild</PresentationFormat>
  <Paragraphs>90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Lucida Console</vt:lpstr>
      <vt:lpstr>Office Theme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Lindhauer</dc:creator>
  <cp:lastModifiedBy>Lindhauer</cp:lastModifiedBy>
  <cp:revision>1</cp:revision>
  <dcterms:created xsi:type="dcterms:W3CDTF">2018-05-25T09:24:21Z</dcterms:created>
  <dcterms:modified xsi:type="dcterms:W3CDTF">2018-05-25T09:25:03Z</dcterms:modified>
</cp:coreProperties>
</file>