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88" d="100"/>
          <a:sy n="88" d="100"/>
        </p:scale>
        <p:origin x="64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29543-D11E-9037-6C8E-B73028855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E171C-9C02-5DB3-C33E-711546520B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1D0ED-3D2D-24E3-1D96-18FE3DA00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242-3920-4C4A-9064-836FEBE6D07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D446-202E-9FF7-2DA6-251E7E84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8ECDF-1DCF-7360-FB97-13DA4F3D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C3F-56CA-44CF-8201-3F17A04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3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9290-9C26-F15D-3903-A19D53DCC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FF715-1F4F-8C82-0591-5E002C01A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F0459-CB6D-F896-F4C3-857B66300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242-3920-4C4A-9064-836FEBE6D07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D6CD1-4E46-BC42-5AD4-E64E12BC0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3997E-188D-66F5-2863-494B3D509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C3F-56CA-44CF-8201-3F17A04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1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25611A-4959-2FBB-D6AF-CB7DB8307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53193-513F-6C4B-9168-C266F62C76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4D907-3244-1927-ED49-593EF6036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242-3920-4C4A-9064-836FEBE6D07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84FAA-ACDC-7E9E-25C2-709F197A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D6692-22F3-C0BF-3884-FF87C93D2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C3F-56CA-44CF-8201-3F17A04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976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9FD1-B3E8-C107-5905-D98EC381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02704-1934-BBE8-B983-8F6BA8B53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6DD1C-243E-5FB6-958B-F6EC26A6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242-3920-4C4A-9064-836FEBE6D07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77E07-7974-8B4C-41D6-3E825CDFD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41848-2681-0821-217E-6F883A68F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C3F-56CA-44CF-8201-3F17A04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6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F4E3-85BB-3F60-DEB4-251D84F1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E407C-0E56-32EF-38AD-77BC28A1F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EEAA9-EB9B-2649-BED9-EC63C1AB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242-3920-4C4A-9064-836FEBE6D07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8B866-23F6-746A-3E37-318645FD1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41A0B-FF1E-B7F5-958D-BCFBD412E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C3F-56CA-44CF-8201-3F17A04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56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B7A6-C185-94DB-72EC-26A5CAEF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4D6F2-C2E9-9A4E-4E60-4970A6BAD8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E7BD86-8D8A-CD7F-A1EA-99A2CE419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60D28-55EF-D081-B7E8-11A8A9376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242-3920-4C4A-9064-836FEBE6D07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FEE23-9E45-1143-97AA-995382D71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B0D02-4340-6499-C12A-281ECB3C0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C3F-56CA-44CF-8201-3F17A04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2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B87E0-F9CB-F0E5-29D4-E9FBFD86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ED94-D9A8-385E-68EF-6E4ACA989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7E50C-E1DE-CD79-D9FD-C92B10135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8E0852-2271-DB7A-F3ED-4E50A95F2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DCB6E-A94D-2547-4E43-D3DB1D25C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967D87-E549-99B3-25D1-58DD468D7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242-3920-4C4A-9064-836FEBE6D07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8B2412-0D06-B279-1B24-4D21651E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54919B-EBAC-5881-26EE-796C2011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C3F-56CA-44CF-8201-3F17A04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38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EFAEA-F22A-7C42-C376-24C3DDD8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6EE97-FC5D-C108-614E-176A5D3C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242-3920-4C4A-9064-836FEBE6D07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6BB35-8969-DE82-2C8C-2131830DE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AE9B59-9E0D-BF9F-C0E8-68B1B27A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C3F-56CA-44CF-8201-3F17A04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4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1669C4-7CF3-4E3C-9345-49AF14BF3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242-3920-4C4A-9064-836FEBE6D07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E6C60-1FC8-E75B-45D0-BE2933C1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B2EA-C1C8-C218-A054-C2BA4246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C3F-56CA-44CF-8201-3F17A04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36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B7BC9-F460-96FE-9943-3E8EF9B5A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1CB68-AFB5-E7DD-F2DD-83F9CC1045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E82F58-60CB-21A1-7724-015E57FD5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25E52-941F-6D66-FA21-B4A2A5E41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242-3920-4C4A-9064-836FEBE6D07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4923A-D8BD-4FAE-654C-C421C5A1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EA6C9-74BF-3A4E-1AEC-16AE97285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C3F-56CA-44CF-8201-3F17A04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5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1CCA-B20E-7E84-5F63-BB53D45F0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F47EB-4735-F453-48DC-059173C1C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6C85F-34D8-17FA-B1E5-60618B684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6B0E6-C3C2-14C9-1E15-42900D2B2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1242-3920-4C4A-9064-836FEBE6D07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1FB19-98EA-56C8-1450-53557D68A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1BC2E4-0AAE-014A-E63A-226978C4C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55C3F-56CA-44CF-8201-3F17A04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8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8968BF-8882-AC87-4A14-888AB7D55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C441F3-F0C9-E5F5-2C6B-D4B5CDF8B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24373-C13C-F4E2-E775-FDD9E815D3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281242-3920-4C4A-9064-836FEBE6D07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AFFF7-63C6-E00E-A894-3AE53E554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CBFA5-16D5-59C1-B9F0-3ED717E63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E55C3F-56CA-44CF-8201-3F17A048F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53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622F96-5A68-415F-56F4-670C3C218516}"/>
              </a:ext>
            </a:extLst>
          </p:cNvPr>
          <p:cNvSpPr/>
          <p:nvPr/>
        </p:nvSpPr>
        <p:spPr>
          <a:xfrm>
            <a:off x="6496492" y="3428999"/>
            <a:ext cx="1988289" cy="13529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Repository</a:t>
            </a:r>
          </a:p>
          <a:p>
            <a:pPr algn="ctr"/>
            <a:r>
              <a:rPr lang="fr-FR" i="1" dirty="0" err="1">
                <a:solidFill>
                  <a:schemeClr val="tx1"/>
                </a:solidFill>
              </a:rPr>
              <a:t>operaterepository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78AE000F-A67F-2A97-5EE4-19E89585ED21}"/>
              </a:ext>
            </a:extLst>
          </p:cNvPr>
          <p:cNvSpPr/>
          <p:nvPr/>
        </p:nvSpPr>
        <p:spPr>
          <a:xfrm>
            <a:off x="9843470" y="3697470"/>
            <a:ext cx="1988289" cy="9144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S3 container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AD6B3F-9DFC-DB2D-72D4-7D1FDCC55181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8484781" y="4105496"/>
            <a:ext cx="1358689" cy="491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CDEF7E6-8F19-DA02-69D9-C6FD5A8C79BD}"/>
              </a:ext>
            </a:extLst>
          </p:cNvPr>
          <p:cNvSpPr/>
          <p:nvPr/>
        </p:nvSpPr>
        <p:spPr>
          <a:xfrm>
            <a:off x="923506" y="1733105"/>
            <a:ext cx="1807535" cy="12227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Operate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99DF103-C0EB-5D78-328F-DF44290E4E02}"/>
              </a:ext>
            </a:extLst>
          </p:cNvPr>
          <p:cNvCxnSpPr>
            <a:cxnSpLocks/>
            <a:stCxn id="10" idx="3"/>
            <a:endCxn id="22" idx="1"/>
          </p:cNvCxnSpPr>
          <p:nvPr/>
        </p:nvCxnSpPr>
        <p:spPr>
          <a:xfrm>
            <a:off x="2731041" y="2344477"/>
            <a:ext cx="125794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B5E799-655A-F413-EAF4-A8AB3F8BDE07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827274" y="604157"/>
            <a:ext cx="0" cy="112894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B2A5B1B-7179-3997-46BA-037304B2A1B1}"/>
              </a:ext>
            </a:extLst>
          </p:cNvPr>
          <p:cNvSpPr txBox="1"/>
          <p:nvPr/>
        </p:nvSpPr>
        <p:spPr>
          <a:xfrm>
            <a:off x="1571852" y="325695"/>
            <a:ext cx="93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Backup</a:t>
            </a:r>
            <a:endParaRPr lang="en-US" dirty="0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9365C097-A022-672C-DDE7-85EAA5BD3E7A}"/>
              </a:ext>
            </a:extLst>
          </p:cNvPr>
          <p:cNvSpPr/>
          <p:nvPr/>
        </p:nvSpPr>
        <p:spPr>
          <a:xfrm>
            <a:off x="3760382" y="3437123"/>
            <a:ext cx="2317898" cy="893134"/>
          </a:xfrm>
          <a:prstGeom prst="can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ES indexes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C1E983-25DB-C1F0-72CA-9B3D70E06170}"/>
              </a:ext>
            </a:extLst>
          </p:cNvPr>
          <p:cNvSpPr/>
          <p:nvPr/>
        </p:nvSpPr>
        <p:spPr>
          <a:xfrm>
            <a:off x="3988981" y="1897910"/>
            <a:ext cx="4180367" cy="89313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Elastic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search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9107F99-972D-0D1F-CDB7-0EF93FF70DF6}"/>
              </a:ext>
            </a:extLst>
          </p:cNvPr>
          <p:cNvSpPr txBox="1"/>
          <p:nvPr/>
        </p:nvSpPr>
        <p:spPr>
          <a:xfrm>
            <a:off x="278153" y="2925355"/>
            <a:ext cx="31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Repository: </a:t>
            </a:r>
            <a:r>
              <a:rPr lang="fr-FR" i="1" dirty="0" err="1"/>
              <a:t>operaterepository</a:t>
            </a:r>
            <a:endParaRPr lang="en-US" i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6F5677F-B9D2-6DF3-3034-42368F1E8688}"/>
              </a:ext>
            </a:extLst>
          </p:cNvPr>
          <p:cNvCxnSpPr>
            <a:cxnSpLocks/>
            <a:stCxn id="22" idx="3"/>
            <a:endCxn id="5" idx="1"/>
          </p:cNvCxnSpPr>
          <p:nvPr/>
        </p:nvCxnSpPr>
        <p:spPr>
          <a:xfrm>
            <a:off x="8169348" y="2344477"/>
            <a:ext cx="2668267" cy="135299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B6FE6FB-CCE5-673A-ECFA-F757EBAE5612}"/>
              </a:ext>
            </a:extLst>
          </p:cNvPr>
          <p:cNvSpPr txBox="1"/>
          <p:nvPr/>
        </p:nvSpPr>
        <p:spPr>
          <a:xfrm>
            <a:off x="8210991" y="2070839"/>
            <a:ext cx="1898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Connection to S3</a:t>
            </a:r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842454D-2B53-DB83-29FF-9C05A1AA26CA}"/>
              </a:ext>
            </a:extLst>
          </p:cNvPr>
          <p:cNvCxnSpPr>
            <a:cxnSpLocks/>
            <a:stCxn id="22" idx="2"/>
            <a:endCxn id="17" idx="1"/>
          </p:cNvCxnSpPr>
          <p:nvPr/>
        </p:nvCxnSpPr>
        <p:spPr>
          <a:xfrm flipH="1">
            <a:off x="4919331" y="2791044"/>
            <a:ext cx="1159834" cy="64607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89980C0-4966-46A6-0688-C8945EC66D40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>
            <a:off x="6079165" y="2791044"/>
            <a:ext cx="1411472" cy="63795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630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98431E91-9639-8F5C-6A72-96D12B01132C}"/>
              </a:ext>
            </a:extLst>
          </p:cNvPr>
          <p:cNvSpPr/>
          <p:nvPr/>
        </p:nvSpPr>
        <p:spPr>
          <a:xfrm>
            <a:off x="9016409" y="2833577"/>
            <a:ext cx="1988289" cy="91440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S3 container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3CB42B-0AE9-DBE7-43C7-B267E4763D6B}"/>
              </a:ext>
            </a:extLst>
          </p:cNvPr>
          <p:cNvSpPr/>
          <p:nvPr/>
        </p:nvSpPr>
        <p:spPr>
          <a:xfrm>
            <a:off x="914400" y="2530549"/>
            <a:ext cx="2945219" cy="152045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Zeebe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4D3E67-13A9-72BC-732C-E05B090916A1}"/>
              </a:ext>
            </a:extLst>
          </p:cNvPr>
          <p:cNvCxnSpPr>
            <a:stCxn id="5" idx="3"/>
            <a:endCxn id="4" idx="2"/>
          </p:cNvCxnSpPr>
          <p:nvPr/>
        </p:nvCxnSpPr>
        <p:spPr>
          <a:xfrm>
            <a:off x="3859619" y="3290777"/>
            <a:ext cx="515679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F36064B-80BE-B187-55FC-914A9FFD6C4C}"/>
              </a:ext>
            </a:extLst>
          </p:cNvPr>
          <p:cNvSpPr txBox="1"/>
          <p:nvPr/>
        </p:nvSpPr>
        <p:spPr>
          <a:xfrm>
            <a:off x="4404535" y="2921445"/>
            <a:ext cx="1898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Connection to S3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AFDC04B-BE71-3091-5299-FEEC9526473A}"/>
              </a:ext>
            </a:extLst>
          </p:cNvPr>
          <p:cNvCxnSpPr/>
          <p:nvPr/>
        </p:nvCxnSpPr>
        <p:spPr>
          <a:xfrm>
            <a:off x="2296633" y="1477927"/>
            <a:ext cx="0" cy="1052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CA432A-0841-4C25-2935-BCEB973C393A}"/>
              </a:ext>
            </a:extLst>
          </p:cNvPr>
          <p:cNvSpPr txBox="1"/>
          <p:nvPr/>
        </p:nvSpPr>
        <p:spPr>
          <a:xfrm>
            <a:off x="2296633" y="1477927"/>
            <a:ext cx="936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20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Pierre-yves Monnet</dc:creator>
  <cp:lastModifiedBy>Pierre-yves Monnet</cp:lastModifiedBy>
  <cp:revision>2</cp:revision>
  <dcterms:created xsi:type="dcterms:W3CDTF">2025-02-14T19:56:17Z</dcterms:created>
  <dcterms:modified xsi:type="dcterms:W3CDTF">2025-02-20T19:07:30Z</dcterms:modified>
</cp:coreProperties>
</file>