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1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9543-D11E-9037-6C8E-B7302885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E171C-9C02-5DB3-C33E-711546520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D0ED-3D2D-24E3-1D96-18FE3DA0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D446-202E-9FF7-2DA6-251E7E84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CDF-1DCF-7360-FB97-13DA4F3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290-9C26-F15D-3903-A19D53DC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F715-1F4F-8C82-0591-5E002C01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0459-CB6D-F896-F4C3-857B6630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6CD1-4E46-BC42-5AD4-E64E12BC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997E-188D-66F5-2863-494B3D5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5611A-4959-2FBB-D6AF-CB7DB8307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53193-513F-6C4B-9168-C266F62C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D907-3244-1927-ED49-593EF60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4FAA-ACDC-7E9E-25C2-709F197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6692-22F3-C0BF-3884-FF87C93D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9FD1-B3E8-C107-5905-D98EC381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2704-1934-BBE8-B983-8F6BA8B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DD1C-243E-5FB6-958B-F6EC26A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E07-7974-8B4C-41D6-3E825C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1848-2681-0821-217E-6F883A6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4E3-85BB-3F60-DEB4-251D84F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407C-0E56-32EF-38AD-77BC28A1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EAA9-EB9B-2649-BED9-EC63C1AB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B866-23F6-746A-3E37-318645FD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1A0B-FF1E-B7F5-958D-BCFBD412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7A6-C185-94DB-72EC-26A5CAEF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D6F2-C2E9-9A4E-4E60-4970A6BAD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BD86-8D8A-CD7F-A1EA-99A2CE41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0D28-55EF-D081-B7E8-11A8A937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EE23-9E45-1143-97AA-995382D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0D02-4340-6499-C12A-281ECB3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87E0-F9CB-F0E5-29D4-E9FBFD86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ED94-D9A8-385E-68EF-6E4ACA98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E50C-E1DE-CD79-D9FD-C92B1013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E0852-2271-DB7A-F3ED-4E50A95F2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DCB6E-A94D-2547-4E43-D3DB1D25C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67D87-E549-99B3-25D1-58DD468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B2412-0D06-B279-1B24-4D21651E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4919B-EBAC-5881-26EE-796C2011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FAEA-F22A-7C42-C376-24C3DDD8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6EE97-FC5D-C108-614E-176A5D3C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BB35-8969-DE82-2C8C-2131830D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E9B59-9E0D-BF9F-C0E8-68B1B27A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69C4-7CF3-4E3C-9345-49AF14BF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E6C60-1FC8-E75B-45D0-BE2933C1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B2EA-C1C8-C218-A054-C2BA424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7BC9-F460-96FE-9943-3E8EF9B5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CB68-AFB5-E7DD-F2DD-83F9CC10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82F58-60CB-21A1-7724-015E57FD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25E52-941F-6D66-FA21-B4A2A5E4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4923A-D8BD-4FAE-654C-C421C5A1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A6C9-74BF-3A4E-1AEC-16AE972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1CCA-B20E-7E84-5F63-BB53D45F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F47EB-4735-F453-48DC-059173C1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C85F-34D8-17FA-B1E5-60618B68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B0E6-C3C2-14C9-1E15-42900D2B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FB19-98EA-56C8-1450-53557D68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BC2E4-0AAE-014A-E63A-226978C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968BF-8882-AC87-4A14-888AB7D5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41F3-F0C9-E5F5-2C6B-D4B5CDF8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4373-C13C-F4E2-E775-FDD9E815D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1242-3920-4C4A-9064-836FEBE6D07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FFF7-63C6-E00E-A894-3AE53E5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BFA5-16D5-59C1-B9F0-3ED717E63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22F96-5A68-415F-56F4-670C3C218516}"/>
              </a:ext>
            </a:extLst>
          </p:cNvPr>
          <p:cNvSpPr/>
          <p:nvPr/>
        </p:nvSpPr>
        <p:spPr>
          <a:xfrm>
            <a:off x="6496492" y="3428999"/>
            <a:ext cx="1988289" cy="135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fr-FR" i="1" dirty="0" err="1">
                <a:solidFill>
                  <a:schemeClr val="tx1"/>
                </a:solidFill>
              </a:rPr>
              <a:t>operaterepository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8AE000F-A67F-2A97-5EE4-19E89585ED21}"/>
              </a:ext>
            </a:extLst>
          </p:cNvPr>
          <p:cNvSpPr/>
          <p:nvPr/>
        </p:nvSpPr>
        <p:spPr>
          <a:xfrm>
            <a:off x="9843470" y="3697470"/>
            <a:ext cx="1988289" cy="9144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container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AD6B3F-9DFC-DB2D-72D4-7D1FDCC55181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484781" y="4105496"/>
            <a:ext cx="1358689" cy="49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DEF7E6-8F19-DA02-69D9-C6FD5A8C79BD}"/>
              </a:ext>
            </a:extLst>
          </p:cNvPr>
          <p:cNvSpPr/>
          <p:nvPr/>
        </p:nvSpPr>
        <p:spPr>
          <a:xfrm>
            <a:off x="923506" y="1733105"/>
            <a:ext cx="1807535" cy="1222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Operate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9DF103-C0EB-5D78-328F-DF44290E4E0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2731041" y="2344477"/>
            <a:ext cx="12579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B5E799-655A-F413-EAF4-A8AB3F8BDE0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827274" y="604157"/>
            <a:ext cx="0" cy="1128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2A5B1B-7179-3997-46BA-037304B2A1B1}"/>
              </a:ext>
            </a:extLst>
          </p:cNvPr>
          <p:cNvSpPr txBox="1"/>
          <p:nvPr/>
        </p:nvSpPr>
        <p:spPr>
          <a:xfrm>
            <a:off x="1571852" y="325695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Backup</a:t>
            </a:r>
            <a:endParaRPr lang="en-US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365C097-A022-672C-DDE7-85EAA5BD3E7A}"/>
              </a:ext>
            </a:extLst>
          </p:cNvPr>
          <p:cNvSpPr/>
          <p:nvPr/>
        </p:nvSpPr>
        <p:spPr>
          <a:xfrm>
            <a:off x="3760382" y="3437123"/>
            <a:ext cx="2317898" cy="89313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ES indexes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C1E983-25DB-C1F0-72CA-9B3D70E06170}"/>
              </a:ext>
            </a:extLst>
          </p:cNvPr>
          <p:cNvSpPr/>
          <p:nvPr/>
        </p:nvSpPr>
        <p:spPr>
          <a:xfrm>
            <a:off x="3988981" y="1897910"/>
            <a:ext cx="4180367" cy="8931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Elastic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107F99-972D-0D1F-CDB7-0EF93FF70DF6}"/>
              </a:ext>
            </a:extLst>
          </p:cNvPr>
          <p:cNvSpPr txBox="1"/>
          <p:nvPr/>
        </p:nvSpPr>
        <p:spPr>
          <a:xfrm>
            <a:off x="278153" y="2925355"/>
            <a:ext cx="308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Repository;</a:t>
            </a:r>
            <a:r>
              <a:rPr lang="fr-FR" i="1" dirty="0" err="1"/>
              <a:t>operaterepository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5677F-B9D2-6DF3-3034-42368F1E8688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8169348" y="2344477"/>
            <a:ext cx="2668267" cy="1352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6FE6FB-CCE5-673A-ECFA-F757EBAE5612}"/>
              </a:ext>
            </a:extLst>
          </p:cNvPr>
          <p:cNvSpPr txBox="1"/>
          <p:nvPr/>
        </p:nvSpPr>
        <p:spPr>
          <a:xfrm>
            <a:off x="8210991" y="2070839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Connection to Azure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42454D-2B53-DB83-29FF-9C05A1AA26CA}"/>
              </a:ext>
            </a:extLst>
          </p:cNvPr>
          <p:cNvCxnSpPr>
            <a:cxnSpLocks/>
            <a:stCxn id="22" idx="2"/>
            <a:endCxn id="17" idx="1"/>
          </p:cNvCxnSpPr>
          <p:nvPr/>
        </p:nvCxnSpPr>
        <p:spPr>
          <a:xfrm flipH="1">
            <a:off x="4919331" y="2791044"/>
            <a:ext cx="1159834" cy="6460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9980C0-4966-46A6-0688-C8945EC66D40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6079165" y="2791044"/>
            <a:ext cx="1411472" cy="6379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98431E91-9639-8F5C-6A72-96D12B01132C}"/>
              </a:ext>
            </a:extLst>
          </p:cNvPr>
          <p:cNvSpPr/>
          <p:nvPr/>
        </p:nvSpPr>
        <p:spPr>
          <a:xfrm>
            <a:off x="9016409" y="2833577"/>
            <a:ext cx="1988289" cy="9144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container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CB42B-0AE9-DBE7-43C7-B267E4763D6B}"/>
              </a:ext>
            </a:extLst>
          </p:cNvPr>
          <p:cNvSpPr/>
          <p:nvPr/>
        </p:nvSpPr>
        <p:spPr>
          <a:xfrm>
            <a:off x="914400" y="2530549"/>
            <a:ext cx="2945219" cy="1520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D3E67-13A9-72BC-732C-E05B090916A1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3859619" y="3290777"/>
            <a:ext cx="51567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36064B-80BE-B187-55FC-914A9FFD6C4C}"/>
              </a:ext>
            </a:extLst>
          </p:cNvPr>
          <p:cNvSpPr txBox="1"/>
          <p:nvPr/>
        </p:nvSpPr>
        <p:spPr>
          <a:xfrm>
            <a:off x="4404535" y="2921445"/>
            <a:ext cx="221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Connection to Azure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FDC04B-BE71-3091-5299-FEEC9526473A}"/>
              </a:ext>
            </a:extLst>
          </p:cNvPr>
          <p:cNvCxnSpPr/>
          <p:nvPr/>
        </p:nvCxnSpPr>
        <p:spPr>
          <a:xfrm>
            <a:off x="2296633" y="1477927"/>
            <a:ext cx="0" cy="1052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CA432A-0841-4C25-2935-BCEB973C393A}"/>
              </a:ext>
            </a:extLst>
          </p:cNvPr>
          <p:cNvSpPr txBox="1"/>
          <p:nvPr/>
        </p:nvSpPr>
        <p:spPr>
          <a:xfrm>
            <a:off x="2296633" y="1477927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1</cp:revision>
  <dcterms:created xsi:type="dcterms:W3CDTF">2025-02-14T19:56:17Z</dcterms:created>
  <dcterms:modified xsi:type="dcterms:W3CDTF">2025-02-14T19:56:49Z</dcterms:modified>
</cp:coreProperties>
</file>