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0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9543-D11E-9037-6C8E-B73028855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E171C-9C02-5DB3-C33E-711546520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1D0ED-3D2D-24E3-1D96-18FE3DA0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D446-202E-9FF7-2DA6-251E7E84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8ECDF-1DCF-7360-FB97-13DA4F3D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9290-9C26-F15D-3903-A19D53DC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FF715-1F4F-8C82-0591-5E002C01A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F0459-CB6D-F896-F4C3-857B6630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D6CD1-4E46-BC42-5AD4-E64E12BC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3997E-188D-66F5-2863-494B3D50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1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5611A-4959-2FBB-D6AF-CB7DB8307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53193-513F-6C4B-9168-C266F62C7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4D907-3244-1927-ED49-593EF603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84FAA-ACDC-7E9E-25C2-709F197A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D6692-22F3-C0BF-3884-FF87C93D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7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9FD1-B3E8-C107-5905-D98EC381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02704-1934-BBE8-B983-8F6BA8B53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6DD1C-243E-5FB6-958B-F6EC26A6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77E07-7974-8B4C-41D6-3E825CDF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41848-2681-0821-217E-6F883A68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6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F4E3-85BB-3F60-DEB4-251D84F1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E407C-0E56-32EF-38AD-77BC28A1F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EEAA9-EB9B-2649-BED9-EC63C1AB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8B866-23F6-746A-3E37-318645FD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41A0B-FF1E-B7F5-958D-BCFBD412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5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B7A6-C185-94DB-72EC-26A5CAEF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4D6F2-C2E9-9A4E-4E60-4970A6BAD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7BD86-8D8A-CD7F-A1EA-99A2CE419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60D28-55EF-D081-B7E8-11A8A937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FEE23-9E45-1143-97AA-995382D7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B0D02-4340-6499-C12A-281ECB3C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2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87E0-F9CB-F0E5-29D4-E9FBFD86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ED94-D9A8-385E-68EF-6E4ACA989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7E50C-E1DE-CD79-D9FD-C92B10135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E0852-2271-DB7A-F3ED-4E50A95F2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DCB6E-A94D-2547-4E43-D3DB1D25C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67D87-E549-99B3-25D1-58DD468D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B2412-0D06-B279-1B24-4D21651E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4919B-EBAC-5881-26EE-796C2011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3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FAEA-F22A-7C42-C376-24C3DDD8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6EE97-FC5D-C108-614E-176A5D3C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6BB35-8969-DE82-2C8C-2131830D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E9B59-9E0D-BF9F-C0E8-68B1B27A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4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669C4-7CF3-4E3C-9345-49AF14BF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E6C60-1FC8-E75B-45D0-BE2933C1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B2EA-C1C8-C218-A054-C2BA4246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3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7BC9-F460-96FE-9943-3E8EF9B5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1CB68-AFB5-E7DD-F2DD-83F9CC104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82F58-60CB-21A1-7724-015E57FD5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25E52-941F-6D66-FA21-B4A2A5E4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4923A-D8BD-4FAE-654C-C421C5A1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EA6C9-74BF-3A4E-1AEC-16AE9728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5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1CCA-B20E-7E84-5F63-BB53D45F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F47EB-4735-F453-48DC-059173C1C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6C85F-34D8-17FA-B1E5-60618B684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6B0E6-C3C2-14C9-1E15-42900D2B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1FB19-98EA-56C8-1450-53557D68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BC2E4-0AAE-014A-E63A-226978C4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8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968BF-8882-AC87-4A14-888AB7D5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441F3-F0C9-E5F5-2C6B-D4B5CDF8B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24373-C13C-F4E2-E775-FDD9E815D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281242-3920-4C4A-9064-836FEBE6D07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AFFF7-63C6-E00E-A894-3AE53E554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CBFA5-16D5-59C1-B9F0-3ED717E63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5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72C9F-D04D-ACDD-56E9-236253CADA2A}"/>
              </a:ext>
            </a:extLst>
          </p:cNvPr>
          <p:cNvSpPr/>
          <p:nvPr/>
        </p:nvSpPr>
        <p:spPr>
          <a:xfrm>
            <a:off x="975022" y="947494"/>
            <a:ext cx="1549238" cy="7911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Operate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CAM…REPOSITORY_NAME: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 err="1">
                <a:solidFill>
                  <a:schemeClr val="tx1"/>
                </a:solidFill>
              </a:rPr>
              <a:t>operaterepository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B3FC30-CA25-A64D-208A-75BAB2E5170C}"/>
              </a:ext>
            </a:extLst>
          </p:cNvPr>
          <p:cNvSpPr/>
          <p:nvPr/>
        </p:nvSpPr>
        <p:spPr>
          <a:xfrm>
            <a:off x="975022" y="2096036"/>
            <a:ext cx="1549238" cy="7911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Tasklist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CAM…REPOSITORY_NAME: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 err="1">
                <a:solidFill>
                  <a:schemeClr val="tx1"/>
                </a:solidFill>
              </a:rPr>
              <a:t>tasklistrepository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A6E93-CDE0-0EC3-E542-A745DD17BCB0}"/>
              </a:ext>
            </a:extLst>
          </p:cNvPr>
          <p:cNvSpPr/>
          <p:nvPr/>
        </p:nvSpPr>
        <p:spPr>
          <a:xfrm>
            <a:off x="975022" y="3243153"/>
            <a:ext cx="1549238" cy="7911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Optimize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CAM…REPOSITORY_NAME: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 err="1">
                <a:solidFill>
                  <a:schemeClr val="tx1"/>
                </a:solidFill>
              </a:rPr>
              <a:t>optimizerepository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F105F5-483B-C948-362C-8592AA0F4D83}"/>
              </a:ext>
            </a:extLst>
          </p:cNvPr>
          <p:cNvSpPr/>
          <p:nvPr/>
        </p:nvSpPr>
        <p:spPr>
          <a:xfrm>
            <a:off x="975022" y="5335971"/>
            <a:ext cx="1549238" cy="7911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Zeebe</a:t>
            </a:r>
          </a:p>
          <a:p>
            <a:pPr algn="ctr"/>
            <a:r>
              <a:rPr lang="fr-FR" sz="800" dirty="0">
                <a:solidFill>
                  <a:schemeClr val="tx1"/>
                </a:solidFill>
              </a:rPr>
              <a:t>ZEEBE_BROKER_DATA_BACKUP-</a:t>
            </a:r>
            <a:r>
              <a:rPr lang="fr-FR" sz="800" dirty="0" err="1">
                <a:solidFill>
                  <a:schemeClr val="tx1"/>
                </a:solidFill>
              </a:rPr>
              <a:t>xxx_BASEPATH</a:t>
            </a:r>
            <a:r>
              <a:rPr lang="fr-FR" sz="800" dirty="0">
                <a:solidFill>
                  <a:schemeClr val="tx1"/>
                </a:solidFill>
              </a:rPr>
              <a:t>: &lt;</a:t>
            </a:r>
            <a:r>
              <a:rPr lang="fr-FR" sz="800" dirty="0" err="1">
                <a:solidFill>
                  <a:schemeClr val="tx1"/>
                </a:solidFill>
              </a:rPr>
              <a:t>containerName</a:t>
            </a:r>
            <a:r>
              <a:rPr lang="fr-FR" sz="8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91949-1C0B-69FA-8975-D159494FC756}"/>
              </a:ext>
            </a:extLst>
          </p:cNvPr>
          <p:cNvSpPr/>
          <p:nvPr/>
        </p:nvSpPr>
        <p:spPr>
          <a:xfrm>
            <a:off x="2840316" y="457199"/>
            <a:ext cx="4328776" cy="45773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Elastic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search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65927700-B3F5-A18D-6DF8-D8AA936D31EC}"/>
              </a:ext>
            </a:extLst>
          </p:cNvPr>
          <p:cNvSpPr/>
          <p:nvPr/>
        </p:nvSpPr>
        <p:spPr>
          <a:xfrm>
            <a:off x="9508620" y="342186"/>
            <a:ext cx="1988289" cy="621315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Container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6D7A4D-A548-0C9F-715E-7C6F307348CA}"/>
              </a:ext>
            </a:extLst>
          </p:cNvPr>
          <p:cNvCxnSpPr>
            <a:cxnSpLocks/>
          </p:cNvCxnSpPr>
          <p:nvPr/>
        </p:nvCxnSpPr>
        <p:spPr>
          <a:xfrm>
            <a:off x="2524260" y="5705341"/>
            <a:ext cx="6984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E27BF7-2AE4-BD33-1C7D-FF7BEB525ECB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>
            <a:off x="4438275" y="4592422"/>
            <a:ext cx="6213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B57369D-9DD4-FA67-B85A-B6CFEB64F19E}"/>
              </a:ext>
            </a:extLst>
          </p:cNvPr>
          <p:cNvSpPr/>
          <p:nvPr/>
        </p:nvSpPr>
        <p:spPr>
          <a:xfrm>
            <a:off x="5059630" y="4307029"/>
            <a:ext cx="1841679" cy="5707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Repository 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zeeberecordrepository</a:t>
            </a:r>
            <a:r>
              <a:rPr lang="fr-FR" sz="1200" dirty="0"/>
              <a:t> </a:t>
            </a:r>
            <a:endParaRPr lang="en-US" sz="1200" dirty="0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0B35B19D-8ED0-A9A4-6D07-D45DB1C31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4F376C-7CD1-11C8-AE70-06EA75388A1E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901309" y="4584431"/>
            <a:ext cx="2573640" cy="7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D9968C-BE6D-9A8E-4C27-AF24081050CC}"/>
              </a:ext>
            </a:extLst>
          </p:cNvPr>
          <p:cNvSpPr txBox="1"/>
          <p:nvPr/>
        </p:nvSpPr>
        <p:spPr>
          <a:xfrm>
            <a:off x="7487312" y="4584431"/>
            <a:ext cx="19255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Folder:</a:t>
            </a:r>
            <a:r>
              <a:rPr lang="fr-FR" sz="1200" dirty="0">
                <a:solidFill>
                  <a:srgbClr val="FF0000"/>
                </a:solidFill>
              </a:rPr>
              <a:t>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zeeberecordbackup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B2028A-D574-FFBA-3599-2793A6C40DA7}"/>
              </a:ext>
            </a:extLst>
          </p:cNvPr>
          <p:cNvSpPr/>
          <p:nvPr/>
        </p:nvSpPr>
        <p:spPr>
          <a:xfrm>
            <a:off x="4254321" y="3353337"/>
            <a:ext cx="1841679" cy="5707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Repository 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optimizerepository</a:t>
            </a:r>
            <a:r>
              <a:rPr lang="fr-FR" sz="1200" dirty="0"/>
              <a:t> 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1A1100-C6F4-96AE-57FC-0BF57FB235E6}"/>
              </a:ext>
            </a:extLst>
          </p:cNvPr>
          <p:cNvSpPr/>
          <p:nvPr/>
        </p:nvSpPr>
        <p:spPr>
          <a:xfrm>
            <a:off x="4221844" y="2204967"/>
            <a:ext cx="1841679" cy="5707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Repository 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tasklistrepository</a:t>
            </a:r>
            <a:r>
              <a:rPr lang="fr-FR" sz="1200" dirty="0"/>
              <a:t> </a:t>
            </a:r>
            <a:endParaRPr 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4C403F-51F9-D566-E1B1-53AF8B2722B6}"/>
              </a:ext>
            </a:extLst>
          </p:cNvPr>
          <p:cNvSpPr/>
          <p:nvPr/>
        </p:nvSpPr>
        <p:spPr>
          <a:xfrm>
            <a:off x="4221843" y="1078155"/>
            <a:ext cx="1841679" cy="5707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Repository 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operaterepository</a:t>
            </a:r>
            <a:r>
              <a:rPr lang="fr-FR" sz="1200" dirty="0"/>
              <a:t> </a:t>
            </a:r>
            <a:endParaRPr lang="en-US" sz="12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E36858-39CB-950D-9AB8-E733F123CAC2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>
            <a:off x="2524260" y="3638730"/>
            <a:ext cx="17300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2E09DB-B8DF-B7FA-41CB-0205AB5DC390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 flipV="1">
            <a:off x="2524260" y="2490360"/>
            <a:ext cx="1697584" cy="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F25BCF-6B48-7BC9-9A08-5BDE7263941C}"/>
              </a:ext>
            </a:extLst>
          </p:cNvPr>
          <p:cNvCxnSpPr>
            <a:cxnSpLocks/>
            <a:stCxn id="4" idx="3"/>
            <a:endCxn id="31" idx="1"/>
          </p:cNvCxnSpPr>
          <p:nvPr/>
        </p:nvCxnSpPr>
        <p:spPr>
          <a:xfrm>
            <a:off x="2524260" y="1343071"/>
            <a:ext cx="1697583" cy="20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C45CD8E-15DB-F070-20AA-036B793CA842}"/>
              </a:ext>
            </a:extLst>
          </p:cNvPr>
          <p:cNvCxnSpPr/>
          <p:nvPr/>
        </p:nvCxnSpPr>
        <p:spPr>
          <a:xfrm>
            <a:off x="6219265" y="3638730"/>
            <a:ext cx="32556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EE865A1-9CCD-1DB6-72F7-ED43E258413A}"/>
              </a:ext>
            </a:extLst>
          </p:cNvPr>
          <p:cNvSpPr txBox="1"/>
          <p:nvPr/>
        </p:nvSpPr>
        <p:spPr>
          <a:xfrm>
            <a:off x="7503894" y="3645188"/>
            <a:ext cx="17251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Folder: </a:t>
            </a:r>
            <a:r>
              <a:rPr lang="fr-FR" sz="1200" dirty="0">
                <a:solidFill>
                  <a:srgbClr val="FF0000"/>
                </a:solidFill>
              </a:rPr>
              <a:t>/</a:t>
            </a:r>
            <a:r>
              <a:rPr lang="en-US" sz="1200" dirty="0" err="1">
                <a:solidFill>
                  <a:srgbClr val="FF0000"/>
                </a:solidFill>
                <a:latin typeface="JetBrains Mono"/>
              </a:rPr>
              <a:t>optimize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backup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651CC04-ADA1-5E8B-0F2D-CF2E4469F3C7}"/>
              </a:ext>
            </a:extLst>
          </p:cNvPr>
          <p:cNvCxnSpPr/>
          <p:nvPr/>
        </p:nvCxnSpPr>
        <p:spPr>
          <a:xfrm>
            <a:off x="6096000" y="2429304"/>
            <a:ext cx="32556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1FBA210-5F40-A47B-4E1D-9444928378DA}"/>
              </a:ext>
            </a:extLst>
          </p:cNvPr>
          <p:cNvSpPr txBox="1"/>
          <p:nvPr/>
        </p:nvSpPr>
        <p:spPr>
          <a:xfrm>
            <a:off x="7609115" y="2485261"/>
            <a:ext cx="16199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Folder: </a:t>
            </a:r>
            <a:r>
              <a:rPr lang="fr-FR" sz="1200" dirty="0">
                <a:solidFill>
                  <a:srgbClr val="FF0000"/>
                </a:solidFill>
              </a:rPr>
              <a:t>/</a:t>
            </a:r>
            <a:r>
              <a:rPr lang="en-US" sz="1200" dirty="0" err="1">
                <a:solidFill>
                  <a:srgbClr val="FF0000"/>
                </a:solidFill>
                <a:latin typeface="JetBrains Mono"/>
              </a:rPr>
              <a:t>tasklist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backup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9F56BC-EBF5-A360-6BD7-397DDF1B45F0}"/>
              </a:ext>
            </a:extLst>
          </p:cNvPr>
          <p:cNvCxnSpPr/>
          <p:nvPr/>
        </p:nvCxnSpPr>
        <p:spPr>
          <a:xfrm>
            <a:off x="6091177" y="1314851"/>
            <a:ext cx="32556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7B88F3B-4357-6A5C-5B10-6F1010B54473}"/>
              </a:ext>
            </a:extLst>
          </p:cNvPr>
          <p:cNvSpPr txBox="1"/>
          <p:nvPr/>
        </p:nvSpPr>
        <p:spPr>
          <a:xfrm>
            <a:off x="7359224" y="1314851"/>
            <a:ext cx="16718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Folder: </a:t>
            </a:r>
            <a:r>
              <a:rPr lang="fr-FR" sz="1200" dirty="0">
                <a:solidFill>
                  <a:srgbClr val="FF0000"/>
                </a:solidFill>
              </a:rPr>
              <a:t>/</a:t>
            </a:r>
            <a:r>
              <a:rPr lang="en-US" sz="1200" dirty="0" err="1">
                <a:solidFill>
                  <a:srgbClr val="FF0000"/>
                </a:solidFill>
                <a:latin typeface="JetBrains Mono"/>
              </a:rPr>
              <a:t>operate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backup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50780C-34E7-4280-C144-6B6D28C0F590}"/>
              </a:ext>
            </a:extLst>
          </p:cNvPr>
          <p:cNvSpPr txBox="1"/>
          <p:nvPr/>
        </p:nvSpPr>
        <p:spPr>
          <a:xfrm>
            <a:off x="7216300" y="5797713"/>
            <a:ext cx="735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Folder: </a:t>
            </a:r>
            <a:r>
              <a:rPr lang="fr-FR" sz="1200" dirty="0">
                <a:solidFill>
                  <a:srgbClr val="FF0000"/>
                </a:solidFill>
              </a:rPr>
              <a:t>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C82ED-9E91-2F4C-407C-1E2E1BFEE4C4}"/>
              </a:ext>
            </a:extLst>
          </p:cNvPr>
          <p:cNvSpPr/>
          <p:nvPr/>
        </p:nvSpPr>
        <p:spPr>
          <a:xfrm>
            <a:off x="2889037" y="4196845"/>
            <a:ext cx="1549238" cy="7911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ZeebeRecord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38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B7570B-63AC-1ED7-53EC-BB71C5A957ED}"/>
              </a:ext>
            </a:extLst>
          </p:cNvPr>
          <p:cNvSpPr/>
          <p:nvPr/>
        </p:nvSpPr>
        <p:spPr>
          <a:xfrm>
            <a:off x="2004925" y="1091230"/>
            <a:ext cx="1549238" cy="7911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Zeebe-0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A643B3-20BE-4F8C-AE1D-4A571AA924AE}"/>
              </a:ext>
            </a:extLst>
          </p:cNvPr>
          <p:cNvSpPr/>
          <p:nvPr/>
        </p:nvSpPr>
        <p:spPr>
          <a:xfrm>
            <a:off x="2004925" y="2485289"/>
            <a:ext cx="1549238" cy="7911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Zeebe-1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E76FBA-60B7-174A-AEF4-6324F072FD32}"/>
              </a:ext>
            </a:extLst>
          </p:cNvPr>
          <p:cNvSpPr/>
          <p:nvPr/>
        </p:nvSpPr>
        <p:spPr>
          <a:xfrm>
            <a:off x="2004925" y="4052603"/>
            <a:ext cx="1549238" cy="7911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Zeebe-2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FA0A9F61-3E56-19D9-7E83-79FC7850755C}"/>
              </a:ext>
            </a:extLst>
          </p:cNvPr>
          <p:cNvSpPr/>
          <p:nvPr/>
        </p:nvSpPr>
        <p:spPr>
          <a:xfrm>
            <a:off x="4444128" y="1212191"/>
            <a:ext cx="1339051" cy="549232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PVC-0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252C9C0-B136-9173-B309-A8A826642AA0}"/>
              </a:ext>
            </a:extLst>
          </p:cNvPr>
          <p:cNvSpPr/>
          <p:nvPr/>
        </p:nvSpPr>
        <p:spPr>
          <a:xfrm>
            <a:off x="4444128" y="2606250"/>
            <a:ext cx="1339051" cy="549232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PVC-1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461897FA-77E1-6491-2A69-5F69E9F3DFC5}"/>
              </a:ext>
            </a:extLst>
          </p:cNvPr>
          <p:cNvSpPr/>
          <p:nvPr/>
        </p:nvSpPr>
        <p:spPr>
          <a:xfrm>
            <a:off x="4444128" y="4173564"/>
            <a:ext cx="1339051" cy="549232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PVC-2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en-US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041025D2-E9C3-8D43-8309-93C064760375}"/>
              </a:ext>
            </a:extLst>
          </p:cNvPr>
          <p:cNvSpPr/>
          <p:nvPr/>
        </p:nvSpPr>
        <p:spPr>
          <a:xfrm>
            <a:off x="6096000" y="5236143"/>
            <a:ext cx="2949675" cy="138882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Container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5AFAD2-5044-7660-B857-7742F5DAD6F6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>
            <a:off x="3554163" y="1486807"/>
            <a:ext cx="8899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FD2006-C2FD-4406-0467-58D7EE8AC184}"/>
              </a:ext>
            </a:extLst>
          </p:cNvPr>
          <p:cNvCxnSpPr>
            <a:cxnSpLocks/>
          </p:cNvCxnSpPr>
          <p:nvPr/>
        </p:nvCxnSpPr>
        <p:spPr>
          <a:xfrm>
            <a:off x="3554162" y="2880866"/>
            <a:ext cx="8899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383016-7B38-14E1-D1C2-6EE16EE32F36}"/>
              </a:ext>
            </a:extLst>
          </p:cNvPr>
          <p:cNvCxnSpPr>
            <a:cxnSpLocks/>
          </p:cNvCxnSpPr>
          <p:nvPr/>
        </p:nvCxnSpPr>
        <p:spPr>
          <a:xfrm>
            <a:off x="3554162" y="4448180"/>
            <a:ext cx="8899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7C4D74-D798-CB51-06FD-8509B602CACF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>
            <a:off x="5783179" y="1486807"/>
            <a:ext cx="1787659" cy="3749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EDDEBC-2400-EB9D-A19F-2DF35FBBD74E}"/>
              </a:ext>
            </a:extLst>
          </p:cNvPr>
          <p:cNvCxnSpPr>
            <a:cxnSpLocks/>
            <a:stCxn id="9" idx="4"/>
            <a:endCxn id="11" idx="1"/>
          </p:cNvCxnSpPr>
          <p:nvPr/>
        </p:nvCxnSpPr>
        <p:spPr>
          <a:xfrm>
            <a:off x="5783179" y="2880866"/>
            <a:ext cx="1787659" cy="2355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0F69C6-CF29-6862-E43B-4EC5FEF22949}"/>
              </a:ext>
            </a:extLst>
          </p:cNvPr>
          <p:cNvCxnSpPr>
            <a:cxnSpLocks/>
            <a:stCxn id="10" idx="4"/>
            <a:endCxn id="11" idx="1"/>
          </p:cNvCxnSpPr>
          <p:nvPr/>
        </p:nvCxnSpPr>
        <p:spPr>
          <a:xfrm>
            <a:off x="5783179" y="4448180"/>
            <a:ext cx="1787659" cy="787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B77EA3B-BD4B-9694-4CD4-1255FCA1B8F9}"/>
              </a:ext>
            </a:extLst>
          </p:cNvPr>
          <p:cNvSpPr txBox="1"/>
          <p:nvPr/>
        </p:nvSpPr>
        <p:spPr>
          <a:xfrm>
            <a:off x="6804213" y="3468924"/>
            <a:ext cx="93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Backup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07B3F3-7369-464D-9DEA-39FA3B6AFF9E}"/>
              </a:ext>
            </a:extLst>
          </p:cNvPr>
          <p:cNvSpPr/>
          <p:nvPr/>
        </p:nvSpPr>
        <p:spPr>
          <a:xfrm>
            <a:off x="367553" y="1091230"/>
            <a:ext cx="1004047" cy="17896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Zeebe Gateway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35A17D-E6BC-4BA7-E568-63DCF5862DAE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69577" y="277906"/>
            <a:ext cx="0" cy="813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8185339-8866-2485-63ED-FD0F4E4B21D1}"/>
              </a:ext>
            </a:extLst>
          </p:cNvPr>
          <p:cNvSpPr txBox="1"/>
          <p:nvPr/>
        </p:nvSpPr>
        <p:spPr>
          <a:xfrm>
            <a:off x="986118" y="591671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Backup </a:t>
            </a:r>
            <a:r>
              <a:rPr lang="en-US" sz="1050" noProof="0" dirty="0"/>
              <a:t>request</a:t>
            </a:r>
            <a:endParaRPr lang="en-US" sz="105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EA6F0D-CC61-D73C-E45E-37B1DEE4628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71600" y="1486807"/>
            <a:ext cx="6333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A0DEC5-E862-96CC-3173-72D9969F053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354087" y="1761423"/>
            <a:ext cx="650838" cy="1119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FC5F30-05D7-8A2B-A379-78274442710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371600" y="2277961"/>
            <a:ext cx="633325" cy="2170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55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EADC9-94E9-F1A8-0834-7E309D718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8CC4B9-2EED-550A-5DAC-A03928D20F27}"/>
              </a:ext>
            </a:extLst>
          </p:cNvPr>
          <p:cNvSpPr/>
          <p:nvPr/>
        </p:nvSpPr>
        <p:spPr>
          <a:xfrm>
            <a:off x="2004925" y="1091230"/>
            <a:ext cx="1549238" cy="7911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Zeebe-0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1BE4C5-AD48-F1E6-4034-8147BFF1467F}"/>
              </a:ext>
            </a:extLst>
          </p:cNvPr>
          <p:cNvSpPr/>
          <p:nvPr/>
        </p:nvSpPr>
        <p:spPr>
          <a:xfrm>
            <a:off x="2004925" y="2485289"/>
            <a:ext cx="1549238" cy="7911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Zeebe-1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E5B77A-DBB7-7A60-665B-B6389B2289B4}"/>
              </a:ext>
            </a:extLst>
          </p:cNvPr>
          <p:cNvSpPr/>
          <p:nvPr/>
        </p:nvSpPr>
        <p:spPr>
          <a:xfrm>
            <a:off x="2004925" y="4052603"/>
            <a:ext cx="1549238" cy="7911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Zeebe-2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805383AB-0ECD-F2FD-5782-4D7A33D72881}"/>
              </a:ext>
            </a:extLst>
          </p:cNvPr>
          <p:cNvSpPr/>
          <p:nvPr/>
        </p:nvSpPr>
        <p:spPr>
          <a:xfrm>
            <a:off x="4444128" y="1212191"/>
            <a:ext cx="1339051" cy="549232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PVC-0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596E7E2-1F50-4447-4D85-EE0458060506}"/>
              </a:ext>
            </a:extLst>
          </p:cNvPr>
          <p:cNvSpPr/>
          <p:nvPr/>
        </p:nvSpPr>
        <p:spPr>
          <a:xfrm>
            <a:off x="4444128" y="2606250"/>
            <a:ext cx="1339051" cy="549232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PVC-1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A86A355E-DBAA-ACCC-61FB-0FCBE0454D79}"/>
              </a:ext>
            </a:extLst>
          </p:cNvPr>
          <p:cNvSpPr/>
          <p:nvPr/>
        </p:nvSpPr>
        <p:spPr>
          <a:xfrm>
            <a:off x="4444128" y="4173564"/>
            <a:ext cx="1339051" cy="549232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PVC-2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en-US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EF64B005-55A2-986A-4871-0A8E9670575F}"/>
              </a:ext>
            </a:extLst>
          </p:cNvPr>
          <p:cNvSpPr/>
          <p:nvPr/>
        </p:nvSpPr>
        <p:spPr>
          <a:xfrm>
            <a:off x="6096000" y="5236143"/>
            <a:ext cx="2949675" cy="138882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Container</a:t>
            </a:r>
          </a:p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B52997-2FFA-B954-613B-7A87DA554C71}"/>
              </a:ext>
            </a:extLst>
          </p:cNvPr>
          <p:cNvCxnSpPr>
            <a:cxnSpLocks/>
            <a:stCxn id="11" idx="1"/>
            <a:endCxn id="8" idx="4"/>
          </p:cNvCxnSpPr>
          <p:nvPr/>
        </p:nvCxnSpPr>
        <p:spPr>
          <a:xfrm flipH="1" flipV="1">
            <a:off x="5783179" y="1486807"/>
            <a:ext cx="1787659" cy="3749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34E45D-A751-B0E8-A4B6-F1510381D92B}"/>
              </a:ext>
            </a:extLst>
          </p:cNvPr>
          <p:cNvCxnSpPr>
            <a:cxnSpLocks/>
            <a:stCxn id="11" idx="1"/>
            <a:endCxn id="9" idx="4"/>
          </p:cNvCxnSpPr>
          <p:nvPr/>
        </p:nvCxnSpPr>
        <p:spPr>
          <a:xfrm flipH="1" flipV="1">
            <a:off x="5783179" y="2880866"/>
            <a:ext cx="1787659" cy="2355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24A2B2-D16C-94DE-4589-72DCD8B96D1E}"/>
              </a:ext>
            </a:extLst>
          </p:cNvPr>
          <p:cNvCxnSpPr>
            <a:cxnSpLocks/>
            <a:stCxn id="11" idx="1"/>
            <a:endCxn id="10" idx="4"/>
          </p:cNvCxnSpPr>
          <p:nvPr/>
        </p:nvCxnSpPr>
        <p:spPr>
          <a:xfrm flipH="1" flipV="1">
            <a:off x="5783179" y="4448180"/>
            <a:ext cx="1787659" cy="787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3B3A7D8-8FE2-5094-6A05-0160B8554485}"/>
              </a:ext>
            </a:extLst>
          </p:cNvPr>
          <p:cNvSpPr/>
          <p:nvPr/>
        </p:nvSpPr>
        <p:spPr>
          <a:xfrm>
            <a:off x="367553" y="1091230"/>
            <a:ext cx="1004047" cy="17896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Zeebe Gateway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CC02EF-AE79-5F0D-077B-FB5586B6BCA9}"/>
              </a:ext>
            </a:extLst>
          </p:cNvPr>
          <p:cNvSpPr/>
          <p:nvPr/>
        </p:nvSpPr>
        <p:spPr>
          <a:xfrm>
            <a:off x="7794583" y="1091230"/>
            <a:ext cx="1549238" cy="7911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Restore-0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46FE93-947C-5797-7E0B-ED9179B51A32}"/>
              </a:ext>
            </a:extLst>
          </p:cNvPr>
          <p:cNvSpPr/>
          <p:nvPr/>
        </p:nvSpPr>
        <p:spPr>
          <a:xfrm>
            <a:off x="7794583" y="2458192"/>
            <a:ext cx="1549238" cy="7911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Restore-1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611503-6311-4911-D06C-629432644B3D}"/>
              </a:ext>
            </a:extLst>
          </p:cNvPr>
          <p:cNvSpPr/>
          <p:nvPr/>
        </p:nvSpPr>
        <p:spPr>
          <a:xfrm>
            <a:off x="7863476" y="3906873"/>
            <a:ext cx="1549238" cy="7911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Restore-2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8B21C5-0D5F-0940-3B84-D9A4A66ECB50}"/>
              </a:ext>
            </a:extLst>
          </p:cNvPr>
          <p:cNvSpPr txBox="1"/>
          <p:nvPr/>
        </p:nvSpPr>
        <p:spPr>
          <a:xfrm>
            <a:off x="6804213" y="3468924"/>
            <a:ext cx="95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47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100</Words>
  <Application>Microsoft Office PowerPoint</Application>
  <PresentationFormat>Widescreen</PresentationFormat>
  <Paragraphs>106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JetBrains Mono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Pierre-yves Monnet</dc:creator>
  <cp:lastModifiedBy>Pierre-yves Monnet</cp:lastModifiedBy>
  <cp:revision>6</cp:revision>
  <dcterms:created xsi:type="dcterms:W3CDTF">2025-02-14T19:56:17Z</dcterms:created>
  <dcterms:modified xsi:type="dcterms:W3CDTF">2025-06-18T23:13:42Z</dcterms:modified>
</cp:coreProperties>
</file>