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BD00"/>
    <a:srgbClr val="557FCA"/>
    <a:srgbClr val="ED792A"/>
    <a:srgbClr val="DAE3F3"/>
    <a:srgbClr val="A9D18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3640-2AD5-2C2D-B98E-8F163F955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36842-EFB1-1893-549E-4B65ACE56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D664-A829-ED28-E4A6-704CBACA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7E82-5884-4186-81E8-774F3E566A9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343E-0DB7-1266-119E-B59019A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01D7-5DE2-C1A0-58E1-3427B01D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1C7-3A99-49B0-A598-BE8C116E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45F0-780C-555B-AE4A-8F4134CB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001FC-F817-D8B0-C3FD-A025CFDA5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8B4C-8C10-20D8-4B0A-F490A7D6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7E82-5884-4186-81E8-774F3E566A9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9024-FAFC-743F-5DAC-6DCDE807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1C6E2-BC48-0BD3-464C-318601DA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1C7-3A99-49B0-A598-BE8C116E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6B138-4CD8-F643-A932-3EF61A3DF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CDDD6-0A89-F87B-63D4-EEF564B9E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90A4-AA0C-7F2A-EE9C-5F8E2334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7E82-5884-4186-81E8-774F3E566A9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2F75-56A3-BBAD-071D-ACAEE5E9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B495-B8E1-942F-EE0E-AECD0F4E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1C7-3A99-49B0-A598-BE8C116E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97DE-6B77-0E52-9D93-7E048AE8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713C-2909-89B8-2B10-920981C8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F16D-F406-5698-9B0C-983CF3B2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7E82-5884-4186-81E8-774F3E566A9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948B-30C9-0277-8757-7676BDF9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D565-BC6D-A8EB-6EA9-59BB6626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1C7-3A99-49B0-A598-BE8C116E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E5DD-79D9-1626-BDDB-CFCEA9C7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8F3F-CE94-A242-F8B8-59593384E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65D7-FF71-AEB0-99F6-D0829DA9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7E82-5884-4186-81E8-774F3E566A9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E525-E45B-648C-B226-1D351D8C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EED1-7033-42FA-14A4-DB92CFA3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1C7-3A99-49B0-A598-BE8C116E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3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6B59-9F1F-5A90-0E44-5DD8DE4C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22DE-CA5F-191E-6BA6-1859A827D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D536A-4A25-DD4F-04E0-183F3908B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236F4-D757-7462-208B-74675224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7E82-5884-4186-81E8-774F3E566A9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4D372-4B4C-7F86-A4A8-C31619EE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D45BA-2DAC-DC09-1E48-F14FA51D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1C7-3A99-49B0-A598-BE8C116E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1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8B46-2BA7-E27A-5176-5F3A069A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D2DC4-8108-8399-81EA-3869A701E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2A65-460E-EEBF-95DC-88F13C8D4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5A65C-EBC8-4B0F-22CB-B720F40DB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957DF-DDB7-FCFC-4866-A174225B6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90C7E-7744-32F2-682A-A5A8B747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7E82-5884-4186-81E8-774F3E566A9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F2D6D-4A8A-529D-736E-1337C941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D5090-5C6A-128D-4E37-32C9EBA4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1C7-3A99-49B0-A598-BE8C116E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530C-5D9F-131B-DECF-5A990CFA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07A13-9374-76DB-F72C-80B56500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7E82-5884-4186-81E8-774F3E566A9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A099D-20F3-C6E3-A246-054CF6E6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6C939-1245-1C07-1EA4-63C60A69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1C7-3A99-49B0-A598-BE8C116E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8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42ACD-B8A2-04B4-E004-D60561AE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7E82-5884-4186-81E8-774F3E566A9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94A5B-F526-D13D-E320-FB4528B2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743DE-5B9A-A4DA-EB85-ADB49C20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1C7-3A99-49B0-A598-BE8C116E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8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A7D7-1FEC-7F70-2CF2-403917C5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55D5-9BCF-6254-99CC-33CF4242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15ACE-051A-88CE-EDFE-9B44BE9B7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BD7F6-5A40-0C7A-3877-0F1D23DA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7E82-5884-4186-81E8-774F3E566A9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E5A60-6BAD-9F2C-4CC0-1950B08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F0828-0014-49EF-B3D8-9B371739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1C7-3A99-49B0-A598-BE8C116E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4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8C12-7140-D383-3B52-F880136F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2ADD6-44F3-EA72-CEDB-8C360BFEE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52EE1-B7EE-85F2-2432-52A672FDA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EAAC4-B586-0E3F-E6A6-2116684F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7E82-5884-4186-81E8-774F3E566A9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98F78-27F2-CD1D-2914-93A79480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1DE17-BE09-E227-62D9-7181A37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1C7-3A99-49B0-A598-BE8C116E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3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8D2FC-3F77-B2C4-C485-B3866458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094D-0BC4-0515-2154-BF19C82F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4348-760D-3159-393F-FBD5766E5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7E82-5884-4186-81E8-774F3E566A9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3567-D499-FF82-D65E-806E9BCEC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4D7D2-C532-EC83-6A01-A5FF26D44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231C7-3A99-49B0-A598-BE8C116E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880329-3B3D-0449-FCCB-A31E931FD7F8}"/>
              </a:ext>
            </a:extLst>
          </p:cNvPr>
          <p:cNvSpPr/>
          <p:nvPr/>
        </p:nvSpPr>
        <p:spPr>
          <a:xfrm>
            <a:off x="895350" y="914400"/>
            <a:ext cx="1365250" cy="39243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Zeebe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2FEDD-5099-B38B-4195-A2E0E8B2AC9B}"/>
              </a:ext>
            </a:extLst>
          </p:cNvPr>
          <p:cNvSpPr/>
          <p:nvPr/>
        </p:nvSpPr>
        <p:spPr>
          <a:xfrm rot="16200000">
            <a:off x="1644650" y="2543175"/>
            <a:ext cx="3924300" cy="66675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Zeebe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79D7D6-FE1C-CA19-EE65-F7C8BB596FAC}"/>
              </a:ext>
            </a:extLst>
          </p:cNvPr>
          <p:cNvSpPr/>
          <p:nvPr/>
        </p:nvSpPr>
        <p:spPr>
          <a:xfrm>
            <a:off x="5791200" y="914400"/>
            <a:ext cx="1365250" cy="3924300"/>
          </a:xfrm>
          <a:prstGeom prst="rect">
            <a:avLst/>
          </a:prstGeom>
          <a:solidFill>
            <a:srgbClr val="DA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1EF0C9-38FF-DDC3-9A29-C48109D7A6EC}"/>
              </a:ext>
            </a:extLst>
          </p:cNvPr>
          <p:cNvSpPr/>
          <p:nvPr/>
        </p:nvSpPr>
        <p:spPr>
          <a:xfrm>
            <a:off x="8699598" y="914400"/>
            <a:ext cx="1365250" cy="3924300"/>
          </a:xfrm>
          <a:prstGeom prst="rect">
            <a:avLst/>
          </a:prstGeom>
          <a:solidFill>
            <a:srgbClr val="DA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8581CD-8E7E-1E02-7ADB-A7512105AADE}"/>
              </a:ext>
            </a:extLst>
          </p:cNvPr>
          <p:cNvCxnSpPr/>
          <p:nvPr/>
        </p:nvCxnSpPr>
        <p:spPr>
          <a:xfrm flipH="1">
            <a:off x="2374900" y="1212850"/>
            <a:ext cx="844550" cy="0"/>
          </a:xfrm>
          <a:prstGeom prst="line">
            <a:avLst/>
          </a:prstGeom>
          <a:ln w="38100">
            <a:solidFill>
              <a:srgbClr val="ED792A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BA3121-2700-B69E-930A-AF2DB1DE126B}"/>
              </a:ext>
            </a:extLst>
          </p:cNvPr>
          <p:cNvCxnSpPr/>
          <p:nvPr/>
        </p:nvCxnSpPr>
        <p:spPr>
          <a:xfrm flipH="1">
            <a:off x="2357627" y="1849726"/>
            <a:ext cx="844550" cy="0"/>
          </a:xfrm>
          <a:prstGeom prst="line">
            <a:avLst/>
          </a:prstGeom>
          <a:ln w="38100">
            <a:solidFill>
              <a:srgbClr val="ED792A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43258C-B896-1364-0424-2A32920C8B00}"/>
              </a:ext>
            </a:extLst>
          </p:cNvPr>
          <p:cNvCxnSpPr/>
          <p:nvPr/>
        </p:nvCxnSpPr>
        <p:spPr>
          <a:xfrm flipH="1">
            <a:off x="2374900" y="2425700"/>
            <a:ext cx="844550" cy="0"/>
          </a:xfrm>
          <a:prstGeom prst="line">
            <a:avLst/>
          </a:prstGeom>
          <a:ln w="38100">
            <a:solidFill>
              <a:srgbClr val="ED792A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91060C-455A-389F-039A-AEDA3C69976F}"/>
              </a:ext>
            </a:extLst>
          </p:cNvPr>
          <p:cNvCxnSpPr>
            <a:cxnSpLocks/>
          </p:cNvCxnSpPr>
          <p:nvPr/>
        </p:nvCxnSpPr>
        <p:spPr>
          <a:xfrm>
            <a:off x="6251575" y="1473200"/>
            <a:ext cx="0" cy="24130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0E838F-E3B8-E3C0-1F6F-85055096B316}"/>
              </a:ext>
            </a:extLst>
          </p:cNvPr>
          <p:cNvCxnSpPr>
            <a:cxnSpLocks/>
          </p:cNvCxnSpPr>
          <p:nvPr/>
        </p:nvCxnSpPr>
        <p:spPr>
          <a:xfrm>
            <a:off x="6264275" y="1593850"/>
            <a:ext cx="1100286" cy="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E8DF53-16CE-97A7-D336-098D31FF63C8}"/>
              </a:ext>
            </a:extLst>
          </p:cNvPr>
          <p:cNvCxnSpPr>
            <a:cxnSpLocks/>
          </p:cNvCxnSpPr>
          <p:nvPr/>
        </p:nvCxnSpPr>
        <p:spPr>
          <a:xfrm flipV="1">
            <a:off x="7350025" y="1593850"/>
            <a:ext cx="14536" cy="1117491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322F88-4A68-C38D-7806-3FBDA7CFDB9E}"/>
              </a:ext>
            </a:extLst>
          </p:cNvPr>
          <p:cNvCxnSpPr>
            <a:cxnSpLocks/>
          </p:cNvCxnSpPr>
          <p:nvPr/>
        </p:nvCxnSpPr>
        <p:spPr>
          <a:xfrm>
            <a:off x="6244307" y="1892300"/>
            <a:ext cx="0" cy="24130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BC95E-B3B0-A37F-A3A7-6B5D2E9F61F9}"/>
              </a:ext>
            </a:extLst>
          </p:cNvPr>
          <p:cNvCxnSpPr>
            <a:cxnSpLocks/>
          </p:cNvCxnSpPr>
          <p:nvPr/>
        </p:nvCxnSpPr>
        <p:spPr>
          <a:xfrm>
            <a:off x="6257007" y="2012950"/>
            <a:ext cx="1292422" cy="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E60FA3-EB12-51B1-9DD4-66A017281ACB}"/>
              </a:ext>
            </a:extLst>
          </p:cNvPr>
          <p:cNvCxnSpPr>
            <a:cxnSpLocks/>
          </p:cNvCxnSpPr>
          <p:nvPr/>
        </p:nvCxnSpPr>
        <p:spPr>
          <a:xfrm flipV="1">
            <a:off x="7534893" y="2012950"/>
            <a:ext cx="14536" cy="1117491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E2EFE7-D40A-7B59-6067-8372CDB64793}"/>
              </a:ext>
            </a:extLst>
          </p:cNvPr>
          <p:cNvCxnSpPr>
            <a:cxnSpLocks/>
          </p:cNvCxnSpPr>
          <p:nvPr/>
        </p:nvCxnSpPr>
        <p:spPr>
          <a:xfrm>
            <a:off x="6243598" y="2305050"/>
            <a:ext cx="0" cy="24130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46DEDD-4B20-0593-38D3-362E0B25D16E}"/>
              </a:ext>
            </a:extLst>
          </p:cNvPr>
          <p:cNvCxnSpPr>
            <a:cxnSpLocks/>
          </p:cNvCxnSpPr>
          <p:nvPr/>
        </p:nvCxnSpPr>
        <p:spPr>
          <a:xfrm>
            <a:off x="6256298" y="2425700"/>
            <a:ext cx="1448218" cy="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4CB23A-1F52-60EA-1F01-3065D4D577AA}"/>
              </a:ext>
            </a:extLst>
          </p:cNvPr>
          <p:cNvCxnSpPr>
            <a:cxnSpLocks/>
          </p:cNvCxnSpPr>
          <p:nvPr/>
        </p:nvCxnSpPr>
        <p:spPr>
          <a:xfrm flipV="1">
            <a:off x="7704516" y="2413000"/>
            <a:ext cx="14536" cy="1117491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F7DCCC-DAEE-2500-A6C2-5C1132C4BB08}"/>
              </a:ext>
            </a:extLst>
          </p:cNvPr>
          <p:cNvCxnSpPr>
            <a:cxnSpLocks/>
          </p:cNvCxnSpPr>
          <p:nvPr/>
        </p:nvCxnSpPr>
        <p:spPr>
          <a:xfrm>
            <a:off x="3994149" y="1473200"/>
            <a:ext cx="223490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713687-44A9-43A2-4FBF-CDB7CECC7E15}"/>
              </a:ext>
            </a:extLst>
          </p:cNvPr>
          <p:cNvCxnSpPr>
            <a:cxnSpLocks/>
          </p:cNvCxnSpPr>
          <p:nvPr/>
        </p:nvCxnSpPr>
        <p:spPr>
          <a:xfrm>
            <a:off x="9220200" y="1473200"/>
            <a:ext cx="0" cy="24130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E308B6-BCE4-9AE0-827C-505E4AC2594A}"/>
              </a:ext>
            </a:extLst>
          </p:cNvPr>
          <p:cNvCxnSpPr>
            <a:cxnSpLocks/>
          </p:cNvCxnSpPr>
          <p:nvPr/>
        </p:nvCxnSpPr>
        <p:spPr>
          <a:xfrm>
            <a:off x="9232900" y="1593850"/>
            <a:ext cx="1100286" cy="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1ED534-55AE-6B4A-D5AF-8328E6DCDDBE}"/>
              </a:ext>
            </a:extLst>
          </p:cNvPr>
          <p:cNvCxnSpPr>
            <a:cxnSpLocks/>
          </p:cNvCxnSpPr>
          <p:nvPr/>
        </p:nvCxnSpPr>
        <p:spPr>
          <a:xfrm flipV="1">
            <a:off x="10333186" y="1593850"/>
            <a:ext cx="0" cy="278130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6FDDEC-2DF9-17B6-A404-1D8FB6B54AE7}"/>
              </a:ext>
            </a:extLst>
          </p:cNvPr>
          <p:cNvCxnSpPr>
            <a:cxnSpLocks/>
          </p:cNvCxnSpPr>
          <p:nvPr/>
        </p:nvCxnSpPr>
        <p:spPr>
          <a:xfrm>
            <a:off x="3994149" y="1511300"/>
            <a:ext cx="523875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93FD26-8E08-40F1-FFC0-377D8CCC190B}"/>
              </a:ext>
            </a:extLst>
          </p:cNvPr>
          <p:cNvCxnSpPr>
            <a:cxnSpLocks/>
          </p:cNvCxnSpPr>
          <p:nvPr/>
        </p:nvCxnSpPr>
        <p:spPr>
          <a:xfrm flipH="1">
            <a:off x="3940175" y="1762071"/>
            <a:ext cx="5267326" cy="1916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AF7E5E-635D-F74E-FBE1-71F6FA04F76E}"/>
              </a:ext>
            </a:extLst>
          </p:cNvPr>
          <p:cNvCxnSpPr>
            <a:cxnSpLocks/>
          </p:cNvCxnSpPr>
          <p:nvPr/>
        </p:nvCxnSpPr>
        <p:spPr>
          <a:xfrm flipH="1">
            <a:off x="3927476" y="1704920"/>
            <a:ext cx="2336799" cy="1749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5E572A-E505-EBB8-10D2-60183E2B0834}"/>
              </a:ext>
            </a:extLst>
          </p:cNvPr>
          <p:cNvCxnSpPr>
            <a:cxnSpLocks/>
          </p:cNvCxnSpPr>
          <p:nvPr/>
        </p:nvCxnSpPr>
        <p:spPr>
          <a:xfrm flipH="1">
            <a:off x="3927476" y="2711341"/>
            <a:ext cx="3422549" cy="0"/>
          </a:xfrm>
          <a:prstGeom prst="straightConnector1">
            <a:avLst/>
          </a:prstGeom>
          <a:ln>
            <a:solidFill>
              <a:srgbClr val="FFBD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CA8B03-7CF3-9B83-98CF-B0EF0A4C03B0}"/>
              </a:ext>
            </a:extLst>
          </p:cNvPr>
          <p:cNvCxnSpPr>
            <a:cxnSpLocks/>
          </p:cNvCxnSpPr>
          <p:nvPr/>
        </p:nvCxnSpPr>
        <p:spPr>
          <a:xfrm flipH="1" flipV="1">
            <a:off x="3940175" y="3140020"/>
            <a:ext cx="3594718" cy="3012"/>
          </a:xfrm>
          <a:prstGeom prst="straightConnector1">
            <a:avLst/>
          </a:prstGeom>
          <a:ln>
            <a:solidFill>
              <a:srgbClr val="FFBD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72C8D7-0829-58EA-0DF4-4A93A6E45784}"/>
              </a:ext>
            </a:extLst>
          </p:cNvPr>
          <p:cNvCxnSpPr>
            <a:cxnSpLocks/>
          </p:cNvCxnSpPr>
          <p:nvPr/>
        </p:nvCxnSpPr>
        <p:spPr>
          <a:xfrm flipH="1" flipV="1">
            <a:off x="3994149" y="3530491"/>
            <a:ext cx="3625549" cy="6242"/>
          </a:xfrm>
          <a:prstGeom prst="straightConnector1">
            <a:avLst/>
          </a:prstGeom>
          <a:ln>
            <a:solidFill>
              <a:srgbClr val="FFBD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3748B2-716C-735E-4897-5BBB5C491590}"/>
              </a:ext>
            </a:extLst>
          </p:cNvPr>
          <p:cNvCxnSpPr>
            <a:cxnSpLocks/>
          </p:cNvCxnSpPr>
          <p:nvPr/>
        </p:nvCxnSpPr>
        <p:spPr>
          <a:xfrm>
            <a:off x="9194801" y="1943100"/>
            <a:ext cx="0" cy="24130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09B95E-C735-62BC-7E0B-65DAC6F5C2E0}"/>
              </a:ext>
            </a:extLst>
          </p:cNvPr>
          <p:cNvCxnSpPr>
            <a:cxnSpLocks/>
          </p:cNvCxnSpPr>
          <p:nvPr/>
        </p:nvCxnSpPr>
        <p:spPr>
          <a:xfrm>
            <a:off x="9207501" y="2063750"/>
            <a:ext cx="1292422" cy="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000944-15BC-D6B4-6FB7-3F223F045925}"/>
              </a:ext>
            </a:extLst>
          </p:cNvPr>
          <p:cNvCxnSpPr>
            <a:cxnSpLocks/>
          </p:cNvCxnSpPr>
          <p:nvPr/>
        </p:nvCxnSpPr>
        <p:spPr>
          <a:xfrm flipV="1">
            <a:off x="10485387" y="2063750"/>
            <a:ext cx="14536" cy="1117491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F13FDD-D92D-E096-9AE4-DBF270F2825A}"/>
              </a:ext>
            </a:extLst>
          </p:cNvPr>
          <p:cNvCxnSpPr>
            <a:cxnSpLocks/>
          </p:cNvCxnSpPr>
          <p:nvPr/>
        </p:nvCxnSpPr>
        <p:spPr>
          <a:xfrm>
            <a:off x="9207500" y="2425700"/>
            <a:ext cx="0" cy="24130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C776776-B7A8-10C1-D5DA-869D8D90EBBB}"/>
              </a:ext>
            </a:extLst>
          </p:cNvPr>
          <p:cNvCxnSpPr>
            <a:cxnSpLocks/>
          </p:cNvCxnSpPr>
          <p:nvPr/>
        </p:nvCxnSpPr>
        <p:spPr>
          <a:xfrm>
            <a:off x="9220200" y="2546350"/>
            <a:ext cx="1448218" cy="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E6188F-D675-DE48-6A12-A0F447348051}"/>
              </a:ext>
            </a:extLst>
          </p:cNvPr>
          <p:cNvCxnSpPr>
            <a:cxnSpLocks/>
          </p:cNvCxnSpPr>
          <p:nvPr/>
        </p:nvCxnSpPr>
        <p:spPr>
          <a:xfrm flipV="1">
            <a:off x="10668418" y="2533650"/>
            <a:ext cx="14536" cy="1117491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12394D-0F0C-262F-952B-B4469EF4510C}"/>
              </a:ext>
            </a:extLst>
          </p:cNvPr>
          <p:cNvCxnSpPr>
            <a:cxnSpLocks/>
          </p:cNvCxnSpPr>
          <p:nvPr/>
        </p:nvCxnSpPr>
        <p:spPr>
          <a:xfrm>
            <a:off x="6222900" y="2660650"/>
            <a:ext cx="0" cy="24130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D84CF8-F5B4-4C7F-5FC0-98119FCC1C95}"/>
              </a:ext>
            </a:extLst>
          </p:cNvPr>
          <p:cNvCxnSpPr>
            <a:cxnSpLocks/>
          </p:cNvCxnSpPr>
          <p:nvPr/>
        </p:nvCxnSpPr>
        <p:spPr>
          <a:xfrm>
            <a:off x="6222900" y="2781191"/>
            <a:ext cx="1652736" cy="18941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8E7164B-6E79-3EEC-178E-8D828D653772}"/>
              </a:ext>
            </a:extLst>
          </p:cNvPr>
          <p:cNvCxnSpPr>
            <a:cxnSpLocks/>
          </p:cNvCxnSpPr>
          <p:nvPr/>
        </p:nvCxnSpPr>
        <p:spPr>
          <a:xfrm flipV="1">
            <a:off x="7875636" y="2800132"/>
            <a:ext cx="0" cy="971659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E5A8253-5E29-8357-EF9F-C7B255360BCB}"/>
              </a:ext>
            </a:extLst>
          </p:cNvPr>
          <p:cNvCxnSpPr>
            <a:cxnSpLocks/>
          </p:cNvCxnSpPr>
          <p:nvPr/>
        </p:nvCxnSpPr>
        <p:spPr>
          <a:xfrm>
            <a:off x="6222900" y="3060591"/>
            <a:ext cx="0" cy="24130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5D6FAD-2456-E79F-0188-7C90ACF48FF4}"/>
              </a:ext>
            </a:extLst>
          </p:cNvPr>
          <p:cNvCxnSpPr>
            <a:cxnSpLocks/>
          </p:cNvCxnSpPr>
          <p:nvPr/>
        </p:nvCxnSpPr>
        <p:spPr>
          <a:xfrm>
            <a:off x="6235600" y="3181241"/>
            <a:ext cx="1874986" cy="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13F34E-C38D-825B-D72A-237FB3734C5E}"/>
              </a:ext>
            </a:extLst>
          </p:cNvPr>
          <p:cNvCxnSpPr>
            <a:cxnSpLocks/>
          </p:cNvCxnSpPr>
          <p:nvPr/>
        </p:nvCxnSpPr>
        <p:spPr>
          <a:xfrm flipV="1">
            <a:off x="8110586" y="3181241"/>
            <a:ext cx="0" cy="346348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1427E22-419A-C6B6-63A5-40AFA9D511AC}"/>
              </a:ext>
            </a:extLst>
          </p:cNvPr>
          <p:cNvCxnSpPr>
            <a:cxnSpLocks/>
          </p:cNvCxnSpPr>
          <p:nvPr/>
        </p:nvCxnSpPr>
        <p:spPr>
          <a:xfrm>
            <a:off x="9207500" y="2793891"/>
            <a:ext cx="0" cy="24130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CF5D2CD-DBDF-797B-53F8-43DAB1801967}"/>
              </a:ext>
            </a:extLst>
          </p:cNvPr>
          <p:cNvCxnSpPr>
            <a:cxnSpLocks/>
          </p:cNvCxnSpPr>
          <p:nvPr/>
        </p:nvCxnSpPr>
        <p:spPr>
          <a:xfrm>
            <a:off x="9220200" y="2914541"/>
            <a:ext cx="1874986" cy="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55FFD9-63D3-7DE8-96DA-D30E0BA11F46}"/>
              </a:ext>
            </a:extLst>
          </p:cNvPr>
          <p:cNvCxnSpPr>
            <a:cxnSpLocks/>
          </p:cNvCxnSpPr>
          <p:nvPr/>
        </p:nvCxnSpPr>
        <p:spPr>
          <a:xfrm flipV="1">
            <a:off x="11095186" y="2914541"/>
            <a:ext cx="0" cy="450959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5EFE072-42E1-0AF2-527D-98973F9271C8}"/>
              </a:ext>
            </a:extLst>
          </p:cNvPr>
          <p:cNvSpPr txBox="1"/>
          <p:nvPr/>
        </p:nvSpPr>
        <p:spPr>
          <a:xfrm>
            <a:off x="2448445" y="1170066"/>
            <a:ext cx="7537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Request 2 jobs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0A0D9F8-2D6E-BD95-52FF-4EEB7A11657A}"/>
              </a:ext>
            </a:extLst>
          </p:cNvPr>
          <p:cNvSpPr txBox="1"/>
          <p:nvPr/>
        </p:nvSpPr>
        <p:spPr>
          <a:xfrm>
            <a:off x="4354123" y="1291608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Start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8E695B-F619-1CD7-1A1B-C4AE0DAC13E6}"/>
              </a:ext>
            </a:extLst>
          </p:cNvPr>
          <p:cNvSpPr txBox="1"/>
          <p:nvPr/>
        </p:nvSpPr>
        <p:spPr>
          <a:xfrm>
            <a:off x="6177110" y="1311136"/>
            <a:ext cx="5196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Handle()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969110-E849-902D-5BC0-91A38F4D12B9}"/>
              </a:ext>
            </a:extLst>
          </p:cNvPr>
          <p:cNvSpPr txBox="1"/>
          <p:nvPr/>
        </p:nvSpPr>
        <p:spPr>
          <a:xfrm>
            <a:off x="9158800" y="1319198"/>
            <a:ext cx="5196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Handle()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09139D-3580-ABB3-5266-619D742EC1BD}"/>
              </a:ext>
            </a:extLst>
          </p:cNvPr>
          <p:cNvSpPr txBox="1"/>
          <p:nvPr/>
        </p:nvSpPr>
        <p:spPr>
          <a:xfrm>
            <a:off x="4442231" y="1736999"/>
            <a:ext cx="8467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Handle() finished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0A9421-6931-CEA2-7CE5-D60AD600CE54}"/>
              </a:ext>
            </a:extLst>
          </p:cNvPr>
          <p:cNvSpPr txBox="1"/>
          <p:nvPr/>
        </p:nvSpPr>
        <p:spPr>
          <a:xfrm>
            <a:off x="2427258" y="1846066"/>
            <a:ext cx="7537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Request 2 jobs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BC6E04-E466-DA82-6E92-91FECBBCB96B}"/>
              </a:ext>
            </a:extLst>
          </p:cNvPr>
          <p:cNvSpPr txBox="1"/>
          <p:nvPr/>
        </p:nvSpPr>
        <p:spPr>
          <a:xfrm>
            <a:off x="4340782" y="2557525"/>
            <a:ext cx="7377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completeJob</a:t>
            </a:r>
            <a:r>
              <a:rPr lang="en-US" sz="7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520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E6C9E61-3D4C-E117-3F0E-7C6A54B0A3DB}"/>
              </a:ext>
            </a:extLst>
          </p:cNvPr>
          <p:cNvSpPr/>
          <p:nvPr/>
        </p:nvSpPr>
        <p:spPr>
          <a:xfrm>
            <a:off x="9277349" y="673100"/>
            <a:ext cx="2508249" cy="4230770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External service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80329-3B3D-0449-FCCB-A31E931FD7F8}"/>
              </a:ext>
            </a:extLst>
          </p:cNvPr>
          <p:cNvSpPr/>
          <p:nvPr/>
        </p:nvSpPr>
        <p:spPr>
          <a:xfrm>
            <a:off x="895350" y="914400"/>
            <a:ext cx="1365250" cy="39243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Zeebe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2FEDD-5099-B38B-4195-A2E0E8B2AC9B}"/>
              </a:ext>
            </a:extLst>
          </p:cNvPr>
          <p:cNvSpPr/>
          <p:nvPr/>
        </p:nvSpPr>
        <p:spPr>
          <a:xfrm rot="16200000">
            <a:off x="1644650" y="2543175"/>
            <a:ext cx="3924300" cy="66675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Zeebe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79D7D6-FE1C-CA19-EE65-F7C8BB596FAC}"/>
              </a:ext>
            </a:extLst>
          </p:cNvPr>
          <p:cNvSpPr/>
          <p:nvPr/>
        </p:nvSpPr>
        <p:spPr>
          <a:xfrm>
            <a:off x="5791200" y="914400"/>
            <a:ext cx="1365250" cy="3924300"/>
          </a:xfrm>
          <a:prstGeom prst="rect">
            <a:avLst/>
          </a:prstGeom>
          <a:solidFill>
            <a:srgbClr val="DA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8581CD-8E7E-1E02-7ADB-A7512105AADE}"/>
              </a:ext>
            </a:extLst>
          </p:cNvPr>
          <p:cNvCxnSpPr/>
          <p:nvPr/>
        </p:nvCxnSpPr>
        <p:spPr>
          <a:xfrm flipH="1">
            <a:off x="2374900" y="1212850"/>
            <a:ext cx="844550" cy="0"/>
          </a:xfrm>
          <a:prstGeom prst="line">
            <a:avLst/>
          </a:prstGeom>
          <a:ln w="38100">
            <a:solidFill>
              <a:srgbClr val="ED792A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BA3121-2700-B69E-930A-AF2DB1DE126B}"/>
              </a:ext>
            </a:extLst>
          </p:cNvPr>
          <p:cNvCxnSpPr/>
          <p:nvPr/>
        </p:nvCxnSpPr>
        <p:spPr>
          <a:xfrm flipH="1">
            <a:off x="2357627" y="1849726"/>
            <a:ext cx="844550" cy="0"/>
          </a:xfrm>
          <a:prstGeom prst="line">
            <a:avLst/>
          </a:prstGeom>
          <a:ln w="38100">
            <a:solidFill>
              <a:srgbClr val="ED792A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43258C-B896-1364-0424-2A32920C8B00}"/>
              </a:ext>
            </a:extLst>
          </p:cNvPr>
          <p:cNvCxnSpPr/>
          <p:nvPr/>
        </p:nvCxnSpPr>
        <p:spPr>
          <a:xfrm flipH="1">
            <a:off x="2374900" y="2425700"/>
            <a:ext cx="844550" cy="0"/>
          </a:xfrm>
          <a:prstGeom prst="line">
            <a:avLst/>
          </a:prstGeom>
          <a:ln w="38100">
            <a:solidFill>
              <a:srgbClr val="ED792A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91060C-455A-389F-039A-AEDA3C69976F}"/>
              </a:ext>
            </a:extLst>
          </p:cNvPr>
          <p:cNvCxnSpPr>
            <a:cxnSpLocks/>
          </p:cNvCxnSpPr>
          <p:nvPr/>
        </p:nvCxnSpPr>
        <p:spPr>
          <a:xfrm>
            <a:off x="6251575" y="1473200"/>
            <a:ext cx="0" cy="24130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322F88-4A68-C38D-7806-3FBDA7CFDB9E}"/>
              </a:ext>
            </a:extLst>
          </p:cNvPr>
          <p:cNvCxnSpPr>
            <a:cxnSpLocks/>
          </p:cNvCxnSpPr>
          <p:nvPr/>
        </p:nvCxnSpPr>
        <p:spPr>
          <a:xfrm>
            <a:off x="6253392" y="2025730"/>
            <a:ext cx="0" cy="24130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E2EFE7-D40A-7B59-6067-8372CDB64793}"/>
              </a:ext>
            </a:extLst>
          </p:cNvPr>
          <p:cNvCxnSpPr>
            <a:cxnSpLocks/>
          </p:cNvCxnSpPr>
          <p:nvPr/>
        </p:nvCxnSpPr>
        <p:spPr>
          <a:xfrm>
            <a:off x="6264275" y="2393991"/>
            <a:ext cx="0" cy="24130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F7DCCC-DAEE-2500-A6C2-5C1132C4BB08}"/>
              </a:ext>
            </a:extLst>
          </p:cNvPr>
          <p:cNvCxnSpPr>
            <a:cxnSpLocks/>
          </p:cNvCxnSpPr>
          <p:nvPr/>
        </p:nvCxnSpPr>
        <p:spPr>
          <a:xfrm>
            <a:off x="3994149" y="1473200"/>
            <a:ext cx="223490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AF7E5E-635D-F74E-FBE1-71F6FA04F76E}"/>
              </a:ext>
            </a:extLst>
          </p:cNvPr>
          <p:cNvCxnSpPr>
            <a:cxnSpLocks/>
          </p:cNvCxnSpPr>
          <p:nvPr/>
        </p:nvCxnSpPr>
        <p:spPr>
          <a:xfrm flipH="1">
            <a:off x="3927476" y="1704920"/>
            <a:ext cx="2336799" cy="1749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5E572A-E505-EBB8-10D2-60183E2B0834}"/>
              </a:ext>
            </a:extLst>
          </p:cNvPr>
          <p:cNvCxnSpPr>
            <a:cxnSpLocks/>
          </p:cNvCxnSpPr>
          <p:nvPr/>
        </p:nvCxnSpPr>
        <p:spPr>
          <a:xfrm flipH="1">
            <a:off x="3927476" y="2711341"/>
            <a:ext cx="3884463" cy="0"/>
          </a:xfrm>
          <a:prstGeom prst="straightConnector1">
            <a:avLst/>
          </a:prstGeom>
          <a:ln>
            <a:solidFill>
              <a:srgbClr val="FFBD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5EFE072-42E1-0AF2-527D-98973F9271C8}"/>
              </a:ext>
            </a:extLst>
          </p:cNvPr>
          <p:cNvSpPr txBox="1"/>
          <p:nvPr/>
        </p:nvSpPr>
        <p:spPr>
          <a:xfrm>
            <a:off x="2448445" y="1170066"/>
            <a:ext cx="7537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Request 2 jobs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0A0D9F8-2D6E-BD95-52FF-4EEB7A11657A}"/>
              </a:ext>
            </a:extLst>
          </p:cNvPr>
          <p:cNvSpPr txBox="1"/>
          <p:nvPr/>
        </p:nvSpPr>
        <p:spPr>
          <a:xfrm>
            <a:off x="4354123" y="1291608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Start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8E695B-F619-1CD7-1A1B-C4AE0DAC13E6}"/>
              </a:ext>
            </a:extLst>
          </p:cNvPr>
          <p:cNvSpPr txBox="1"/>
          <p:nvPr/>
        </p:nvSpPr>
        <p:spPr>
          <a:xfrm>
            <a:off x="6177110" y="1311136"/>
            <a:ext cx="5196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Handle()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09139D-3580-ABB3-5266-619D742EC1BD}"/>
              </a:ext>
            </a:extLst>
          </p:cNvPr>
          <p:cNvSpPr txBox="1"/>
          <p:nvPr/>
        </p:nvSpPr>
        <p:spPr>
          <a:xfrm>
            <a:off x="4442231" y="1736999"/>
            <a:ext cx="8467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Handle() finished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0A9421-6931-CEA2-7CE5-D60AD600CE54}"/>
              </a:ext>
            </a:extLst>
          </p:cNvPr>
          <p:cNvSpPr txBox="1"/>
          <p:nvPr/>
        </p:nvSpPr>
        <p:spPr>
          <a:xfrm>
            <a:off x="2427258" y="1846066"/>
            <a:ext cx="7537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Request 2 jobs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BC6E04-E466-DA82-6E92-91FECBBCB96B}"/>
              </a:ext>
            </a:extLst>
          </p:cNvPr>
          <p:cNvSpPr txBox="1"/>
          <p:nvPr/>
        </p:nvSpPr>
        <p:spPr>
          <a:xfrm>
            <a:off x="4340782" y="2557525"/>
            <a:ext cx="7377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completeJob</a:t>
            </a:r>
            <a:r>
              <a:rPr lang="en-US" sz="700" dirty="0"/>
              <a:t>()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5A53CD-FA6B-7A90-3BDF-ADE289F43AD2}"/>
              </a:ext>
            </a:extLst>
          </p:cNvPr>
          <p:cNvCxnSpPr>
            <a:cxnSpLocks/>
          </p:cNvCxnSpPr>
          <p:nvPr/>
        </p:nvCxnSpPr>
        <p:spPr>
          <a:xfrm>
            <a:off x="6281967" y="1616120"/>
            <a:ext cx="3330575" cy="34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14C303-6F61-4C26-673C-E8D6C9B1EA21}"/>
              </a:ext>
            </a:extLst>
          </p:cNvPr>
          <p:cNvCxnSpPr>
            <a:cxnSpLocks/>
          </p:cNvCxnSpPr>
          <p:nvPr/>
        </p:nvCxnSpPr>
        <p:spPr>
          <a:xfrm flipH="1" flipV="1">
            <a:off x="7811939" y="2562091"/>
            <a:ext cx="1770211" cy="8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98C126-100D-89E0-A4A7-840247487AED}"/>
              </a:ext>
            </a:extLst>
          </p:cNvPr>
          <p:cNvCxnSpPr>
            <a:cxnSpLocks/>
          </p:cNvCxnSpPr>
          <p:nvPr/>
        </p:nvCxnSpPr>
        <p:spPr>
          <a:xfrm flipV="1">
            <a:off x="7800678" y="2538440"/>
            <a:ext cx="0" cy="12856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C1B7CD-4834-98C5-DFA0-96ABEE442084}"/>
              </a:ext>
            </a:extLst>
          </p:cNvPr>
          <p:cNvCxnSpPr>
            <a:cxnSpLocks/>
          </p:cNvCxnSpPr>
          <p:nvPr/>
        </p:nvCxnSpPr>
        <p:spPr>
          <a:xfrm>
            <a:off x="6281967" y="2150344"/>
            <a:ext cx="3719283" cy="14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76ADD-9305-B26E-47BF-5D51DBDA23F6}"/>
              </a:ext>
            </a:extLst>
          </p:cNvPr>
          <p:cNvCxnSpPr>
            <a:cxnSpLocks/>
          </p:cNvCxnSpPr>
          <p:nvPr/>
        </p:nvCxnSpPr>
        <p:spPr>
          <a:xfrm>
            <a:off x="9582150" y="1722410"/>
            <a:ext cx="0" cy="84794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FE72A5-C5BE-4390-C1B2-B11EA7198113}"/>
              </a:ext>
            </a:extLst>
          </p:cNvPr>
          <p:cNvCxnSpPr>
            <a:cxnSpLocks/>
          </p:cNvCxnSpPr>
          <p:nvPr/>
        </p:nvCxnSpPr>
        <p:spPr>
          <a:xfrm>
            <a:off x="9969500" y="2198660"/>
            <a:ext cx="0" cy="5126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4F66B0-AF61-92D3-689F-B10520B6A31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940175" y="2844527"/>
            <a:ext cx="4024164" cy="32023"/>
          </a:xfrm>
          <a:prstGeom prst="straightConnector1">
            <a:avLst/>
          </a:prstGeom>
          <a:ln>
            <a:solidFill>
              <a:srgbClr val="FFBD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E9FE64-DACB-252F-EAEC-9FBC627B9318}"/>
              </a:ext>
            </a:extLst>
          </p:cNvPr>
          <p:cNvCxnSpPr>
            <a:cxnSpLocks/>
          </p:cNvCxnSpPr>
          <p:nvPr/>
        </p:nvCxnSpPr>
        <p:spPr>
          <a:xfrm flipH="1">
            <a:off x="7964339" y="2711341"/>
            <a:ext cx="2005161" cy="3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28853-12F3-D2C9-D664-4742327BF10E}"/>
              </a:ext>
            </a:extLst>
          </p:cNvPr>
          <p:cNvCxnSpPr>
            <a:cxnSpLocks/>
          </p:cNvCxnSpPr>
          <p:nvPr/>
        </p:nvCxnSpPr>
        <p:spPr>
          <a:xfrm flipV="1">
            <a:off x="7953078" y="2690840"/>
            <a:ext cx="0" cy="12856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83815A-0E6B-D6CF-D9DA-65C2495EB770}"/>
              </a:ext>
            </a:extLst>
          </p:cNvPr>
          <p:cNvCxnSpPr>
            <a:cxnSpLocks/>
          </p:cNvCxnSpPr>
          <p:nvPr/>
        </p:nvCxnSpPr>
        <p:spPr>
          <a:xfrm>
            <a:off x="6278792" y="2439416"/>
            <a:ext cx="4205058" cy="30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B78F52-7966-0C76-F5B5-F733F9234A8D}"/>
              </a:ext>
            </a:extLst>
          </p:cNvPr>
          <p:cNvCxnSpPr>
            <a:cxnSpLocks/>
          </p:cNvCxnSpPr>
          <p:nvPr/>
        </p:nvCxnSpPr>
        <p:spPr>
          <a:xfrm>
            <a:off x="10483850" y="2470247"/>
            <a:ext cx="0" cy="40630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068EAE-2865-A24B-BDE4-AE70C0B940A1}"/>
              </a:ext>
            </a:extLst>
          </p:cNvPr>
          <p:cNvCxnSpPr>
            <a:cxnSpLocks/>
          </p:cNvCxnSpPr>
          <p:nvPr/>
        </p:nvCxnSpPr>
        <p:spPr>
          <a:xfrm flipH="1">
            <a:off x="3927476" y="2996927"/>
            <a:ext cx="4189263" cy="0"/>
          </a:xfrm>
          <a:prstGeom prst="straightConnector1">
            <a:avLst/>
          </a:prstGeom>
          <a:ln>
            <a:solidFill>
              <a:srgbClr val="FFBD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3A718B-D38A-2C9F-99D4-B221459968C9}"/>
              </a:ext>
            </a:extLst>
          </p:cNvPr>
          <p:cNvCxnSpPr>
            <a:cxnSpLocks/>
          </p:cNvCxnSpPr>
          <p:nvPr/>
        </p:nvCxnSpPr>
        <p:spPr>
          <a:xfrm flipH="1">
            <a:off x="8116739" y="2863740"/>
            <a:ext cx="2414734" cy="3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26EC18-B731-4345-D2EF-5A3503E3EF50}"/>
              </a:ext>
            </a:extLst>
          </p:cNvPr>
          <p:cNvCxnSpPr>
            <a:cxnSpLocks/>
          </p:cNvCxnSpPr>
          <p:nvPr/>
        </p:nvCxnSpPr>
        <p:spPr>
          <a:xfrm flipV="1">
            <a:off x="8105478" y="2843240"/>
            <a:ext cx="0" cy="128560"/>
          </a:xfrm>
          <a:prstGeom prst="line">
            <a:avLst/>
          </a:prstGeom>
          <a:ln>
            <a:solidFill>
              <a:srgbClr val="557FC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69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Pierre-yves Monnet</dc:creator>
  <cp:lastModifiedBy>Pierre-yves Monnet</cp:lastModifiedBy>
  <cp:revision>3</cp:revision>
  <dcterms:created xsi:type="dcterms:W3CDTF">2024-08-21T23:30:32Z</dcterms:created>
  <dcterms:modified xsi:type="dcterms:W3CDTF">2024-08-21T23:57:45Z</dcterms:modified>
</cp:coreProperties>
</file>