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F92-09DB-5E2C-A195-F5E1A562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687B-E3BF-4346-E803-50510AB8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ADD-6103-0723-C6BC-BF69700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C723-81EA-6721-0CBB-497A3C4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C60B-FE02-E864-2C9E-0A0E4D8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C5C7-8A25-FA2C-281B-E27D7A2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FB2C3-C108-BEBF-C262-91FD9F53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2A90-BDD3-2FC2-A564-634B6350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4B5A-1C35-4077-D192-737E4EB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DD87-A66B-9082-2022-FBD9CC27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4B3F-7415-19A6-DCF2-F5EC3F062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D2CC-9B24-E4E0-FF28-0F2FA11F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6840-12AC-C8C5-02D0-2963657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3783-F984-44F7-B5E3-DA1BCD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AAE-CA9F-2B8C-97BC-027B85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138-8036-3A8F-D390-D8CDA160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7E04-3020-F05D-11F8-C6D71A61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BC3B-74BA-480A-0F27-A518B5C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76C3-2F48-F481-9A6A-F80B064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C03-7B3D-47EB-F498-E19E0A9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746-0848-A651-CC75-78E8AB2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4D89-1862-7C84-017A-17284510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DFDD-9D01-9E4E-C2D1-AEDFDDE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BD43-2AE5-343D-1F7E-A881866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93-DB04-C3F2-ECFD-AB4BD5B9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C2D-9F3C-15BA-4C66-D0FB4FE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5793-8762-24A2-1838-4A7224ED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C6B6-AE71-532B-D48F-C328212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FE14-B7E6-EA30-C787-4CF7D16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DFB6-1EF3-4C17-7D42-2854D05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6C32-6AAC-F4B0-E943-7F638B2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B370-CD8B-7BD1-440E-9AFFA46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18D5-E8EC-CE5D-59FF-F070F30A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7DB5-E7AD-3D2A-8D7C-A3FFFAAB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2425C-84CD-5FF4-0DDC-6E7B0D0A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EC9B-DA94-926B-F903-440AC64D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FAB3-E79B-A8D4-885C-A0A058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38386-1CC5-5F5D-1F99-7809ABA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0D90-5536-B7A3-BDB1-D088C7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EEB-37F4-3966-3111-406E6DB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1A2B-899E-F9E7-B144-392E750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E944-6968-EBC4-3B63-1206A22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C7522-DBD7-20F0-1DD9-E84DFA9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8DC9E-2BB8-F737-2CFA-A151806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1BF5-706A-9BB8-92F8-4139F06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96D7B-7BAB-732F-D0EF-000E2B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3A6-A5D6-7876-7E4A-6735951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C1C7-756B-41C4-8B75-BB45934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6EC4-5DD5-5DB3-8C24-C0F4C613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BB29-030B-1450-3FB1-1430F9B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4704-B036-B2C2-8660-7EB79E7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7C7C-0B6C-6670-29BB-80154A1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1019-6F3D-B202-D5D1-84F3A38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B604-7824-59CB-D236-122E9857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10BD-2DB6-9B4D-4359-106D36D8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DA2A-2447-AC69-1784-6720860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1B22-A71B-18CC-8A2C-AD094B4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1264-0EDA-5032-0BEA-020B02E4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D5F1-AB81-0C03-491A-F2B3D76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6B28-2DB2-8A74-49FE-8AC97B17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DA84-02EF-3E55-C3B0-C8ED0A08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9EA77-F145-4B12-B536-45EB9E9E5C1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9E3-670A-BD6A-D923-1242121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1B5-54F4-3D6C-E3E7-2B6ECA0E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CB45A-2652-95AC-B7C8-A8328A93A07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7B8A8-AF05-23A5-98E9-1A8379078C2C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161EB-5266-1CD6-514F-6DEDAD87BE89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C691C-8C02-8775-AF72-59C3A20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D8C3DB-5395-6D1B-6F3A-7184301C2977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C12D8E-5F60-EB93-0B6C-00E1E462197B}"/>
              </a:ext>
            </a:extLst>
          </p:cNvPr>
          <p:cNvCxnSpPr>
            <a:cxnSpLocks/>
          </p:cNvCxnSpPr>
          <p:nvPr/>
        </p:nvCxnSpPr>
        <p:spPr>
          <a:xfrm>
            <a:off x="5567778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7BEDE8-6034-9058-DBDC-A82DA6CDD42D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ADD49-16FD-EDDE-569D-A90CF82FC658}"/>
              </a:ext>
            </a:extLst>
          </p:cNvPr>
          <p:cNvSpPr txBox="1"/>
          <p:nvPr/>
        </p:nvSpPr>
        <p:spPr>
          <a:xfrm>
            <a:off x="5563111" y="1760976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9507A-1861-3292-66AC-8896CEAD35BB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</p:spTree>
    <p:extLst>
      <p:ext uri="{BB962C8B-B14F-4D97-AF65-F5344CB8AC3E}">
        <p14:creationId xmlns:p14="http://schemas.microsoft.com/office/powerpoint/2010/main" val="20754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CC1C3-CD43-E49D-8D30-4F62AC94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EC9C5-CF03-97B7-A0D1-2455030DA4A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30687-5E01-3F9D-9055-21EB415AAE64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436E2-6D9D-5A52-0D12-0DA1A2169A6A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48AF9-C8AE-44EB-4D41-E6343BF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7C5D3-4EAE-B45C-21F7-49B3DE801E84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17AA2-61DF-7EAB-5813-461C9EC0FFFA}"/>
              </a:ext>
            </a:extLst>
          </p:cNvPr>
          <p:cNvCxnSpPr>
            <a:cxnSpLocks/>
          </p:cNvCxnSpPr>
          <p:nvPr/>
        </p:nvCxnSpPr>
        <p:spPr>
          <a:xfrm>
            <a:off x="5616082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F25934-0DB6-5E3D-8854-011E81104D4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383E9-E96A-BA3A-E332-03998D967F97}"/>
              </a:ext>
            </a:extLst>
          </p:cNvPr>
          <p:cNvSpPr txBox="1"/>
          <p:nvPr/>
        </p:nvSpPr>
        <p:spPr>
          <a:xfrm>
            <a:off x="5523071" y="1642343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D0BFD-1426-CAF8-9083-72B86FEEAD09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F28C2-52E3-B5EE-BE1D-5E559DD56EE6}"/>
              </a:ext>
            </a:extLst>
          </p:cNvPr>
          <p:cNvSpPr/>
          <p:nvPr/>
        </p:nvSpPr>
        <p:spPr>
          <a:xfrm>
            <a:off x="4687410" y="2982897"/>
            <a:ext cx="69245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Rule: 20% V2</a:t>
            </a:r>
          </a:p>
          <a:p>
            <a:r>
              <a:rPr lang="en-US" sz="1100" dirty="0"/>
              <a:t>80% V1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7C4DAE-ECAF-CA67-892E-B7BE82C5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2279B-74A4-4838-C538-DCFC38459D20}"/>
              </a:ext>
            </a:extLst>
          </p:cNvPr>
          <p:cNvSpPr txBox="1"/>
          <p:nvPr/>
        </p:nvSpPr>
        <p:spPr>
          <a:xfrm>
            <a:off x="10154274" y="443635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389B3-BD72-D272-E567-901A952FD3CB}"/>
              </a:ext>
            </a:extLst>
          </p:cNvPr>
          <p:cNvCxnSpPr>
            <a:cxnSpLocks/>
          </p:cNvCxnSpPr>
          <p:nvPr/>
        </p:nvCxnSpPr>
        <p:spPr>
          <a:xfrm>
            <a:off x="5545424" y="3429000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A060F-221E-8F3A-7064-AFA96443334F}"/>
              </a:ext>
            </a:extLst>
          </p:cNvPr>
          <p:cNvSpPr txBox="1"/>
          <p:nvPr/>
        </p:nvSpPr>
        <p:spPr>
          <a:xfrm>
            <a:off x="5452413" y="2967335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376296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1E2B8C-65B3-417A-272E-AC39FEE0A6DC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5AB45-370F-D64D-53DB-57BD2D60F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5B7388-9D5D-D82C-5E3E-DE0FF355D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AE7AFC-A2C3-F9F7-6F20-9FACCA59D952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DAAF36-E1DE-B3DE-E210-7308EB3BFBA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6ABA1-2D89-0E45-56BB-0FAC983A31D6}"/>
              </a:ext>
            </a:extLst>
          </p:cNvPr>
          <p:cNvSpPr txBox="1"/>
          <p:nvPr/>
        </p:nvSpPr>
        <p:spPr>
          <a:xfrm>
            <a:off x="9384101" y="1151628"/>
            <a:ext cx="20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Version 1 (Blue environment)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0B064-6700-812A-58BF-661F67188E44}"/>
              </a:ext>
            </a:extLst>
          </p:cNvPr>
          <p:cNvSpPr txBox="1"/>
          <p:nvPr/>
        </p:nvSpPr>
        <p:spPr>
          <a:xfrm>
            <a:off x="9254028" y="2885948"/>
            <a:ext cx="234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/>
              <a:t>Version 2 (Green environment)</a:t>
            </a:r>
          </a:p>
        </p:txBody>
      </p:sp>
    </p:spTree>
    <p:extLst>
      <p:ext uri="{BB962C8B-B14F-4D97-AF65-F5344CB8AC3E}">
        <p14:creationId xmlns:p14="http://schemas.microsoft.com/office/powerpoint/2010/main" val="389362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B06B-08A0-E1D0-1D9B-6EEE3D6A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424047-56AF-3F45-565C-15922B79C7E0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D9E42-9043-EF22-582F-674E5E32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09ACA6-AFA2-E177-22E8-5E2FE2D08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E0D98-0A80-D9D1-3B37-72430AA44C91}"/>
              </a:ext>
            </a:extLst>
          </p:cNvPr>
          <p:cNvCxnSpPr>
            <a:cxnSpLocks/>
          </p:cNvCxnSpPr>
          <p:nvPr/>
        </p:nvCxnSpPr>
        <p:spPr>
          <a:xfrm flipV="1">
            <a:off x="2059619" y="2006600"/>
            <a:ext cx="6627181" cy="974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246B69-2E3B-25A6-8375-69EFEB5FC4D9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BB8A9-EA83-AF8F-E604-C040A645CEDC}"/>
              </a:ext>
            </a:extLst>
          </p:cNvPr>
          <p:cNvSpPr txBox="1"/>
          <p:nvPr/>
        </p:nvSpPr>
        <p:spPr>
          <a:xfrm>
            <a:off x="9384101" y="1151628"/>
            <a:ext cx="2089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Version 1 (Blue environment)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830B1E-8332-3A8A-241D-889DDD1EC717}"/>
              </a:ext>
            </a:extLst>
          </p:cNvPr>
          <p:cNvSpPr txBox="1"/>
          <p:nvPr/>
        </p:nvSpPr>
        <p:spPr>
          <a:xfrm>
            <a:off x="9254028" y="2885948"/>
            <a:ext cx="234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noProof="0" dirty="0"/>
              <a:t>Version 2 (Green environment)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98492-0D70-5D9F-9767-64F27A08A6B1}"/>
              </a:ext>
            </a:extLst>
          </p:cNvPr>
          <p:cNvSpPr/>
          <p:nvPr/>
        </p:nvSpPr>
        <p:spPr>
          <a:xfrm>
            <a:off x="3931058" y="1429304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A9879B-1361-26EA-06B6-7581726629FE}"/>
              </a:ext>
            </a:extLst>
          </p:cNvPr>
          <p:cNvCxnSpPr>
            <a:cxnSpLocks/>
          </p:cNvCxnSpPr>
          <p:nvPr/>
        </p:nvCxnSpPr>
        <p:spPr>
          <a:xfrm>
            <a:off x="5181498" y="2104008"/>
            <a:ext cx="3651784" cy="154089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B532B2-64E7-4CC9-EE81-45CB7F0A0CB6}"/>
              </a:ext>
            </a:extLst>
          </p:cNvPr>
          <p:cNvSpPr txBox="1"/>
          <p:nvPr/>
        </p:nvSpPr>
        <p:spPr>
          <a:xfrm>
            <a:off x="6385104" y="16372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80%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185ED-413A-94C5-72AC-7C415E563229}"/>
              </a:ext>
            </a:extLst>
          </p:cNvPr>
          <p:cNvSpPr txBox="1"/>
          <p:nvPr/>
        </p:nvSpPr>
        <p:spPr>
          <a:xfrm>
            <a:off x="6858515" y="24717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8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71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3</cp:revision>
  <dcterms:created xsi:type="dcterms:W3CDTF">2024-10-23T00:36:50Z</dcterms:created>
  <dcterms:modified xsi:type="dcterms:W3CDTF">2025-04-24T17:15:22Z</dcterms:modified>
</cp:coreProperties>
</file>