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CFF92-09DB-5E2C-A195-F5E1A5624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42687B-E3BF-4346-E803-50510AB8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AADD-6103-0723-C6BC-BF69700F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2C723-81EA-6721-0CBB-497A3C4BC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C60B-FE02-E864-2C9E-0A0E4D8DA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5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C5C7-8A25-FA2C-281B-E27D7A278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FB2C3-C108-BEBF-C262-91FD9F539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B2A90-BDD3-2FC2-A564-634B6350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84B5A-1C35-4077-D192-737E4EB18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DD87-A66B-9082-2022-FBD9CC27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02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44B3F-7415-19A6-DCF2-F5EC3F0625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3D2CC-9B24-E4E0-FF28-0F2FA11F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C6840-12AC-C8C5-02D0-296365737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A3783-F984-44F7-B5E3-DA1BCD28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92AAE-CA9F-2B8C-97BC-027B8537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1B138-8036-3A8F-D390-D8CDA1605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7E04-3020-F05D-11F8-C6D71A61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BC3B-74BA-480A-0F27-A518B5C8C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9C76C3-2F48-F481-9A6A-F80B064A2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B7C03-7B3D-47EB-F498-E19E0A909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9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35746-0848-A651-CC75-78E8AB2B7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B4D89-1862-7C84-017A-172845106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BDFDD-9D01-9E4E-C2D1-AEDFDDEDB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7BD43-2AE5-343D-1F7E-A8818661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D2C93-DB04-C3F2-ECFD-AB4BD5B9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93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BCC2D-9F3C-15BA-4C66-D0FB4FE02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5793-8762-24A2-1838-4A7224ED6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7C6B6-AE71-532B-D48F-C32821217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1FE14-B7E6-EA30-C787-4CF7D16D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3DFB6-1EF3-4C17-7D42-2854D059A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E6C32-6AAC-F4B0-E943-7F638B2CE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9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6B370-CD8B-7BD1-440E-9AFFA46E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A18D5-E8EC-CE5D-59FF-F070F30AF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C27DB5-E7AD-3D2A-8D7C-A3FFFAAB3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2425C-84CD-5FF4-0DDC-6E7B0D0AC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2EC9B-DA94-926B-F903-440AC64DD5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AFAB3-E79B-A8D4-885C-A0A058B1C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938386-1CC5-5F5D-1F99-7809ABA7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F0D90-5536-B7A3-BDB1-D088C75D4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3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E5EEB-37F4-3966-3111-406E6DB77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221A2B-899E-F9E7-B144-392E750C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AFE944-6968-EBC4-3B63-1206A2291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FC7522-DBD7-20F0-1DD9-E84DFA960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1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38DC9E-2BB8-F737-2CFA-A151806E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301BF5-706A-9BB8-92F8-4139F068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96D7B-7BAB-732F-D0EF-000E2B4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461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713A6-A5D6-7876-7E4A-6735951C5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FC1C7-756B-41C4-8B75-BB45934F2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A6EC4-5DD5-5DB3-8C24-C0F4C6139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ABB29-030B-1450-3FB1-1430F9B75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934704-B036-B2C2-8660-7EB79E78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747C7C-0B6C-6670-29BB-80154A11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26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1019-6F3D-B202-D5D1-84F3A3885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7B604-7824-59CB-D236-122E98578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0410BD-2DB6-9B4D-4359-106D36D80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DDA2A-2447-AC69-1784-6720860ED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A1B22-A71B-18CC-8A2C-AD094B48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11264-0EDA-5032-0BEA-020B02E4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8CD5F1-AB81-0C03-491A-F2B3D7674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D6B28-2DB2-8A74-49FE-8AC97B17B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8DA84-02EF-3E55-C3B0-C8ED0A08F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9EA77-F145-4B12-B536-45EB9E9E5C13}" type="datetimeFigureOut">
              <a:rPr lang="en-US" smtClean="0"/>
              <a:t>10/22/2024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FF9E3-670A-BD6A-D923-1242121B3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AB1B5-54F4-3D6C-E3E7-2B6ECA0E1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16671D-BE04-4FEC-823A-1CD8C832CA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6CB45A-2652-95AC-B7C8-A8328A93A075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47B8A8-AF05-23A5-98E9-1A8379078C2C}"/>
              </a:ext>
            </a:extLst>
          </p:cNvPr>
          <p:cNvSpPr/>
          <p:nvPr/>
        </p:nvSpPr>
        <p:spPr>
          <a:xfrm>
            <a:off x="4226931" y="1429305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F161EB-5266-1CD6-514F-6DEDAD87BE89}"/>
              </a:ext>
            </a:extLst>
          </p:cNvPr>
          <p:cNvSpPr/>
          <p:nvPr/>
        </p:nvSpPr>
        <p:spPr>
          <a:xfrm>
            <a:off x="7235187" y="1428627"/>
            <a:ext cx="1296140" cy="2343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ZeebeGateway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0C691C-8C02-8775-AF72-59C3A20EC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D8C3DB-5395-6D1B-6F3A-7184301C2977}"/>
              </a:ext>
            </a:extLst>
          </p:cNvPr>
          <p:cNvCxnSpPr>
            <a:cxnSpLocks/>
          </p:cNvCxnSpPr>
          <p:nvPr/>
        </p:nvCxnSpPr>
        <p:spPr>
          <a:xfrm>
            <a:off x="2059619" y="2104008"/>
            <a:ext cx="216731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C12D8E-5F60-EB93-0B6C-00E1E462197B}"/>
              </a:ext>
            </a:extLst>
          </p:cNvPr>
          <p:cNvCxnSpPr>
            <a:cxnSpLocks/>
          </p:cNvCxnSpPr>
          <p:nvPr/>
        </p:nvCxnSpPr>
        <p:spPr>
          <a:xfrm>
            <a:off x="5567778" y="2104008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7BEDE8-6034-9058-DBDC-A82DA6CDD42D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8ADD49-16FD-EDDE-569D-A90CF82FC658}"/>
              </a:ext>
            </a:extLst>
          </p:cNvPr>
          <p:cNvSpPr txBox="1"/>
          <p:nvPr/>
        </p:nvSpPr>
        <p:spPr>
          <a:xfrm>
            <a:off x="5563111" y="1760976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99507A-1861-3292-66AC-8896CEAD35BB}"/>
              </a:ext>
            </a:extLst>
          </p:cNvPr>
          <p:cNvSpPr txBox="1"/>
          <p:nvPr/>
        </p:nvSpPr>
        <p:spPr>
          <a:xfrm>
            <a:off x="10064018" y="26004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E0E407-D081-543A-5FD9-A9359A5DD610}"/>
              </a:ext>
            </a:extLst>
          </p:cNvPr>
          <p:cNvSpPr txBox="1"/>
          <p:nvPr/>
        </p:nvSpPr>
        <p:spPr>
          <a:xfrm>
            <a:off x="10180908" y="4381717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2075449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CC1C3-CD43-E49D-8D30-4F62AC94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63EC9C5-CF03-97B7-A0D1-2455030DA4A5}"/>
              </a:ext>
            </a:extLst>
          </p:cNvPr>
          <p:cNvSpPr/>
          <p:nvPr/>
        </p:nvSpPr>
        <p:spPr>
          <a:xfrm>
            <a:off x="692458" y="1429305"/>
            <a:ext cx="1296140" cy="23437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F30687-5E01-3F9D-9055-21EB415AAE64}"/>
              </a:ext>
            </a:extLst>
          </p:cNvPr>
          <p:cNvSpPr/>
          <p:nvPr/>
        </p:nvSpPr>
        <p:spPr>
          <a:xfrm>
            <a:off x="4226931" y="1429305"/>
            <a:ext cx="1296140" cy="234370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CanaryApps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A436E2-6D9D-5A52-0D12-0DA1A2169A6A}"/>
              </a:ext>
            </a:extLst>
          </p:cNvPr>
          <p:cNvSpPr/>
          <p:nvPr/>
        </p:nvSpPr>
        <p:spPr>
          <a:xfrm>
            <a:off x="7235187" y="1428627"/>
            <a:ext cx="1296140" cy="23437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ZeebeGateway</a:t>
            </a:r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948AF9-C8AE-44EB-4D41-E6343BF1E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282" y="1428627"/>
            <a:ext cx="3190994" cy="117253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567C5D3-4EAE-B45C-21F7-49B3DE801E84}"/>
              </a:ext>
            </a:extLst>
          </p:cNvPr>
          <p:cNvCxnSpPr>
            <a:cxnSpLocks/>
          </p:cNvCxnSpPr>
          <p:nvPr/>
        </p:nvCxnSpPr>
        <p:spPr>
          <a:xfrm>
            <a:off x="2059619" y="2104008"/>
            <a:ext cx="2167312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B17AA2-61DF-7EAB-5813-461C9EC0FFFA}"/>
              </a:ext>
            </a:extLst>
          </p:cNvPr>
          <p:cNvCxnSpPr>
            <a:cxnSpLocks/>
          </p:cNvCxnSpPr>
          <p:nvPr/>
        </p:nvCxnSpPr>
        <p:spPr>
          <a:xfrm>
            <a:off x="5616082" y="2104008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F25934-0DB6-5E3D-8854-011E81104D46}"/>
              </a:ext>
            </a:extLst>
          </p:cNvPr>
          <p:cNvSpPr txBox="1"/>
          <p:nvPr/>
        </p:nvSpPr>
        <p:spPr>
          <a:xfrm>
            <a:off x="2059619" y="1850092"/>
            <a:ext cx="162736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A383E9-E96A-BA3A-E332-03998D967F97}"/>
              </a:ext>
            </a:extLst>
          </p:cNvPr>
          <p:cNvSpPr txBox="1"/>
          <p:nvPr/>
        </p:nvSpPr>
        <p:spPr>
          <a:xfrm>
            <a:off x="5523071" y="1642343"/>
            <a:ext cx="1627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/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7D0BFD-1426-CAF8-9083-72B86FEEAD09}"/>
              </a:ext>
            </a:extLst>
          </p:cNvPr>
          <p:cNvSpPr txBox="1"/>
          <p:nvPr/>
        </p:nvSpPr>
        <p:spPr>
          <a:xfrm>
            <a:off x="10064018" y="2600479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7F28C2-52E3-B5EE-BE1D-5E559DD56EE6}"/>
              </a:ext>
            </a:extLst>
          </p:cNvPr>
          <p:cNvSpPr/>
          <p:nvPr/>
        </p:nvSpPr>
        <p:spPr>
          <a:xfrm>
            <a:off x="4687410" y="2982897"/>
            <a:ext cx="692458" cy="577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dirty="0"/>
              <a:t>Rule: 20% V2</a:t>
            </a:r>
          </a:p>
          <a:p>
            <a:r>
              <a:rPr lang="en-US" sz="1100" dirty="0"/>
              <a:t>80% V1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37C4DAE-ECAF-CA67-892E-B7BE82C5A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4949" y="3162947"/>
            <a:ext cx="2821985" cy="12187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32279B-74A4-4838-C538-DCFC38459D20}"/>
              </a:ext>
            </a:extLst>
          </p:cNvPr>
          <p:cNvSpPr txBox="1"/>
          <p:nvPr/>
        </p:nvSpPr>
        <p:spPr>
          <a:xfrm>
            <a:off x="10154274" y="4436353"/>
            <a:ext cx="70564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version 2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1389B3-BD72-D272-E567-901A952FD3CB}"/>
              </a:ext>
            </a:extLst>
          </p:cNvPr>
          <p:cNvCxnSpPr>
            <a:cxnSpLocks/>
          </p:cNvCxnSpPr>
          <p:nvPr/>
        </p:nvCxnSpPr>
        <p:spPr>
          <a:xfrm>
            <a:off x="5545424" y="3429000"/>
            <a:ext cx="1667409" cy="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9A060F-221E-8F3A-7064-AFA96443334F}"/>
              </a:ext>
            </a:extLst>
          </p:cNvPr>
          <p:cNvSpPr txBox="1"/>
          <p:nvPr/>
        </p:nvSpPr>
        <p:spPr>
          <a:xfrm>
            <a:off x="5452413" y="2967335"/>
            <a:ext cx="162736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Create </a:t>
            </a:r>
            <a:r>
              <a:rPr lang="en-US" sz="1050" dirty="0" err="1"/>
              <a:t>CustomerTickets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1050" dirty="0"/>
              <a:t>version 2</a:t>
            </a:r>
          </a:p>
        </p:txBody>
      </p:sp>
    </p:spTree>
    <p:extLst>
      <p:ext uri="{BB962C8B-B14F-4D97-AF65-F5344CB8AC3E}">
        <p14:creationId xmlns:p14="http://schemas.microsoft.com/office/powerpoint/2010/main" val="376296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38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Pierre-yves Monnet</dc:creator>
  <cp:lastModifiedBy>Pierre-yves Monnet</cp:lastModifiedBy>
  <cp:revision>1</cp:revision>
  <dcterms:created xsi:type="dcterms:W3CDTF">2024-10-23T00:36:50Z</dcterms:created>
  <dcterms:modified xsi:type="dcterms:W3CDTF">2024-10-23T00:44:22Z</dcterms:modified>
</cp:coreProperties>
</file>