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BM Plex Sans Light"/>
      <p:regular r:id="rId22"/>
      <p:bold r:id="rId23"/>
      <p:italic r:id="rId24"/>
      <p:boldItalic r:id="rId25"/>
    </p:embeddedFont>
    <p:embeddedFont>
      <p:font typeface="IBM Plex Sans Medium"/>
      <p:regular r:id="rId26"/>
      <p:bold r:id="rId27"/>
      <p:italic r:id="rId28"/>
      <p:boldItalic r:id="rId29"/>
    </p:embeddedFont>
    <p:embeddedFont>
      <p:font typeface="IBM Plex Mono"/>
      <p:regular r:id="rId30"/>
      <p:bold r:id="rId31"/>
      <p:italic r:id="rId32"/>
      <p:boldItalic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bold.fntdata"/><Relationship Id="rId30" Type="http://schemas.openxmlformats.org/officeDocument/2006/relationships/font" Target="fonts/IBMPlexMono-regular.fntdata"/><Relationship Id="rId33" Type="http://schemas.openxmlformats.org/officeDocument/2006/relationships/font" Target="fonts/IBMPlexMono-boldItalic.fntdata"/><Relationship Id="rId32" Type="http://schemas.openxmlformats.org/officeDocument/2006/relationships/font" Target="fonts/IBMPlexMono-italic.fntdata"/><Relationship Id="rId35" Type="http://schemas.openxmlformats.org/officeDocument/2006/relationships/font" Target="fonts/IBMPlexSansSemiBold-bold.fntdata"/><Relationship Id="rId34" Type="http://schemas.openxmlformats.org/officeDocument/2006/relationships/font" Target="fonts/IBMPlexSansSemiBold-regular.fntdata"/><Relationship Id="rId37" Type="http://schemas.openxmlformats.org/officeDocument/2006/relationships/font" Target="fonts/IBMPlexSansSemiBold-boldItalic.fntdata"/><Relationship Id="rId36" Type="http://schemas.openxmlformats.org/officeDocument/2006/relationships/font" Target="fonts/IBMPlexSansSemiBold-italic.fntdata"/><Relationship Id="rId20" Type="http://schemas.openxmlformats.org/officeDocument/2006/relationships/font" Target="fonts/IBMPlexSans-italic.fntdata"/><Relationship Id="rId22" Type="http://schemas.openxmlformats.org/officeDocument/2006/relationships/font" Target="fonts/IBMPlexSansLight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BMPlexSansLight-italic.fntdata"/><Relationship Id="rId23" Type="http://schemas.openxmlformats.org/officeDocument/2006/relationships/font" Target="fonts/IBMPlexSansLight-bold.fntdata"/><Relationship Id="rId26" Type="http://schemas.openxmlformats.org/officeDocument/2006/relationships/font" Target="fonts/IBMPlexSansMedium-regular.fntdata"/><Relationship Id="rId25" Type="http://schemas.openxmlformats.org/officeDocument/2006/relationships/font" Target="fonts/IBMPlexSansLight-boldItalic.fntdata"/><Relationship Id="rId28" Type="http://schemas.openxmlformats.org/officeDocument/2006/relationships/font" Target="fonts/IBMPlexSansMedium-italic.fntdata"/><Relationship Id="rId27" Type="http://schemas.openxmlformats.org/officeDocument/2006/relationships/font" Target="fonts/IBMPlexSansMedium-bold.fntdata"/><Relationship Id="rId29" Type="http://schemas.openxmlformats.org/officeDocument/2006/relationships/font" Target="fonts/IBMPlexSans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3a6e5db85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3a6e5db85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3a6e5db85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13a6e5db85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13a6e5db85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13a6e5db85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3a6e5db85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3a6e5db85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13a6e5db85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13a6e5db85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13a6e5db85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13a6e5db85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13a6e5db85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13a6e5db85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13a6e5db85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13a6e5db85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13a6e5db85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13a6e5db85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3a6e5db85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3a6e5db85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13a6e5db8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13a6e5db8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13a6e5db85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13a6e5db85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40" Type="http://schemas.openxmlformats.org/officeDocument/2006/relationships/image" Target="../media/image3.png"/><Relationship Id="rId20" Type="http://schemas.openxmlformats.org/officeDocument/2006/relationships/image" Target="../media/image35.png"/><Relationship Id="rId22" Type="http://schemas.openxmlformats.org/officeDocument/2006/relationships/image" Target="../media/image21.png"/><Relationship Id="rId21" Type="http://schemas.openxmlformats.org/officeDocument/2006/relationships/image" Target="../media/image29.png"/><Relationship Id="rId24" Type="http://schemas.openxmlformats.org/officeDocument/2006/relationships/image" Target="../media/image22.png"/><Relationship Id="rId23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26" Type="http://schemas.openxmlformats.org/officeDocument/2006/relationships/image" Target="../media/image39.png"/><Relationship Id="rId25" Type="http://schemas.openxmlformats.org/officeDocument/2006/relationships/image" Target="../media/image33.png"/><Relationship Id="rId28" Type="http://schemas.openxmlformats.org/officeDocument/2006/relationships/image" Target="../media/image24.jpg"/><Relationship Id="rId27" Type="http://schemas.openxmlformats.org/officeDocument/2006/relationships/image" Target="../media/image3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29" Type="http://schemas.openxmlformats.org/officeDocument/2006/relationships/image" Target="../media/image32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31" Type="http://schemas.openxmlformats.org/officeDocument/2006/relationships/image" Target="../media/image30.png"/><Relationship Id="rId30" Type="http://schemas.openxmlformats.org/officeDocument/2006/relationships/image" Target="../media/image31.png"/><Relationship Id="rId11" Type="http://schemas.openxmlformats.org/officeDocument/2006/relationships/image" Target="../media/image10.png"/><Relationship Id="rId33" Type="http://schemas.openxmlformats.org/officeDocument/2006/relationships/image" Target="../media/image28.png"/><Relationship Id="rId10" Type="http://schemas.openxmlformats.org/officeDocument/2006/relationships/image" Target="../media/image12.png"/><Relationship Id="rId32" Type="http://schemas.openxmlformats.org/officeDocument/2006/relationships/image" Target="../media/image25.png"/><Relationship Id="rId13" Type="http://schemas.openxmlformats.org/officeDocument/2006/relationships/image" Target="../media/image52.png"/><Relationship Id="rId35" Type="http://schemas.openxmlformats.org/officeDocument/2006/relationships/image" Target="../media/image23.png"/><Relationship Id="rId12" Type="http://schemas.openxmlformats.org/officeDocument/2006/relationships/image" Target="../media/image9.png"/><Relationship Id="rId34" Type="http://schemas.openxmlformats.org/officeDocument/2006/relationships/image" Target="../media/image27.png"/><Relationship Id="rId15" Type="http://schemas.openxmlformats.org/officeDocument/2006/relationships/image" Target="../media/image8.png"/><Relationship Id="rId37" Type="http://schemas.openxmlformats.org/officeDocument/2006/relationships/image" Target="../media/image36.png"/><Relationship Id="rId14" Type="http://schemas.openxmlformats.org/officeDocument/2006/relationships/image" Target="../media/image14.png"/><Relationship Id="rId36" Type="http://schemas.openxmlformats.org/officeDocument/2006/relationships/image" Target="../media/image34.png"/><Relationship Id="rId17" Type="http://schemas.openxmlformats.org/officeDocument/2006/relationships/image" Target="../media/image48.png"/><Relationship Id="rId39" Type="http://schemas.openxmlformats.org/officeDocument/2006/relationships/image" Target="../media/image44.png"/><Relationship Id="rId16" Type="http://schemas.openxmlformats.org/officeDocument/2006/relationships/image" Target="../media/image45.png"/><Relationship Id="rId38" Type="http://schemas.openxmlformats.org/officeDocument/2006/relationships/image" Target="../media/image42.png"/><Relationship Id="rId19" Type="http://schemas.openxmlformats.org/officeDocument/2006/relationships/image" Target="../media/image19.png"/><Relationship Id="rId18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4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1152475"/>
            <a:ext cx="4563900" cy="164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00" y="571500"/>
            <a:ext cx="1235098" cy="4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311500" y="2145775"/>
            <a:ext cx="5843400" cy="5842500"/>
          </a:xfrm>
          <a:prstGeom prst="ellipse">
            <a:avLst/>
          </a:prstGeom>
          <a:noFill/>
          <a:ln cap="flat" cmpd="sng" w="38100">
            <a:solidFill>
              <a:srgbClr val="26D07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992500" y="2826325"/>
            <a:ext cx="4481400" cy="4481400"/>
          </a:xfrm>
          <a:prstGeom prst="ellipse">
            <a:avLst/>
          </a:prstGeom>
          <a:noFill/>
          <a:ln cap="flat" cmpd="sng" w="38100">
            <a:solidFill>
              <a:srgbClr val="0072C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30800" y="3564625"/>
            <a:ext cx="3004800" cy="3004800"/>
          </a:xfrm>
          <a:prstGeom prst="ellipse">
            <a:avLst/>
          </a:prstGeom>
          <a:noFill/>
          <a:ln cap="flat" cmpd="sng" w="38100">
            <a:solidFill>
              <a:srgbClr val="00A7B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572000" y="1406275"/>
            <a:ext cx="7322400" cy="7321500"/>
          </a:xfrm>
          <a:prstGeom prst="ellipse">
            <a:avLst/>
          </a:prstGeom>
          <a:noFill/>
          <a:ln cap="flat" cmpd="sng" w="38100">
            <a:solidFill>
              <a:srgbClr val="FC5D0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2" type="subTitle"/>
          </p:nvPr>
        </p:nvSpPr>
        <p:spPr>
          <a:xfrm>
            <a:off x="457200" y="3779125"/>
            <a:ext cx="4563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1">
  <p:cSld name="TITLE_ONLY_1_6_1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/>
          <p:nvPr/>
        </p:nvSpPr>
        <p:spPr>
          <a:xfrm>
            <a:off x="457101" y="1152475"/>
            <a:ext cx="2497200" cy="2311200"/>
          </a:xfrm>
          <a:prstGeom prst="roundRect">
            <a:avLst>
              <a:gd fmla="val 10000" name="adj"/>
            </a:avLst>
          </a:prstGeom>
          <a:solidFill>
            <a:srgbClr val="1F2A44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5" name="Google Shape;105;p11"/>
          <p:cNvSpPr/>
          <p:nvPr/>
        </p:nvSpPr>
        <p:spPr>
          <a:xfrm>
            <a:off x="457101" y="1592005"/>
            <a:ext cx="2497200" cy="2883900"/>
          </a:xfrm>
          <a:prstGeom prst="roundRect">
            <a:avLst>
              <a:gd fmla="val 1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444675" y="1163575"/>
            <a:ext cx="2497200" cy="4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/>
          <p:nvPr/>
        </p:nvSpPr>
        <p:spPr>
          <a:xfrm>
            <a:off x="6189601" y="1152475"/>
            <a:ext cx="2497200" cy="2311200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8" name="Google Shape;108;p11"/>
          <p:cNvSpPr/>
          <p:nvPr/>
        </p:nvSpPr>
        <p:spPr>
          <a:xfrm>
            <a:off x="6189601" y="1592005"/>
            <a:ext cx="2497200" cy="2883900"/>
          </a:xfrm>
          <a:prstGeom prst="roundRect">
            <a:avLst>
              <a:gd fmla="val 1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09" name="Google Shape;109;p11"/>
          <p:cNvSpPr txBox="1"/>
          <p:nvPr>
            <p:ph idx="3" type="subTitle"/>
          </p:nvPr>
        </p:nvSpPr>
        <p:spPr>
          <a:xfrm>
            <a:off x="6177175" y="1163575"/>
            <a:ext cx="2497200" cy="4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3317138" y="1152475"/>
            <a:ext cx="2497200" cy="2311200"/>
          </a:xfrm>
          <a:prstGeom prst="roundRect">
            <a:avLst>
              <a:gd fmla="val 1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1" name="Google Shape;111;p11"/>
          <p:cNvSpPr/>
          <p:nvPr/>
        </p:nvSpPr>
        <p:spPr>
          <a:xfrm>
            <a:off x="3317138" y="1592005"/>
            <a:ext cx="2497200" cy="2883900"/>
          </a:xfrm>
          <a:prstGeom prst="roundRect">
            <a:avLst>
              <a:gd fmla="val 1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12" name="Google Shape;112;p11"/>
          <p:cNvSpPr txBox="1"/>
          <p:nvPr>
            <p:ph idx="4" type="subTitle"/>
          </p:nvPr>
        </p:nvSpPr>
        <p:spPr>
          <a:xfrm>
            <a:off x="3304713" y="1163575"/>
            <a:ext cx="2497200" cy="4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5" type="body"/>
          </p:nvPr>
        </p:nvSpPr>
        <p:spPr>
          <a:xfrm>
            <a:off x="578100" y="1741675"/>
            <a:ext cx="22827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6" type="body"/>
          </p:nvPr>
        </p:nvSpPr>
        <p:spPr>
          <a:xfrm>
            <a:off x="3430600" y="1741675"/>
            <a:ext cx="22827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7" type="body"/>
          </p:nvPr>
        </p:nvSpPr>
        <p:spPr>
          <a:xfrm>
            <a:off x="6296850" y="1741675"/>
            <a:ext cx="22827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Spacecraft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lack">
  <p:cSld name="TITLE_ONLY_1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pacecraft">
  <p:cSld name="TITLE_ONLY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">
  <p:cSld name="TITLE_ONLY_1_2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y">
  <p:cSld name="TITLE_ONLY_1_2_1"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/>
          <p:nvPr/>
        </p:nvSpPr>
        <p:spPr>
          <a:xfrm>
            <a:off x="449125" y="116775"/>
            <a:ext cx="2515200" cy="148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7075" y="116775"/>
            <a:ext cx="2497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Agenda</a:t>
            </a:r>
            <a:endParaRPr b="1" sz="34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200400" y="116775"/>
            <a:ext cx="5486400" cy="5784600"/>
          </a:xfrm>
          <a:prstGeom prst="roundRect">
            <a:avLst>
              <a:gd fmla="val 880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2" type="body"/>
          </p:nvPr>
        </p:nvSpPr>
        <p:spPr>
          <a:xfrm>
            <a:off x="3436475" y="419100"/>
            <a:ext cx="5016000" cy="42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6" name="Google Shape;146;p17"/>
          <p:cNvGrpSpPr/>
          <p:nvPr/>
        </p:nvGrpSpPr>
        <p:grpSpPr>
          <a:xfrm>
            <a:off x="457211" y="2694788"/>
            <a:ext cx="1029335" cy="1025218"/>
            <a:chOff x="3000325" y="3156400"/>
            <a:chExt cx="881054" cy="877530"/>
          </a:xfrm>
        </p:grpSpPr>
        <p:sp>
          <p:nvSpPr>
            <p:cNvPr id="147" name="Google Shape;147;p17"/>
            <p:cNvSpPr/>
            <p:nvPr/>
          </p:nvSpPr>
          <p:spPr>
            <a:xfrm>
              <a:off x="3791679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91679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91679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791679" y="3747273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791679" y="394423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000325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000325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000325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000325" y="3747273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000325" y="394423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98163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198163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198163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198163" y="3747273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198163" y="394423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396002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396002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396002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396002" y="3747273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396002" y="394423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3593840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593840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593840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593840" y="3747273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593840" y="394423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1867">
          <p15:clr>
            <a:srgbClr val="FA7B17"/>
          </p15:clr>
        </p15:guide>
        <p15:guide id="2" pos="2016">
          <p15:clr>
            <a:srgbClr val="FA7B17"/>
          </p15:clr>
        </p15:guide>
        <p15:guide id="3" pos="216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3 Items">
  <p:cSld name="TITLE_ONLY_1_3_1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0" y="-9000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8"/>
          <p:cNvSpPr/>
          <p:nvPr/>
        </p:nvSpPr>
        <p:spPr>
          <a:xfrm>
            <a:off x="2895502" y="2274926"/>
            <a:ext cx="627000" cy="627000"/>
          </a:xfrm>
          <a:prstGeom prst="roundRect">
            <a:avLst>
              <a:gd fmla="val 2263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18"/>
          <p:cNvSpPr/>
          <p:nvPr/>
        </p:nvSpPr>
        <p:spPr>
          <a:xfrm rot="-2700000">
            <a:off x="2974401" y="3731778"/>
            <a:ext cx="452690" cy="449720"/>
          </a:xfrm>
          <a:prstGeom prst="roundRect">
            <a:avLst>
              <a:gd fmla="val 580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895501" y="867801"/>
            <a:ext cx="627000" cy="627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3742200" y="3782488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2" type="subTitle"/>
          </p:nvPr>
        </p:nvSpPr>
        <p:spPr>
          <a:xfrm>
            <a:off x="3742200" y="2414263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3" type="subTitle"/>
          </p:nvPr>
        </p:nvSpPr>
        <p:spPr>
          <a:xfrm>
            <a:off x="3742200" y="1007138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4 Items">
  <p:cSld name="TITLE_ONLY_1_3"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8975" y="-8975"/>
            <a:ext cx="3191400" cy="51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9"/>
          <p:cNvSpPr/>
          <p:nvPr/>
        </p:nvSpPr>
        <p:spPr>
          <a:xfrm>
            <a:off x="2895502" y="1745988"/>
            <a:ext cx="627000" cy="627000"/>
          </a:xfrm>
          <a:prstGeom prst="roundRect">
            <a:avLst>
              <a:gd fmla="val 2263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2895501" y="3872838"/>
            <a:ext cx="627000" cy="627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p19"/>
          <p:cNvSpPr/>
          <p:nvPr/>
        </p:nvSpPr>
        <p:spPr>
          <a:xfrm rot="-2700000">
            <a:off x="2974401" y="2898040"/>
            <a:ext cx="452690" cy="449720"/>
          </a:xfrm>
          <a:prstGeom prst="roundRect">
            <a:avLst>
              <a:gd fmla="val 580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2895501" y="643663"/>
            <a:ext cx="627000" cy="627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3742200" y="783013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3742200" y="1885338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3742200" y="2948738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3742200" y="4012188"/>
            <a:ext cx="4944600" cy="3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5 Items">
  <p:cSld name="TITLE_ONLY_1_4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0"/>
          <p:cNvSpPr/>
          <p:nvPr>
            <p:ph idx="2" type="pic"/>
          </p:nvPr>
        </p:nvSpPr>
        <p:spPr>
          <a:xfrm>
            <a:off x="809350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0"/>
          <p:cNvSpPr/>
          <p:nvPr>
            <p:ph idx="3" type="pic"/>
          </p:nvPr>
        </p:nvSpPr>
        <p:spPr>
          <a:xfrm>
            <a:off x="4122900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0"/>
          <p:cNvSpPr/>
          <p:nvPr>
            <p:ph idx="4" type="pic"/>
          </p:nvPr>
        </p:nvSpPr>
        <p:spPr>
          <a:xfrm>
            <a:off x="7454075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0"/>
          <p:cNvSpPr/>
          <p:nvPr>
            <p:ph idx="5" type="pic"/>
          </p:nvPr>
        </p:nvSpPr>
        <p:spPr>
          <a:xfrm>
            <a:off x="2457313" y="2954138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0"/>
          <p:cNvSpPr/>
          <p:nvPr>
            <p:ph idx="6" type="pic"/>
          </p:nvPr>
        </p:nvSpPr>
        <p:spPr>
          <a:xfrm>
            <a:off x="5788488" y="2954138"/>
            <a:ext cx="898200" cy="746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6" name="Google Shape;206;p20"/>
          <p:cNvCxnSpPr/>
          <p:nvPr/>
        </p:nvCxnSpPr>
        <p:spPr>
          <a:xfrm rot="10800000">
            <a:off x="4580832" y="2954150"/>
            <a:ext cx="0" cy="1590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2906432" y="1114375"/>
            <a:ext cx="0" cy="1590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 rot="10800000">
            <a:off x="6237607" y="1114375"/>
            <a:ext cx="0" cy="1590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 txBox="1"/>
          <p:nvPr>
            <p:ph idx="7" type="subTitle"/>
          </p:nvPr>
        </p:nvSpPr>
        <p:spPr>
          <a:xfrm>
            <a:off x="467075" y="2070950"/>
            <a:ext cx="15747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8" type="body"/>
          </p:nvPr>
        </p:nvSpPr>
        <p:spPr>
          <a:xfrm>
            <a:off x="474425" y="2474075"/>
            <a:ext cx="15753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9" type="subTitle"/>
          </p:nvPr>
        </p:nvSpPr>
        <p:spPr>
          <a:xfrm>
            <a:off x="3789500" y="2070950"/>
            <a:ext cx="15747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13" type="body"/>
          </p:nvPr>
        </p:nvSpPr>
        <p:spPr>
          <a:xfrm>
            <a:off x="3784363" y="2474075"/>
            <a:ext cx="15753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14" type="subTitle"/>
          </p:nvPr>
        </p:nvSpPr>
        <p:spPr>
          <a:xfrm>
            <a:off x="7119875" y="2070950"/>
            <a:ext cx="15747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15" type="body"/>
          </p:nvPr>
        </p:nvSpPr>
        <p:spPr>
          <a:xfrm>
            <a:off x="7127225" y="2474075"/>
            <a:ext cx="15753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6" type="subTitle"/>
          </p:nvPr>
        </p:nvSpPr>
        <p:spPr>
          <a:xfrm>
            <a:off x="5446275" y="3867473"/>
            <a:ext cx="15747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idx="17" type="body"/>
          </p:nvPr>
        </p:nvSpPr>
        <p:spPr>
          <a:xfrm>
            <a:off x="5453625" y="4031463"/>
            <a:ext cx="15753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8" type="subTitle"/>
          </p:nvPr>
        </p:nvSpPr>
        <p:spPr>
          <a:xfrm>
            <a:off x="2115100" y="3867473"/>
            <a:ext cx="15747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20"/>
          <p:cNvSpPr txBox="1"/>
          <p:nvPr>
            <p:ph idx="19" type="body"/>
          </p:nvPr>
        </p:nvSpPr>
        <p:spPr>
          <a:xfrm>
            <a:off x="2122450" y="4031463"/>
            <a:ext cx="15753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152475"/>
            <a:ext cx="4563900" cy="164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00" y="571500"/>
            <a:ext cx="1235098" cy="4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7358110" y="4215232"/>
            <a:ext cx="415500" cy="415500"/>
          </a:xfrm>
          <a:prstGeom prst="roundRect">
            <a:avLst>
              <a:gd fmla="val 22637" name="adj"/>
            </a:avLst>
          </a:prstGeom>
          <a:solidFill>
            <a:srgbClr val="0072C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8513305" y="4215232"/>
            <a:ext cx="415500" cy="415500"/>
          </a:xfrm>
          <a:prstGeom prst="roundRect">
            <a:avLst>
              <a:gd fmla="val 50000" name="adj"/>
            </a:avLst>
          </a:prstGeom>
          <a:solidFill>
            <a:srgbClr val="D1D3D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" name="Google Shape;25;p3"/>
          <p:cNvSpPr/>
          <p:nvPr/>
        </p:nvSpPr>
        <p:spPr>
          <a:xfrm rot="-2700000">
            <a:off x="7993354" y="4274005"/>
            <a:ext cx="299955" cy="297833"/>
          </a:xfrm>
          <a:prstGeom prst="roundRect">
            <a:avLst>
              <a:gd fmla="val 5808" name="adj"/>
            </a:avLst>
          </a:prstGeom>
          <a:solidFill>
            <a:srgbClr val="26D07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784246" y="4215232"/>
            <a:ext cx="415500" cy="415500"/>
          </a:xfrm>
          <a:prstGeom prst="roundRect">
            <a:avLst>
              <a:gd fmla="val 50000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3"/>
          <p:cNvSpPr txBox="1"/>
          <p:nvPr>
            <p:ph idx="2" type="subTitle"/>
          </p:nvPr>
        </p:nvSpPr>
        <p:spPr>
          <a:xfrm>
            <a:off x="457200" y="3779125"/>
            <a:ext cx="4563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opic Slide">
  <p:cSld name="TITLE_ONLY_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/>
          <p:nvPr/>
        </p:nvSpPr>
        <p:spPr>
          <a:xfrm>
            <a:off x="467069" y="3491701"/>
            <a:ext cx="627000" cy="627000"/>
          </a:xfrm>
          <a:prstGeom prst="roundRect">
            <a:avLst>
              <a:gd fmla="val 2263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67069" y="2306551"/>
            <a:ext cx="627000" cy="627000"/>
          </a:xfrm>
          <a:prstGeom prst="roundRect">
            <a:avLst>
              <a:gd fmla="val 2263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467069" y="1152476"/>
            <a:ext cx="627000" cy="627000"/>
          </a:xfrm>
          <a:prstGeom prst="roundRect">
            <a:avLst>
              <a:gd fmla="val 2263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27853" y="1163400"/>
            <a:ext cx="2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b="1" sz="380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645468" y="2327553"/>
            <a:ext cx="2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b="1" sz="380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636660" y="3509321"/>
            <a:ext cx="2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 b="1" sz="380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7212450" y="1160775"/>
            <a:ext cx="2618100" cy="3644700"/>
          </a:xfrm>
          <a:prstGeom prst="roundRect">
            <a:avLst>
              <a:gd fmla="val 1229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231" name="Google Shape;231;p21"/>
          <p:cNvGrpSpPr/>
          <p:nvPr/>
        </p:nvGrpSpPr>
        <p:grpSpPr>
          <a:xfrm>
            <a:off x="5965111" y="1734291"/>
            <a:ext cx="2450845" cy="2512371"/>
            <a:chOff x="1982862" y="3613287"/>
            <a:chExt cx="819900" cy="840483"/>
          </a:xfrm>
        </p:grpSpPr>
        <p:sp>
          <p:nvSpPr>
            <p:cNvPr id="232" name="Google Shape;232;p21"/>
            <p:cNvSpPr/>
            <p:nvPr/>
          </p:nvSpPr>
          <p:spPr>
            <a:xfrm>
              <a:off x="1982862" y="3633870"/>
              <a:ext cx="819900" cy="8199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083370" y="3731983"/>
              <a:ext cx="623700" cy="623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166919" y="3815537"/>
              <a:ext cx="456600" cy="45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080960" y="3732000"/>
              <a:ext cx="623700" cy="623700"/>
            </a:xfrm>
            <a:prstGeom prst="ellipse">
              <a:avLst/>
            </a:prstGeom>
            <a:noFill/>
            <a:ln cap="flat" cmpd="sng" w="19050">
              <a:solidFill>
                <a:srgbClr val="1F2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232411" y="3883453"/>
              <a:ext cx="320700" cy="320700"/>
            </a:xfrm>
            <a:prstGeom prst="ellipse">
              <a:avLst/>
            </a:prstGeom>
            <a:solidFill>
              <a:srgbClr val="FFC600"/>
            </a:solidFill>
            <a:ln cap="flat" cmpd="sng" w="19050">
              <a:solidFill>
                <a:srgbClr val="1F2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322915" y="3971532"/>
              <a:ext cx="144600" cy="144600"/>
            </a:xfrm>
            <a:prstGeom prst="ellipse">
              <a:avLst/>
            </a:prstGeom>
            <a:solidFill>
              <a:srgbClr val="F93822"/>
            </a:solidFill>
            <a:ln cap="flat" cmpd="sng" w="19050">
              <a:solidFill>
                <a:srgbClr val="1F2A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 rot="2279924">
              <a:off x="2497970" y="3682498"/>
              <a:ext cx="36547" cy="413728"/>
            </a:xfrm>
            <a:prstGeom prst="roundRect">
              <a:avLst>
                <a:gd fmla="val 16667" name="adj"/>
              </a:avLst>
            </a:prstGeom>
            <a:solidFill>
              <a:srgbClr val="1F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 rot="-6751234">
              <a:off x="2597281" y="3638302"/>
              <a:ext cx="102125" cy="116945"/>
            </a:xfrm>
            <a:custGeom>
              <a:rect b="b" l="l" r="r" t="t"/>
              <a:pathLst>
                <a:path extrusionOk="0" h="209550" w="184073">
                  <a:moveTo>
                    <a:pt x="7715" y="0"/>
                  </a:moveTo>
                  <a:lnTo>
                    <a:pt x="6638" y="359"/>
                  </a:lnTo>
                  <a:lnTo>
                    <a:pt x="5562" y="718"/>
                  </a:lnTo>
                  <a:lnTo>
                    <a:pt x="4665" y="1256"/>
                  </a:lnTo>
                  <a:lnTo>
                    <a:pt x="3588" y="1794"/>
                  </a:lnTo>
                  <a:lnTo>
                    <a:pt x="2691" y="2512"/>
                  </a:lnTo>
                  <a:lnTo>
                    <a:pt x="1973" y="3409"/>
                  </a:lnTo>
                  <a:lnTo>
                    <a:pt x="1435" y="4306"/>
                  </a:lnTo>
                  <a:lnTo>
                    <a:pt x="897" y="5382"/>
                  </a:lnTo>
                  <a:lnTo>
                    <a:pt x="359" y="6459"/>
                  </a:lnTo>
                  <a:lnTo>
                    <a:pt x="179" y="7715"/>
                  </a:lnTo>
                  <a:lnTo>
                    <a:pt x="0" y="8970"/>
                  </a:lnTo>
                  <a:lnTo>
                    <a:pt x="0" y="104775"/>
                  </a:lnTo>
                  <a:lnTo>
                    <a:pt x="0" y="200580"/>
                  </a:lnTo>
                  <a:lnTo>
                    <a:pt x="179" y="201835"/>
                  </a:lnTo>
                  <a:lnTo>
                    <a:pt x="359" y="203091"/>
                  </a:lnTo>
                  <a:lnTo>
                    <a:pt x="897" y="204168"/>
                  </a:lnTo>
                  <a:lnTo>
                    <a:pt x="1435" y="205244"/>
                  </a:lnTo>
                  <a:lnTo>
                    <a:pt x="1973" y="206141"/>
                  </a:lnTo>
                  <a:lnTo>
                    <a:pt x="2691" y="207038"/>
                  </a:lnTo>
                  <a:lnTo>
                    <a:pt x="3588" y="207756"/>
                  </a:lnTo>
                  <a:lnTo>
                    <a:pt x="4665" y="208294"/>
                  </a:lnTo>
                  <a:lnTo>
                    <a:pt x="5562" y="208832"/>
                  </a:lnTo>
                  <a:lnTo>
                    <a:pt x="6638" y="209191"/>
                  </a:lnTo>
                  <a:lnTo>
                    <a:pt x="7715" y="209550"/>
                  </a:lnTo>
                  <a:lnTo>
                    <a:pt x="10047" y="209550"/>
                  </a:lnTo>
                  <a:lnTo>
                    <a:pt x="11303" y="209371"/>
                  </a:lnTo>
                  <a:lnTo>
                    <a:pt x="12379" y="208832"/>
                  </a:lnTo>
                  <a:lnTo>
                    <a:pt x="13635" y="208294"/>
                  </a:lnTo>
                  <a:lnTo>
                    <a:pt x="179408" y="112669"/>
                  </a:lnTo>
                  <a:lnTo>
                    <a:pt x="180485" y="111951"/>
                  </a:lnTo>
                  <a:lnTo>
                    <a:pt x="181382" y="111054"/>
                  </a:lnTo>
                  <a:lnTo>
                    <a:pt x="182279" y="110157"/>
                  </a:lnTo>
                  <a:lnTo>
                    <a:pt x="182817" y="109081"/>
                  </a:lnTo>
                  <a:lnTo>
                    <a:pt x="183355" y="108184"/>
                  </a:lnTo>
                  <a:lnTo>
                    <a:pt x="183714" y="107107"/>
                  </a:lnTo>
                  <a:lnTo>
                    <a:pt x="183894" y="105851"/>
                  </a:lnTo>
                  <a:lnTo>
                    <a:pt x="184073" y="104775"/>
                  </a:lnTo>
                  <a:lnTo>
                    <a:pt x="183894" y="103699"/>
                  </a:lnTo>
                  <a:lnTo>
                    <a:pt x="183714" y="102443"/>
                  </a:lnTo>
                  <a:lnTo>
                    <a:pt x="183355" y="101366"/>
                  </a:lnTo>
                  <a:lnTo>
                    <a:pt x="182817" y="100469"/>
                  </a:lnTo>
                  <a:lnTo>
                    <a:pt x="182279" y="99393"/>
                  </a:lnTo>
                  <a:lnTo>
                    <a:pt x="181382" y="98496"/>
                  </a:lnTo>
                  <a:lnTo>
                    <a:pt x="180485" y="97599"/>
                  </a:lnTo>
                  <a:lnTo>
                    <a:pt x="179408" y="96881"/>
                  </a:lnTo>
                  <a:lnTo>
                    <a:pt x="13635" y="1256"/>
                  </a:lnTo>
                  <a:lnTo>
                    <a:pt x="12379" y="718"/>
                  </a:lnTo>
                  <a:lnTo>
                    <a:pt x="11303" y="179"/>
                  </a:lnTo>
                  <a:lnTo>
                    <a:pt x="10047" y="0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-6733056">
              <a:off x="2646895" y="3621297"/>
              <a:ext cx="70587" cy="80758"/>
            </a:xfrm>
            <a:custGeom>
              <a:rect b="b" l="l" r="r" t="t"/>
              <a:pathLst>
                <a:path extrusionOk="0" h="209550" w="184073">
                  <a:moveTo>
                    <a:pt x="7715" y="0"/>
                  </a:moveTo>
                  <a:lnTo>
                    <a:pt x="6638" y="359"/>
                  </a:lnTo>
                  <a:lnTo>
                    <a:pt x="5562" y="718"/>
                  </a:lnTo>
                  <a:lnTo>
                    <a:pt x="4665" y="1256"/>
                  </a:lnTo>
                  <a:lnTo>
                    <a:pt x="3588" y="1794"/>
                  </a:lnTo>
                  <a:lnTo>
                    <a:pt x="2691" y="2512"/>
                  </a:lnTo>
                  <a:lnTo>
                    <a:pt x="1973" y="3409"/>
                  </a:lnTo>
                  <a:lnTo>
                    <a:pt x="1435" y="4306"/>
                  </a:lnTo>
                  <a:lnTo>
                    <a:pt x="897" y="5382"/>
                  </a:lnTo>
                  <a:lnTo>
                    <a:pt x="359" y="6459"/>
                  </a:lnTo>
                  <a:lnTo>
                    <a:pt x="179" y="7715"/>
                  </a:lnTo>
                  <a:lnTo>
                    <a:pt x="0" y="8970"/>
                  </a:lnTo>
                  <a:lnTo>
                    <a:pt x="0" y="104775"/>
                  </a:lnTo>
                  <a:lnTo>
                    <a:pt x="0" y="200580"/>
                  </a:lnTo>
                  <a:lnTo>
                    <a:pt x="179" y="201835"/>
                  </a:lnTo>
                  <a:lnTo>
                    <a:pt x="359" y="203091"/>
                  </a:lnTo>
                  <a:lnTo>
                    <a:pt x="897" y="204168"/>
                  </a:lnTo>
                  <a:lnTo>
                    <a:pt x="1435" y="205244"/>
                  </a:lnTo>
                  <a:lnTo>
                    <a:pt x="1973" y="206141"/>
                  </a:lnTo>
                  <a:lnTo>
                    <a:pt x="2691" y="207038"/>
                  </a:lnTo>
                  <a:lnTo>
                    <a:pt x="3588" y="207756"/>
                  </a:lnTo>
                  <a:lnTo>
                    <a:pt x="4665" y="208294"/>
                  </a:lnTo>
                  <a:lnTo>
                    <a:pt x="5562" y="208832"/>
                  </a:lnTo>
                  <a:lnTo>
                    <a:pt x="6638" y="209191"/>
                  </a:lnTo>
                  <a:lnTo>
                    <a:pt x="7715" y="209550"/>
                  </a:lnTo>
                  <a:lnTo>
                    <a:pt x="10047" y="209550"/>
                  </a:lnTo>
                  <a:lnTo>
                    <a:pt x="11303" y="209371"/>
                  </a:lnTo>
                  <a:lnTo>
                    <a:pt x="12379" y="208832"/>
                  </a:lnTo>
                  <a:lnTo>
                    <a:pt x="13635" y="208294"/>
                  </a:lnTo>
                  <a:lnTo>
                    <a:pt x="179408" y="112669"/>
                  </a:lnTo>
                  <a:lnTo>
                    <a:pt x="180485" y="111951"/>
                  </a:lnTo>
                  <a:lnTo>
                    <a:pt x="181382" y="111054"/>
                  </a:lnTo>
                  <a:lnTo>
                    <a:pt x="182279" y="110157"/>
                  </a:lnTo>
                  <a:lnTo>
                    <a:pt x="182817" y="109081"/>
                  </a:lnTo>
                  <a:lnTo>
                    <a:pt x="183355" y="108184"/>
                  </a:lnTo>
                  <a:lnTo>
                    <a:pt x="183714" y="107107"/>
                  </a:lnTo>
                  <a:lnTo>
                    <a:pt x="183894" y="105851"/>
                  </a:lnTo>
                  <a:lnTo>
                    <a:pt x="184073" y="104775"/>
                  </a:lnTo>
                  <a:lnTo>
                    <a:pt x="183894" y="103699"/>
                  </a:lnTo>
                  <a:lnTo>
                    <a:pt x="183714" y="102443"/>
                  </a:lnTo>
                  <a:lnTo>
                    <a:pt x="183355" y="101366"/>
                  </a:lnTo>
                  <a:lnTo>
                    <a:pt x="182817" y="100469"/>
                  </a:lnTo>
                  <a:lnTo>
                    <a:pt x="182279" y="99393"/>
                  </a:lnTo>
                  <a:lnTo>
                    <a:pt x="181382" y="98496"/>
                  </a:lnTo>
                  <a:lnTo>
                    <a:pt x="180485" y="97599"/>
                  </a:lnTo>
                  <a:lnTo>
                    <a:pt x="179408" y="96881"/>
                  </a:lnTo>
                  <a:lnTo>
                    <a:pt x="13635" y="1256"/>
                  </a:lnTo>
                  <a:lnTo>
                    <a:pt x="12379" y="718"/>
                  </a:lnTo>
                  <a:lnTo>
                    <a:pt x="11303" y="179"/>
                  </a:lnTo>
                  <a:lnTo>
                    <a:pt x="10047" y="0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1"/>
          <p:cNvSpPr txBox="1"/>
          <p:nvPr>
            <p:ph idx="2" type="subTitle"/>
          </p:nvPr>
        </p:nvSpPr>
        <p:spPr>
          <a:xfrm>
            <a:off x="1326725" y="1165200"/>
            <a:ext cx="38958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3" type="body"/>
          </p:nvPr>
        </p:nvSpPr>
        <p:spPr>
          <a:xfrm>
            <a:off x="1344925" y="1568325"/>
            <a:ext cx="38976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idx="4" type="subTitle"/>
          </p:nvPr>
        </p:nvSpPr>
        <p:spPr>
          <a:xfrm>
            <a:off x="1326725" y="2306550"/>
            <a:ext cx="38958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5" type="body"/>
          </p:nvPr>
        </p:nvSpPr>
        <p:spPr>
          <a:xfrm>
            <a:off x="1344925" y="2709675"/>
            <a:ext cx="38976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6" type="subTitle"/>
          </p:nvPr>
        </p:nvSpPr>
        <p:spPr>
          <a:xfrm>
            <a:off x="1326725" y="3509325"/>
            <a:ext cx="38958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7" type="body"/>
          </p:nvPr>
        </p:nvSpPr>
        <p:spPr>
          <a:xfrm>
            <a:off x="1344925" y="3912450"/>
            <a:ext cx="38976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opic Slide">
  <p:cSld name="TITLE_ONLY_5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2"/>
          <p:cNvSpPr/>
          <p:nvPr/>
        </p:nvSpPr>
        <p:spPr>
          <a:xfrm>
            <a:off x="467075" y="1152475"/>
            <a:ext cx="9279000" cy="3653100"/>
          </a:xfrm>
          <a:prstGeom prst="roundRect">
            <a:avLst>
              <a:gd fmla="val 1397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>
            <p:ph idx="2" type="pic"/>
          </p:nvPr>
        </p:nvSpPr>
        <p:spPr>
          <a:xfrm>
            <a:off x="956075" y="1560488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4" name="Google Shape;254;p22"/>
          <p:cNvSpPr/>
          <p:nvPr>
            <p:ph idx="3" type="pic"/>
          </p:nvPr>
        </p:nvSpPr>
        <p:spPr>
          <a:xfrm>
            <a:off x="956075" y="3091125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5" name="Google Shape;255;p22"/>
          <p:cNvSpPr/>
          <p:nvPr>
            <p:ph idx="4" type="pic"/>
          </p:nvPr>
        </p:nvSpPr>
        <p:spPr>
          <a:xfrm>
            <a:off x="4654925" y="1560500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22"/>
          <p:cNvSpPr/>
          <p:nvPr>
            <p:ph idx="5" type="pic"/>
          </p:nvPr>
        </p:nvSpPr>
        <p:spPr>
          <a:xfrm>
            <a:off x="4654925" y="3091125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7" name="Google Shape;257;p22"/>
          <p:cNvSpPr txBox="1"/>
          <p:nvPr>
            <p:ph idx="6" type="subTitle"/>
          </p:nvPr>
        </p:nvSpPr>
        <p:spPr>
          <a:xfrm>
            <a:off x="2011775" y="1569988"/>
            <a:ext cx="24666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idx="7" type="body"/>
          </p:nvPr>
        </p:nvSpPr>
        <p:spPr>
          <a:xfrm>
            <a:off x="2023300" y="1973113"/>
            <a:ext cx="24678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22"/>
          <p:cNvSpPr txBox="1"/>
          <p:nvPr>
            <p:ph idx="8" type="subTitle"/>
          </p:nvPr>
        </p:nvSpPr>
        <p:spPr>
          <a:xfrm>
            <a:off x="2011775" y="3091138"/>
            <a:ext cx="24666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9" type="body"/>
          </p:nvPr>
        </p:nvSpPr>
        <p:spPr>
          <a:xfrm>
            <a:off x="2023300" y="3494263"/>
            <a:ext cx="24678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13" type="subTitle"/>
          </p:nvPr>
        </p:nvSpPr>
        <p:spPr>
          <a:xfrm>
            <a:off x="5722050" y="1569988"/>
            <a:ext cx="24666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idx="14" type="body"/>
          </p:nvPr>
        </p:nvSpPr>
        <p:spPr>
          <a:xfrm>
            <a:off x="5733575" y="1973113"/>
            <a:ext cx="24678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15" type="subTitle"/>
          </p:nvPr>
        </p:nvSpPr>
        <p:spPr>
          <a:xfrm>
            <a:off x="5722050" y="3091138"/>
            <a:ext cx="24666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16" type="body"/>
          </p:nvPr>
        </p:nvSpPr>
        <p:spPr>
          <a:xfrm>
            <a:off x="5733575" y="3494263"/>
            <a:ext cx="24678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5" name="Google Shape;265;p22"/>
          <p:cNvGrpSpPr/>
          <p:nvPr/>
        </p:nvGrpSpPr>
        <p:grpSpPr>
          <a:xfrm rot="5400000">
            <a:off x="-62746" y="3289838"/>
            <a:ext cx="881054" cy="483615"/>
            <a:chOff x="5988337" y="3156400"/>
            <a:chExt cx="881054" cy="483615"/>
          </a:xfrm>
        </p:grpSpPr>
        <p:sp>
          <p:nvSpPr>
            <p:cNvPr id="266" name="Google Shape;266;p22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opic Slide">
  <p:cSld name="TITLE_ONLY_1_5"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3"/>
          <p:cNvSpPr/>
          <p:nvPr/>
        </p:nvSpPr>
        <p:spPr>
          <a:xfrm>
            <a:off x="-592200" y="1152475"/>
            <a:ext cx="9279000" cy="3653100"/>
          </a:xfrm>
          <a:prstGeom prst="roundRect">
            <a:avLst>
              <a:gd fmla="val 1269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>
            <p:ph idx="2" type="pic"/>
          </p:nvPr>
        </p:nvSpPr>
        <p:spPr>
          <a:xfrm>
            <a:off x="956075" y="1560488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8" name="Google Shape;288;p23"/>
          <p:cNvSpPr txBox="1"/>
          <p:nvPr>
            <p:ph idx="3" type="subTitle"/>
          </p:nvPr>
        </p:nvSpPr>
        <p:spPr>
          <a:xfrm>
            <a:off x="458625" y="2594850"/>
            <a:ext cx="18885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4" type="body"/>
          </p:nvPr>
        </p:nvSpPr>
        <p:spPr>
          <a:xfrm>
            <a:off x="467450" y="2997975"/>
            <a:ext cx="1889400" cy="15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23"/>
          <p:cNvSpPr/>
          <p:nvPr>
            <p:ph idx="5" type="pic"/>
          </p:nvPr>
        </p:nvSpPr>
        <p:spPr>
          <a:xfrm>
            <a:off x="3595638" y="1560488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1" name="Google Shape;291;p23"/>
          <p:cNvSpPr txBox="1"/>
          <p:nvPr>
            <p:ph idx="6" type="subTitle"/>
          </p:nvPr>
        </p:nvSpPr>
        <p:spPr>
          <a:xfrm>
            <a:off x="3098188" y="2594850"/>
            <a:ext cx="18885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7" type="body"/>
          </p:nvPr>
        </p:nvSpPr>
        <p:spPr>
          <a:xfrm>
            <a:off x="3107008" y="2997975"/>
            <a:ext cx="1889400" cy="15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23"/>
          <p:cNvSpPr/>
          <p:nvPr>
            <p:ph idx="8" type="pic"/>
          </p:nvPr>
        </p:nvSpPr>
        <p:spPr>
          <a:xfrm>
            <a:off x="6235188" y="1560488"/>
            <a:ext cx="903300" cy="90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4" name="Google Shape;294;p23"/>
          <p:cNvSpPr txBox="1"/>
          <p:nvPr>
            <p:ph idx="9" type="subTitle"/>
          </p:nvPr>
        </p:nvSpPr>
        <p:spPr>
          <a:xfrm>
            <a:off x="5737738" y="2594850"/>
            <a:ext cx="18885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5" name="Google Shape;295;p23"/>
          <p:cNvSpPr txBox="1"/>
          <p:nvPr>
            <p:ph idx="13" type="body"/>
          </p:nvPr>
        </p:nvSpPr>
        <p:spPr>
          <a:xfrm>
            <a:off x="5746553" y="2997975"/>
            <a:ext cx="1889400" cy="15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96" name="Google Shape;296;p23"/>
          <p:cNvGrpSpPr/>
          <p:nvPr/>
        </p:nvGrpSpPr>
        <p:grpSpPr>
          <a:xfrm>
            <a:off x="7428504" y="1008605"/>
            <a:ext cx="881054" cy="483615"/>
            <a:chOff x="5988337" y="3156400"/>
            <a:chExt cx="881054" cy="483615"/>
          </a:xfrm>
        </p:grpSpPr>
        <p:sp>
          <p:nvSpPr>
            <p:cNvPr id="297" name="Google Shape;297;p23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&amp; Image Black">
  <p:cSld name="TITLE_ONLY_1_6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/>
          <p:nvPr/>
        </p:nvSpPr>
        <p:spPr>
          <a:xfrm>
            <a:off x="4383000" y="1311125"/>
            <a:ext cx="4314300" cy="352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4"/>
          <p:cNvSpPr/>
          <p:nvPr>
            <p:ph idx="2" type="pic"/>
          </p:nvPr>
        </p:nvSpPr>
        <p:spPr>
          <a:xfrm>
            <a:off x="4230675" y="1152475"/>
            <a:ext cx="4314300" cy="353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9" name="Google Shape;319;p24"/>
          <p:cNvSpPr txBox="1"/>
          <p:nvPr>
            <p:ph idx="3" type="subTitle"/>
          </p:nvPr>
        </p:nvSpPr>
        <p:spPr>
          <a:xfrm>
            <a:off x="467075" y="1149725"/>
            <a:ext cx="31977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4"/>
          <p:cNvSpPr txBox="1"/>
          <p:nvPr>
            <p:ph idx="4" type="body"/>
          </p:nvPr>
        </p:nvSpPr>
        <p:spPr>
          <a:xfrm>
            <a:off x="467075" y="1724600"/>
            <a:ext cx="3197700" cy="30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&amp; Image Spacecraft">
  <p:cSld name="TITLE_ONLY_6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/>
          <p:nvPr>
            <p:ph idx="2" type="pic"/>
          </p:nvPr>
        </p:nvSpPr>
        <p:spPr>
          <a:xfrm>
            <a:off x="457200" y="1152475"/>
            <a:ext cx="4563900" cy="262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25"/>
          <p:cNvSpPr txBox="1"/>
          <p:nvPr>
            <p:ph idx="3" type="subTitle"/>
          </p:nvPr>
        </p:nvSpPr>
        <p:spPr>
          <a:xfrm>
            <a:off x="5489100" y="1149725"/>
            <a:ext cx="31977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4" type="body"/>
          </p:nvPr>
        </p:nvSpPr>
        <p:spPr>
          <a:xfrm>
            <a:off x="5489100" y="1724600"/>
            <a:ext cx="3197700" cy="30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9" name="Google Shape;329;p25"/>
          <p:cNvGrpSpPr/>
          <p:nvPr/>
        </p:nvGrpSpPr>
        <p:grpSpPr>
          <a:xfrm>
            <a:off x="457204" y="4169530"/>
            <a:ext cx="881054" cy="483615"/>
            <a:chOff x="5988337" y="3156400"/>
            <a:chExt cx="881054" cy="483615"/>
          </a:xfrm>
        </p:grpSpPr>
        <p:sp>
          <p:nvSpPr>
            <p:cNvPr id="330" name="Google Shape;330;p25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 Topic Grey">
  <p:cSld name="TITLE_AND_BODY_1_1_1">
    <p:bg>
      <p:bgPr>
        <a:solidFill>
          <a:schemeClr val="dk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/>
          <p:nvPr/>
        </p:nvSpPr>
        <p:spPr>
          <a:xfrm>
            <a:off x="4961325" y="1304875"/>
            <a:ext cx="3436500" cy="3653100"/>
          </a:xfrm>
          <a:prstGeom prst="roundRect">
            <a:avLst>
              <a:gd fmla="val 12444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1051825" y="1304875"/>
            <a:ext cx="3436500" cy="3653100"/>
          </a:xfrm>
          <a:prstGeom prst="roundRect">
            <a:avLst>
              <a:gd fmla="val 12444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899425" y="1152475"/>
            <a:ext cx="3436500" cy="3653100"/>
          </a:xfrm>
          <a:prstGeom prst="roundRect">
            <a:avLst>
              <a:gd fmla="val 1244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1157375" y="2902650"/>
            <a:ext cx="2920500" cy="16872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1" name="Google Shape;351;p26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/>
          <p:nvPr/>
        </p:nvSpPr>
        <p:spPr>
          <a:xfrm>
            <a:off x="4808922" y="1152475"/>
            <a:ext cx="3436500" cy="3653100"/>
          </a:xfrm>
          <a:prstGeom prst="roundRect">
            <a:avLst>
              <a:gd fmla="val 1244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 txBox="1"/>
          <p:nvPr>
            <p:ph idx="2" type="body"/>
          </p:nvPr>
        </p:nvSpPr>
        <p:spPr>
          <a:xfrm>
            <a:off x="5021125" y="2902650"/>
            <a:ext cx="3012000" cy="16872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26"/>
          <p:cNvSpPr/>
          <p:nvPr>
            <p:ph idx="3" type="pic"/>
          </p:nvPr>
        </p:nvSpPr>
        <p:spPr>
          <a:xfrm>
            <a:off x="2064875" y="1342750"/>
            <a:ext cx="1105500" cy="102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6" name="Google Shape;356;p26"/>
          <p:cNvSpPr/>
          <p:nvPr>
            <p:ph idx="4" type="pic"/>
          </p:nvPr>
        </p:nvSpPr>
        <p:spPr>
          <a:xfrm>
            <a:off x="5974425" y="1342750"/>
            <a:ext cx="1105500" cy="102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7" name="Google Shape;357;p26"/>
          <p:cNvSpPr txBox="1"/>
          <p:nvPr>
            <p:ph idx="5" type="subTitle"/>
          </p:nvPr>
        </p:nvSpPr>
        <p:spPr>
          <a:xfrm>
            <a:off x="1157375" y="2515050"/>
            <a:ext cx="29205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58" name="Google Shape;358;p26"/>
          <p:cNvSpPr txBox="1"/>
          <p:nvPr>
            <p:ph idx="6" type="subTitle"/>
          </p:nvPr>
        </p:nvSpPr>
        <p:spPr>
          <a:xfrm>
            <a:off x="5021132" y="2515050"/>
            <a:ext cx="29205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opic Horizontal">
  <p:cSld name="TITLE_ONLY_1_7">
    <p:bg>
      <p:bgPr>
        <a:solidFill>
          <a:schemeClr val="dk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/>
          <p:nvPr>
            <p:ph idx="2" type="pic"/>
          </p:nvPr>
        </p:nvSpPr>
        <p:spPr>
          <a:xfrm>
            <a:off x="466515" y="1028700"/>
            <a:ext cx="783000" cy="71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4" name="Google Shape;364;p27"/>
          <p:cNvSpPr txBox="1"/>
          <p:nvPr>
            <p:ph idx="1" type="subTitle"/>
          </p:nvPr>
        </p:nvSpPr>
        <p:spPr>
          <a:xfrm>
            <a:off x="1531021" y="1028700"/>
            <a:ext cx="7142700" cy="2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5" name="Google Shape;365;p27"/>
          <p:cNvSpPr txBox="1"/>
          <p:nvPr>
            <p:ph idx="3" type="body"/>
          </p:nvPr>
        </p:nvSpPr>
        <p:spPr>
          <a:xfrm>
            <a:off x="1545097" y="1354424"/>
            <a:ext cx="7142700" cy="3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6" name="Google Shape;366;p27"/>
          <p:cNvSpPr/>
          <p:nvPr>
            <p:ph idx="4" type="pic"/>
          </p:nvPr>
        </p:nvSpPr>
        <p:spPr>
          <a:xfrm>
            <a:off x="466515" y="2060371"/>
            <a:ext cx="783000" cy="71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7" name="Google Shape;367;p27"/>
          <p:cNvSpPr txBox="1"/>
          <p:nvPr>
            <p:ph idx="5" type="subTitle"/>
          </p:nvPr>
        </p:nvSpPr>
        <p:spPr>
          <a:xfrm>
            <a:off x="1531021" y="2060371"/>
            <a:ext cx="7142700" cy="2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27"/>
          <p:cNvSpPr txBox="1"/>
          <p:nvPr>
            <p:ph idx="6" type="body"/>
          </p:nvPr>
        </p:nvSpPr>
        <p:spPr>
          <a:xfrm>
            <a:off x="1545097" y="2386095"/>
            <a:ext cx="7142700" cy="3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9" name="Google Shape;369;p27"/>
          <p:cNvSpPr/>
          <p:nvPr>
            <p:ph idx="7" type="pic"/>
          </p:nvPr>
        </p:nvSpPr>
        <p:spPr>
          <a:xfrm>
            <a:off x="466515" y="3092042"/>
            <a:ext cx="783000" cy="71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0" name="Google Shape;370;p27"/>
          <p:cNvSpPr txBox="1"/>
          <p:nvPr>
            <p:ph idx="8" type="subTitle"/>
          </p:nvPr>
        </p:nvSpPr>
        <p:spPr>
          <a:xfrm>
            <a:off x="1531021" y="3092042"/>
            <a:ext cx="7142700" cy="2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1" name="Google Shape;371;p27"/>
          <p:cNvSpPr txBox="1"/>
          <p:nvPr>
            <p:ph idx="9" type="body"/>
          </p:nvPr>
        </p:nvSpPr>
        <p:spPr>
          <a:xfrm>
            <a:off x="1545097" y="3417766"/>
            <a:ext cx="7142700" cy="3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2" name="Google Shape;372;p27"/>
          <p:cNvCxnSpPr/>
          <p:nvPr/>
        </p:nvCxnSpPr>
        <p:spPr>
          <a:xfrm>
            <a:off x="458100" y="1907233"/>
            <a:ext cx="822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7"/>
          <p:cNvCxnSpPr/>
          <p:nvPr/>
        </p:nvCxnSpPr>
        <p:spPr>
          <a:xfrm>
            <a:off x="458100" y="2933820"/>
            <a:ext cx="822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4" name="Google Shape;374;p27"/>
          <p:cNvSpPr/>
          <p:nvPr>
            <p:ph idx="13" type="pic"/>
          </p:nvPr>
        </p:nvSpPr>
        <p:spPr>
          <a:xfrm>
            <a:off x="466515" y="4102050"/>
            <a:ext cx="783000" cy="71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5" name="Google Shape;375;p27"/>
          <p:cNvSpPr txBox="1"/>
          <p:nvPr>
            <p:ph idx="14" type="subTitle"/>
          </p:nvPr>
        </p:nvSpPr>
        <p:spPr>
          <a:xfrm>
            <a:off x="1531021" y="4102050"/>
            <a:ext cx="7142700" cy="2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6" name="Google Shape;376;p27"/>
          <p:cNvSpPr txBox="1"/>
          <p:nvPr>
            <p:ph idx="15" type="body"/>
          </p:nvPr>
        </p:nvSpPr>
        <p:spPr>
          <a:xfrm>
            <a:off x="1531475" y="4438650"/>
            <a:ext cx="7141800" cy="3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7" name="Google Shape;377;p27"/>
          <p:cNvCxnSpPr/>
          <p:nvPr/>
        </p:nvCxnSpPr>
        <p:spPr>
          <a:xfrm>
            <a:off x="458100" y="3943828"/>
            <a:ext cx="822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Help">
  <p:cSld name="TITLE_ONLY_4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/>
          <p:nvPr/>
        </p:nvSpPr>
        <p:spPr>
          <a:xfrm>
            <a:off x="591600" y="2013275"/>
            <a:ext cx="4149900" cy="266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>
            <p:ph idx="2" type="pic"/>
          </p:nvPr>
        </p:nvSpPr>
        <p:spPr>
          <a:xfrm>
            <a:off x="457200" y="1860875"/>
            <a:ext cx="4113900" cy="266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81" name="Google Shape;381;p28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4" name="Google Shape;384;p28"/>
          <p:cNvCxnSpPr>
            <a:endCxn id="385" idx="0"/>
          </p:cNvCxnSpPr>
          <p:nvPr/>
        </p:nvCxnSpPr>
        <p:spPr>
          <a:xfrm flipH="1">
            <a:off x="5343848" y="2068933"/>
            <a:ext cx="5700" cy="2029800"/>
          </a:xfrm>
          <a:prstGeom prst="straightConnector1">
            <a:avLst/>
          </a:prstGeom>
          <a:noFill/>
          <a:ln cap="flat" cmpd="sng" w="9525">
            <a:solidFill>
              <a:srgbClr val="BBBCB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6" name="Google Shape;386;p28"/>
          <p:cNvSpPr/>
          <p:nvPr/>
        </p:nvSpPr>
        <p:spPr>
          <a:xfrm>
            <a:off x="5130523" y="1860873"/>
            <a:ext cx="426600" cy="426600"/>
          </a:xfrm>
          <a:prstGeom prst="roundRect">
            <a:avLst>
              <a:gd fmla="val 50000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457100" y="1152475"/>
            <a:ext cx="7958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rPr>
              <a:t>Camunda brings together your technology, your people, and your systems to orchestrate the processes that run your organization.</a:t>
            </a:r>
            <a:endParaRPr b="1" sz="1600">
              <a:solidFill>
                <a:schemeClr val="accent4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5130523" y="2589926"/>
            <a:ext cx="426600" cy="426600"/>
          </a:xfrm>
          <a:prstGeom prst="roundRect">
            <a:avLst>
              <a:gd fmla="val 22637" name="adj"/>
            </a:avLst>
          </a:prstGeom>
          <a:solidFill>
            <a:srgbClr val="26D07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9" name="Google Shape;389;p28"/>
          <p:cNvSpPr/>
          <p:nvPr/>
        </p:nvSpPr>
        <p:spPr>
          <a:xfrm rot="-2700000">
            <a:off x="5174567" y="3389409"/>
            <a:ext cx="338563" cy="336441"/>
          </a:xfrm>
          <a:prstGeom prst="roundRect">
            <a:avLst>
              <a:gd fmla="val 5808" name="adj"/>
            </a:avLst>
          </a:prstGeom>
          <a:solidFill>
            <a:srgbClr val="0072C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5130548" y="4098733"/>
            <a:ext cx="426600" cy="426600"/>
          </a:xfrm>
          <a:prstGeom prst="roundRect">
            <a:avLst>
              <a:gd fmla="val 50000" name="adj"/>
            </a:avLst>
          </a:prstGeom>
          <a:solidFill>
            <a:srgbClr val="888B8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5745175" y="1981773"/>
            <a:ext cx="2679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Scalable microservice orchestration</a:t>
            </a:r>
            <a:endParaRPr b="1" sz="12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5745175" y="2710826"/>
            <a:ext cx="2679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Humans are part of the workflow</a:t>
            </a:r>
            <a:endParaRPr b="1" sz="12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5745175" y="3465230"/>
            <a:ext cx="2679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 more robots running amok</a:t>
            </a:r>
            <a:endParaRPr b="1" sz="12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5745175" y="4219633"/>
            <a:ext cx="2679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Replace legacy BPMS systems</a:t>
            </a:r>
            <a:endParaRPr b="1" sz="12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474325" y="118575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IBM Plex Sans"/>
                <a:ea typeface="IBM Plex Sans"/>
                <a:cs typeface="IBM Plex Sans"/>
                <a:sym typeface="IBM Plex Sans"/>
              </a:rPr>
              <a:t>How We Help</a:t>
            </a:r>
            <a:endParaRPr b="1" sz="3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Camunda">
  <p:cSld name="TITLE_AND_BODY_3">
    <p:bg>
      <p:bgPr>
        <a:solidFill>
          <a:schemeClr val="accen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/>
          <p:nvPr/>
        </p:nvSpPr>
        <p:spPr>
          <a:xfrm>
            <a:off x="233550" y="2290500"/>
            <a:ext cx="8696700" cy="344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9"/>
          <p:cNvCxnSpPr/>
          <p:nvPr/>
        </p:nvCxnSpPr>
        <p:spPr>
          <a:xfrm>
            <a:off x="5506650" y="4120750"/>
            <a:ext cx="156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9"/>
          <p:cNvCxnSpPr>
            <a:stCxn id="399" idx="6"/>
            <a:endCxn id="400" idx="2"/>
          </p:cNvCxnSpPr>
          <p:nvPr/>
        </p:nvCxnSpPr>
        <p:spPr>
          <a:xfrm>
            <a:off x="5039800" y="3475950"/>
            <a:ext cx="3365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1" name="Google Shape;401;p29"/>
          <p:cNvSpPr txBox="1"/>
          <p:nvPr>
            <p:ph idx="1" type="body"/>
          </p:nvPr>
        </p:nvSpPr>
        <p:spPr>
          <a:xfrm>
            <a:off x="457200" y="3206700"/>
            <a:ext cx="4114800" cy="13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2" name="Google Shape;402;p29"/>
          <p:cNvSpPr txBox="1"/>
          <p:nvPr>
            <p:ph idx="2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3" name="Google Shape;40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0" y="794700"/>
            <a:ext cx="3853573" cy="1319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9"/>
          <p:cNvSpPr txBox="1"/>
          <p:nvPr/>
        </p:nvSpPr>
        <p:spPr>
          <a:xfrm>
            <a:off x="467075" y="107800"/>
            <a:ext cx="38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</a:t>
            </a:r>
            <a:endParaRPr b="1" sz="3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6" name="Google Shape;406;p29"/>
          <p:cNvSpPr txBox="1"/>
          <p:nvPr>
            <p:ph idx="3" type="subTitle"/>
          </p:nvPr>
        </p:nvSpPr>
        <p:spPr>
          <a:xfrm>
            <a:off x="467075" y="2604875"/>
            <a:ext cx="4114800" cy="5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9"/>
          <p:cNvSpPr txBox="1"/>
          <p:nvPr/>
        </p:nvSpPr>
        <p:spPr>
          <a:xfrm>
            <a:off x="4706725" y="1152475"/>
            <a:ext cx="2110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F7F7F7"/>
                </a:solidFill>
                <a:latin typeface="IBM Plex Sans"/>
                <a:ea typeface="IBM Plex Sans"/>
                <a:cs typeface="IBM Plex Sans"/>
                <a:sym typeface="IBM Plex Sans"/>
              </a:rPr>
              <a:t>Orchestrate.</a:t>
            </a:r>
            <a:br>
              <a:rPr b="1" lang="en" sz="1600">
                <a:solidFill>
                  <a:srgbClr val="F7F7F7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en" sz="1600">
                <a:solidFill>
                  <a:srgbClr val="F7F7F7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Automate.</a:t>
            </a:r>
            <a:br>
              <a:rPr b="1" lang="en" sz="1600">
                <a:solidFill>
                  <a:srgbClr val="F7F7F7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en" sz="1600">
                <a:solidFill>
                  <a:srgbClr val="F7F7F7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Transform.</a:t>
            </a:r>
            <a:endParaRPr b="1" sz="1600">
              <a:solidFill>
                <a:srgbClr val="F7F7F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408" name="Google Shape;408;p29"/>
          <p:cNvGrpSpPr/>
          <p:nvPr/>
        </p:nvGrpSpPr>
        <p:grpSpPr>
          <a:xfrm>
            <a:off x="7212979" y="794693"/>
            <a:ext cx="881054" cy="483615"/>
            <a:chOff x="5988337" y="3156400"/>
            <a:chExt cx="881054" cy="483615"/>
          </a:xfrm>
        </p:grpSpPr>
        <p:sp>
          <p:nvSpPr>
            <p:cNvPr id="409" name="Google Shape;409;p2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600"/>
                </a:solidFill>
              </a:endParaRPr>
            </a:p>
          </p:txBody>
        </p:sp>
      </p:grpSp>
      <p:sp>
        <p:nvSpPr>
          <p:cNvPr id="399" name="Google Shape;399;p29"/>
          <p:cNvSpPr/>
          <p:nvPr/>
        </p:nvSpPr>
        <p:spPr>
          <a:xfrm>
            <a:off x="4758100" y="3335100"/>
            <a:ext cx="281700" cy="28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8405100" y="3335100"/>
            <a:ext cx="281700" cy="28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 rot="2700000">
            <a:off x="5351885" y="3335102"/>
            <a:ext cx="281711" cy="28171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 rot="2700000">
            <a:off x="6897503" y="3335102"/>
            <a:ext cx="281711" cy="281711"/>
          </a:xfrm>
          <a:prstGeom prst="roundRect">
            <a:avLst>
              <a:gd fmla="val 16667" name="adj"/>
            </a:avLst>
          </a:prstGeom>
          <a:solidFill>
            <a:srgbClr val="FFC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5934200" y="3214350"/>
            <a:ext cx="662700" cy="523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6176450" y="3859150"/>
            <a:ext cx="662700" cy="52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489975" y="3214350"/>
            <a:ext cx="662700" cy="523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29"/>
          <p:cNvCxnSpPr/>
          <p:nvPr/>
        </p:nvCxnSpPr>
        <p:spPr>
          <a:xfrm>
            <a:off x="5492750" y="3675150"/>
            <a:ext cx="0" cy="44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7038350" y="3675150"/>
            <a:ext cx="0" cy="44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1">
  <p:cSld name="TITLE_ONLY_7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/>
          <p:nvPr/>
        </p:nvSpPr>
        <p:spPr>
          <a:xfrm>
            <a:off x="5218738" y="2431300"/>
            <a:ext cx="4176600" cy="102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5218738" y="3772475"/>
            <a:ext cx="4176600" cy="102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30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30"/>
          <p:cNvSpPr txBox="1"/>
          <p:nvPr>
            <p:ph idx="2" type="subTitle"/>
          </p:nvPr>
        </p:nvSpPr>
        <p:spPr>
          <a:xfrm>
            <a:off x="476075" y="1158725"/>
            <a:ext cx="3862500" cy="4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0"/>
          <p:cNvSpPr txBox="1"/>
          <p:nvPr>
            <p:ph idx="3" type="body"/>
          </p:nvPr>
        </p:nvSpPr>
        <p:spPr>
          <a:xfrm>
            <a:off x="476075" y="1724600"/>
            <a:ext cx="3862500" cy="30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0" name="Google Shape;440;p30"/>
          <p:cNvSpPr/>
          <p:nvPr/>
        </p:nvSpPr>
        <p:spPr>
          <a:xfrm>
            <a:off x="5218738" y="1176675"/>
            <a:ext cx="4176600" cy="102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4853798" y="1268027"/>
            <a:ext cx="758400" cy="758400"/>
          </a:xfrm>
          <a:prstGeom prst="roundRect">
            <a:avLst>
              <a:gd fmla="val 50000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4853798" y="2564104"/>
            <a:ext cx="758400" cy="758400"/>
          </a:xfrm>
          <a:prstGeom prst="roundRect">
            <a:avLst>
              <a:gd fmla="val 22637" name="adj"/>
            </a:avLst>
          </a:prstGeom>
          <a:solidFill>
            <a:srgbClr val="26D07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3" name="Google Shape;443;p30"/>
          <p:cNvSpPr/>
          <p:nvPr/>
        </p:nvSpPr>
        <p:spPr>
          <a:xfrm rot="-2700000">
            <a:off x="4932111" y="3985320"/>
            <a:ext cx="602031" cy="598212"/>
          </a:xfrm>
          <a:prstGeom prst="roundRect">
            <a:avLst>
              <a:gd fmla="val 580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4" name="Google Shape;444;p30"/>
          <p:cNvSpPr/>
          <p:nvPr>
            <p:ph idx="4" type="pic"/>
          </p:nvPr>
        </p:nvSpPr>
        <p:spPr>
          <a:xfrm>
            <a:off x="4939050" y="1346125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5" name="Google Shape;445;p30"/>
          <p:cNvSpPr/>
          <p:nvPr>
            <p:ph idx="5" type="pic"/>
          </p:nvPr>
        </p:nvSpPr>
        <p:spPr>
          <a:xfrm>
            <a:off x="4939050" y="2643700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6" name="Google Shape;446;p30"/>
          <p:cNvSpPr/>
          <p:nvPr>
            <p:ph idx="6" type="pic"/>
          </p:nvPr>
        </p:nvSpPr>
        <p:spPr>
          <a:xfrm>
            <a:off x="4939050" y="3984875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7" name="Google Shape;447;p30"/>
          <p:cNvSpPr txBox="1"/>
          <p:nvPr>
            <p:ph idx="7" type="subTitle"/>
          </p:nvPr>
        </p:nvSpPr>
        <p:spPr>
          <a:xfrm>
            <a:off x="5802575" y="1268025"/>
            <a:ext cx="28842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0"/>
          <p:cNvSpPr txBox="1"/>
          <p:nvPr>
            <p:ph idx="8" type="body"/>
          </p:nvPr>
        </p:nvSpPr>
        <p:spPr>
          <a:xfrm>
            <a:off x="5802575" y="1600325"/>
            <a:ext cx="28842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30"/>
          <p:cNvSpPr txBox="1"/>
          <p:nvPr>
            <p:ph idx="9" type="subTitle"/>
          </p:nvPr>
        </p:nvSpPr>
        <p:spPr>
          <a:xfrm>
            <a:off x="5802575" y="2520250"/>
            <a:ext cx="28842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0"/>
          <p:cNvSpPr txBox="1"/>
          <p:nvPr>
            <p:ph idx="13" type="body"/>
          </p:nvPr>
        </p:nvSpPr>
        <p:spPr>
          <a:xfrm>
            <a:off x="5802575" y="2852550"/>
            <a:ext cx="28842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idx="14" type="subTitle"/>
          </p:nvPr>
        </p:nvSpPr>
        <p:spPr>
          <a:xfrm>
            <a:off x="5802575" y="3861475"/>
            <a:ext cx="2884200" cy="3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30"/>
          <p:cNvSpPr txBox="1"/>
          <p:nvPr>
            <p:ph idx="15" type="body"/>
          </p:nvPr>
        </p:nvSpPr>
        <p:spPr>
          <a:xfrm>
            <a:off x="5802575" y="4193775"/>
            <a:ext cx="28842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pacecraft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7446762" y="3555550"/>
            <a:ext cx="2761800" cy="2761500"/>
          </a:xfrm>
          <a:prstGeom prst="ellipse">
            <a:avLst/>
          </a:prstGeom>
          <a:noFill/>
          <a:ln cap="flat" cmpd="sng" w="19050">
            <a:solidFill>
              <a:srgbClr val="888B8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768531" y="3877386"/>
            <a:ext cx="2118000" cy="2118000"/>
          </a:xfrm>
          <a:prstGeom prst="ellipse">
            <a:avLst/>
          </a:prstGeom>
          <a:noFill/>
          <a:ln cap="flat" cmpd="sng" w="19050">
            <a:solidFill>
              <a:srgbClr val="26D07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117498" y="4226287"/>
            <a:ext cx="1420200" cy="1420200"/>
          </a:xfrm>
          <a:prstGeom prst="ellipse">
            <a:avLst/>
          </a:prstGeom>
          <a:noFill/>
          <a:ln cap="flat" cmpd="sng" w="19050">
            <a:solidFill>
              <a:srgbClr val="FC5D0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2">
  <p:cSld name="TITLE_ONLY_8">
    <p:bg>
      <p:bgPr>
        <a:solidFill>
          <a:schemeClr val="dk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/>
          <p:nvPr/>
        </p:nvSpPr>
        <p:spPr>
          <a:xfrm>
            <a:off x="3979175" y="1167325"/>
            <a:ext cx="4248600" cy="282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0" y="-17975"/>
            <a:ext cx="4572000" cy="516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 txBox="1"/>
          <p:nvPr>
            <p:ph type="title"/>
          </p:nvPr>
        </p:nvSpPr>
        <p:spPr>
          <a:xfrm>
            <a:off x="457200" y="114300"/>
            <a:ext cx="36129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31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31"/>
          <p:cNvSpPr txBox="1"/>
          <p:nvPr>
            <p:ph idx="2" type="subTitle"/>
          </p:nvPr>
        </p:nvSpPr>
        <p:spPr>
          <a:xfrm>
            <a:off x="457200" y="1183877"/>
            <a:ext cx="3612900" cy="31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9" name="Google Shape;459;p31"/>
          <p:cNvSpPr txBox="1"/>
          <p:nvPr>
            <p:ph idx="3" type="body"/>
          </p:nvPr>
        </p:nvSpPr>
        <p:spPr>
          <a:xfrm>
            <a:off x="464326" y="1504916"/>
            <a:ext cx="36129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0" name="Google Shape;460;p31"/>
          <p:cNvSpPr txBox="1"/>
          <p:nvPr>
            <p:ph idx="4" type="subTitle"/>
          </p:nvPr>
        </p:nvSpPr>
        <p:spPr>
          <a:xfrm>
            <a:off x="457200" y="2422934"/>
            <a:ext cx="3612900" cy="31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61" name="Google Shape;461;p31"/>
          <p:cNvSpPr txBox="1"/>
          <p:nvPr>
            <p:ph idx="5" type="body"/>
          </p:nvPr>
        </p:nvSpPr>
        <p:spPr>
          <a:xfrm>
            <a:off x="464326" y="2743982"/>
            <a:ext cx="36129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2" name="Google Shape;462;p31"/>
          <p:cNvSpPr txBox="1"/>
          <p:nvPr>
            <p:ph idx="6" type="subTitle"/>
          </p:nvPr>
        </p:nvSpPr>
        <p:spPr>
          <a:xfrm>
            <a:off x="457200" y="3661991"/>
            <a:ext cx="3612900" cy="31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63" name="Google Shape;463;p31"/>
          <p:cNvSpPr txBox="1"/>
          <p:nvPr>
            <p:ph idx="7" type="body"/>
          </p:nvPr>
        </p:nvSpPr>
        <p:spPr>
          <a:xfrm>
            <a:off x="464326" y="3983048"/>
            <a:ext cx="36129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4" name="Google Shape;464;p31"/>
          <p:cNvSpPr/>
          <p:nvPr/>
        </p:nvSpPr>
        <p:spPr>
          <a:xfrm rot="-2700000">
            <a:off x="4298674" y="2307864"/>
            <a:ext cx="546452" cy="543058"/>
          </a:xfrm>
          <a:prstGeom prst="roundRect">
            <a:avLst>
              <a:gd fmla="val 5808" name="adj"/>
            </a:avLst>
          </a:prstGeom>
          <a:solidFill>
            <a:srgbClr val="FFC6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65" name="Google Shape;46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1"/>
          <p:cNvSpPr txBox="1"/>
          <p:nvPr/>
        </p:nvSpPr>
        <p:spPr>
          <a:xfrm>
            <a:off x="4832000" y="1586575"/>
            <a:ext cx="369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“</a:t>
            </a:r>
            <a:endParaRPr sz="4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7" name="Google Shape;467;p31"/>
          <p:cNvSpPr txBox="1"/>
          <p:nvPr>
            <p:ph idx="8" type="body"/>
          </p:nvPr>
        </p:nvSpPr>
        <p:spPr>
          <a:xfrm>
            <a:off x="5201300" y="1724600"/>
            <a:ext cx="2658300" cy="19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Char char="■"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idx="9" type="subTitle"/>
          </p:nvPr>
        </p:nvSpPr>
        <p:spPr>
          <a:xfrm>
            <a:off x="5201300" y="4138300"/>
            <a:ext cx="2326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1"/>
          <p:cNvSpPr txBox="1"/>
          <p:nvPr>
            <p:ph idx="13" type="subTitle"/>
          </p:nvPr>
        </p:nvSpPr>
        <p:spPr>
          <a:xfrm>
            <a:off x="5201300" y="4434700"/>
            <a:ext cx="2326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0" name="Google Shape;470;p31"/>
          <p:cNvGrpSpPr/>
          <p:nvPr/>
        </p:nvGrpSpPr>
        <p:grpSpPr>
          <a:xfrm>
            <a:off x="8324124" y="4074525"/>
            <a:ext cx="939600" cy="935752"/>
            <a:chOff x="511165" y="3659475"/>
            <a:chExt cx="939600" cy="935752"/>
          </a:xfrm>
        </p:grpSpPr>
        <p:sp>
          <p:nvSpPr>
            <p:cNvPr id="471" name="Google Shape;471;p31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tatus">
  <p:cSld name="CUSTOM">
    <p:bg>
      <p:bgPr>
        <a:solidFill>
          <a:schemeClr val="dk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32"/>
          <p:cNvSpPr/>
          <p:nvPr/>
        </p:nvSpPr>
        <p:spPr>
          <a:xfrm>
            <a:off x="457188" y="2528811"/>
            <a:ext cx="1275900" cy="323700"/>
          </a:xfrm>
          <a:prstGeom prst="roundRect">
            <a:avLst>
              <a:gd fmla="val 22637" name="adj"/>
            </a:avLst>
          </a:prstGeom>
          <a:solidFill>
            <a:srgbClr val="0072C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457188" y="1760711"/>
            <a:ext cx="1275900" cy="323700"/>
          </a:xfrm>
          <a:prstGeom prst="roundRect">
            <a:avLst>
              <a:gd fmla="val 22637" name="adj"/>
            </a:avLst>
          </a:prstGeom>
          <a:solidFill>
            <a:srgbClr val="FF69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457188" y="3296910"/>
            <a:ext cx="1275900" cy="323700"/>
          </a:xfrm>
          <a:prstGeom prst="roundRect">
            <a:avLst>
              <a:gd fmla="val 22637" name="adj"/>
            </a:avLst>
          </a:prstGeom>
          <a:solidFill>
            <a:srgbClr val="26D07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457188" y="4065010"/>
            <a:ext cx="1275900" cy="323700"/>
          </a:xfrm>
          <a:prstGeom prst="roundRect">
            <a:avLst>
              <a:gd fmla="val 22637" name="adj"/>
            </a:avLst>
          </a:prstGeom>
          <a:solidFill>
            <a:srgbClr val="FFC6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5594484" y="1760734"/>
            <a:ext cx="323700" cy="323700"/>
          </a:xfrm>
          <a:prstGeom prst="ellipse">
            <a:avLst/>
          </a:prstGeom>
          <a:solidFill>
            <a:srgbClr val="FF69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5594484" y="2528828"/>
            <a:ext cx="323700" cy="3237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5594484" y="3296922"/>
            <a:ext cx="323700" cy="323700"/>
          </a:xfrm>
          <a:prstGeom prst="ellipse">
            <a:avLst/>
          </a:prstGeom>
          <a:solidFill>
            <a:srgbClr val="26D07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5594484" y="4065016"/>
            <a:ext cx="323700" cy="323700"/>
          </a:xfrm>
          <a:prstGeom prst="ellipse">
            <a:avLst/>
          </a:prstGeom>
          <a:solidFill>
            <a:srgbClr val="FFC6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2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2"/>
          <p:cNvSpPr txBox="1"/>
          <p:nvPr>
            <p:ph idx="2" type="subTitle"/>
          </p:nvPr>
        </p:nvSpPr>
        <p:spPr>
          <a:xfrm>
            <a:off x="457200" y="1149700"/>
            <a:ext cx="1275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2"/>
          <p:cNvSpPr txBox="1"/>
          <p:nvPr>
            <p:ph idx="3" type="subTitle"/>
          </p:nvPr>
        </p:nvSpPr>
        <p:spPr>
          <a:xfrm>
            <a:off x="2222800" y="1149700"/>
            <a:ext cx="31143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2"/>
          <p:cNvSpPr txBox="1"/>
          <p:nvPr>
            <p:ph idx="4" type="subTitle"/>
          </p:nvPr>
        </p:nvSpPr>
        <p:spPr>
          <a:xfrm>
            <a:off x="5594475" y="1149700"/>
            <a:ext cx="14841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2"/>
          <p:cNvSpPr txBox="1"/>
          <p:nvPr>
            <p:ph idx="5" type="subTitle"/>
          </p:nvPr>
        </p:nvSpPr>
        <p:spPr>
          <a:xfrm>
            <a:off x="7395800" y="1149700"/>
            <a:ext cx="1275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2"/>
          <p:cNvSpPr txBox="1"/>
          <p:nvPr>
            <p:ph idx="6" type="subTitle"/>
          </p:nvPr>
        </p:nvSpPr>
        <p:spPr>
          <a:xfrm>
            <a:off x="457200" y="1760725"/>
            <a:ext cx="1275900" cy="32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32"/>
          <p:cNvSpPr txBox="1"/>
          <p:nvPr>
            <p:ph idx="7" type="subTitle"/>
          </p:nvPr>
        </p:nvSpPr>
        <p:spPr>
          <a:xfrm>
            <a:off x="457200" y="2528813"/>
            <a:ext cx="1275900" cy="32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2"/>
          <p:cNvSpPr txBox="1"/>
          <p:nvPr>
            <p:ph idx="8" type="subTitle"/>
          </p:nvPr>
        </p:nvSpPr>
        <p:spPr>
          <a:xfrm>
            <a:off x="457200" y="3296900"/>
            <a:ext cx="1275900" cy="32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2"/>
          <p:cNvSpPr txBox="1"/>
          <p:nvPr>
            <p:ph idx="9" type="subTitle"/>
          </p:nvPr>
        </p:nvSpPr>
        <p:spPr>
          <a:xfrm>
            <a:off x="457200" y="4055713"/>
            <a:ext cx="1275900" cy="32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13" type="subTitle"/>
          </p:nvPr>
        </p:nvSpPr>
        <p:spPr>
          <a:xfrm>
            <a:off x="2222800" y="1732400"/>
            <a:ext cx="31143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99" name="Google Shape;499;p32"/>
          <p:cNvSpPr txBox="1"/>
          <p:nvPr>
            <p:ph idx="14" type="subTitle"/>
          </p:nvPr>
        </p:nvSpPr>
        <p:spPr>
          <a:xfrm>
            <a:off x="2222800" y="2528825"/>
            <a:ext cx="31143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0" name="Google Shape;500;p32"/>
          <p:cNvSpPr txBox="1"/>
          <p:nvPr>
            <p:ph idx="15" type="subTitle"/>
          </p:nvPr>
        </p:nvSpPr>
        <p:spPr>
          <a:xfrm>
            <a:off x="2222800" y="3273463"/>
            <a:ext cx="31143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1" name="Google Shape;501;p32"/>
          <p:cNvSpPr txBox="1"/>
          <p:nvPr>
            <p:ph idx="16" type="subTitle"/>
          </p:nvPr>
        </p:nvSpPr>
        <p:spPr>
          <a:xfrm>
            <a:off x="2222800" y="4065013"/>
            <a:ext cx="31143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2" name="Google Shape;502;p32"/>
          <p:cNvSpPr txBox="1"/>
          <p:nvPr>
            <p:ph idx="17" type="subTitle"/>
          </p:nvPr>
        </p:nvSpPr>
        <p:spPr>
          <a:xfrm>
            <a:off x="5994375" y="1732400"/>
            <a:ext cx="10842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3" name="Google Shape;503;p32"/>
          <p:cNvSpPr txBox="1"/>
          <p:nvPr>
            <p:ph idx="18" type="subTitle"/>
          </p:nvPr>
        </p:nvSpPr>
        <p:spPr>
          <a:xfrm>
            <a:off x="5994375" y="2528829"/>
            <a:ext cx="10842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4" name="Google Shape;504;p32"/>
          <p:cNvSpPr txBox="1"/>
          <p:nvPr>
            <p:ph idx="19" type="subTitle"/>
          </p:nvPr>
        </p:nvSpPr>
        <p:spPr>
          <a:xfrm>
            <a:off x="5994375" y="3273469"/>
            <a:ext cx="10842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5" name="Google Shape;505;p32"/>
          <p:cNvSpPr txBox="1"/>
          <p:nvPr>
            <p:ph idx="20" type="subTitle"/>
          </p:nvPr>
        </p:nvSpPr>
        <p:spPr>
          <a:xfrm>
            <a:off x="5994375" y="4065023"/>
            <a:ext cx="10842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6" name="Google Shape;506;p32"/>
          <p:cNvSpPr txBox="1"/>
          <p:nvPr>
            <p:ph idx="21" type="subTitle"/>
          </p:nvPr>
        </p:nvSpPr>
        <p:spPr>
          <a:xfrm>
            <a:off x="7395800" y="1732400"/>
            <a:ext cx="1275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7" name="Google Shape;507;p32"/>
          <p:cNvSpPr txBox="1"/>
          <p:nvPr>
            <p:ph idx="22" type="subTitle"/>
          </p:nvPr>
        </p:nvSpPr>
        <p:spPr>
          <a:xfrm>
            <a:off x="7395800" y="2528829"/>
            <a:ext cx="1275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8" name="Google Shape;508;p32"/>
          <p:cNvSpPr txBox="1"/>
          <p:nvPr>
            <p:ph idx="23" type="subTitle"/>
          </p:nvPr>
        </p:nvSpPr>
        <p:spPr>
          <a:xfrm>
            <a:off x="7395800" y="3273471"/>
            <a:ext cx="1275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9" name="Google Shape;509;p32"/>
          <p:cNvSpPr txBox="1"/>
          <p:nvPr>
            <p:ph idx="24" type="subTitle"/>
          </p:nvPr>
        </p:nvSpPr>
        <p:spPr>
          <a:xfrm>
            <a:off x="7395800" y="4065025"/>
            <a:ext cx="1275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9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33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5" name="Google Shape;515;p33"/>
          <p:cNvCxnSpPr/>
          <p:nvPr/>
        </p:nvCxnSpPr>
        <p:spPr>
          <a:xfrm>
            <a:off x="1234459" y="3267000"/>
            <a:ext cx="7371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6" name="Google Shape;516;p33"/>
          <p:cNvSpPr/>
          <p:nvPr/>
        </p:nvSpPr>
        <p:spPr>
          <a:xfrm>
            <a:off x="1774163" y="3180298"/>
            <a:ext cx="173400" cy="173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7" name="Google Shape;517;p33"/>
          <p:cNvCxnSpPr>
            <a:stCxn id="516" idx="2"/>
          </p:cNvCxnSpPr>
          <p:nvPr/>
        </p:nvCxnSpPr>
        <p:spPr>
          <a:xfrm>
            <a:off x="1860863" y="3353698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3"/>
          <p:cNvSpPr/>
          <p:nvPr/>
        </p:nvSpPr>
        <p:spPr>
          <a:xfrm>
            <a:off x="4681163" y="3180298"/>
            <a:ext cx="173400" cy="173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3184313" y="3180298"/>
            <a:ext cx="173400" cy="173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6178013" y="3180298"/>
            <a:ext cx="173400" cy="173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7674863" y="3180298"/>
            <a:ext cx="173400" cy="173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22" name="Google Shape;522;p33"/>
          <p:cNvCxnSpPr/>
          <p:nvPr/>
        </p:nvCxnSpPr>
        <p:spPr>
          <a:xfrm>
            <a:off x="3271013" y="2885998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3"/>
          <p:cNvCxnSpPr/>
          <p:nvPr/>
        </p:nvCxnSpPr>
        <p:spPr>
          <a:xfrm>
            <a:off x="4767863" y="3345148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3"/>
          <p:cNvCxnSpPr/>
          <p:nvPr/>
        </p:nvCxnSpPr>
        <p:spPr>
          <a:xfrm>
            <a:off x="6264713" y="2915598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>
            <a:off x="7761563" y="3353698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3"/>
          <p:cNvSpPr txBox="1"/>
          <p:nvPr/>
        </p:nvSpPr>
        <p:spPr>
          <a:xfrm>
            <a:off x="457209" y="3157650"/>
            <a:ext cx="7140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2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</a:t>
            </a:r>
            <a:endParaRPr b="1">
              <a:solidFill>
                <a:schemeClr val="accent4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8563023" y="3196274"/>
            <a:ext cx="123789" cy="141446"/>
          </a:xfrm>
          <a:custGeom>
            <a:rect b="b" l="l" r="r" t="t"/>
            <a:pathLst>
              <a:path extrusionOk="0" h="209550" w="184073">
                <a:moveTo>
                  <a:pt x="7715" y="0"/>
                </a:moveTo>
                <a:lnTo>
                  <a:pt x="6638" y="359"/>
                </a:lnTo>
                <a:lnTo>
                  <a:pt x="5562" y="718"/>
                </a:lnTo>
                <a:lnTo>
                  <a:pt x="4665" y="1256"/>
                </a:lnTo>
                <a:lnTo>
                  <a:pt x="3588" y="1794"/>
                </a:lnTo>
                <a:lnTo>
                  <a:pt x="2691" y="2512"/>
                </a:lnTo>
                <a:lnTo>
                  <a:pt x="1973" y="3409"/>
                </a:lnTo>
                <a:lnTo>
                  <a:pt x="1435" y="4306"/>
                </a:lnTo>
                <a:lnTo>
                  <a:pt x="897" y="5382"/>
                </a:lnTo>
                <a:lnTo>
                  <a:pt x="359" y="6459"/>
                </a:lnTo>
                <a:lnTo>
                  <a:pt x="179" y="7715"/>
                </a:lnTo>
                <a:lnTo>
                  <a:pt x="0" y="8970"/>
                </a:lnTo>
                <a:lnTo>
                  <a:pt x="0" y="104775"/>
                </a:lnTo>
                <a:lnTo>
                  <a:pt x="0" y="200580"/>
                </a:lnTo>
                <a:lnTo>
                  <a:pt x="179" y="201835"/>
                </a:lnTo>
                <a:lnTo>
                  <a:pt x="359" y="203091"/>
                </a:lnTo>
                <a:lnTo>
                  <a:pt x="897" y="204168"/>
                </a:lnTo>
                <a:lnTo>
                  <a:pt x="1435" y="205244"/>
                </a:lnTo>
                <a:lnTo>
                  <a:pt x="1973" y="206141"/>
                </a:lnTo>
                <a:lnTo>
                  <a:pt x="2691" y="207038"/>
                </a:lnTo>
                <a:lnTo>
                  <a:pt x="3588" y="207756"/>
                </a:lnTo>
                <a:lnTo>
                  <a:pt x="4665" y="208294"/>
                </a:lnTo>
                <a:lnTo>
                  <a:pt x="5562" y="208832"/>
                </a:lnTo>
                <a:lnTo>
                  <a:pt x="6638" y="209191"/>
                </a:lnTo>
                <a:lnTo>
                  <a:pt x="7715" y="209550"/>
                </a:lnTo>
                <a:lnTo>
                  <a:pt x="10047" y="209550"/>
                </a:lnTo>
                <a:lnTo>
                  <a:pt x="11303" y="209371"/>
                </a:lnTo>
                <a:lnTo>
                  <a:pt x="12379" y="208832"/>
                </a:lnTo>
                <a:lnTo>
                  <a:pt x="13635" y="208294"/>
                </a:lnTo>
                <a:lnTo>
                  <a:pt x="179408" y="112669"/>
                </a:lnTo>
                <a:lnTo>
                  <a:pt x="180485" y="111951"/>
                </a:lnTo>
                <a:lnTo>
                  <a:pt x="181382" y="111054"/>
                </a:lnTo>
                <a:lnTo>
                  <a:pt x="182279" y="110157"/>
                </a:lnTo>
                <a:lnTo>
                  <a:pt x="182817" y="109081"/>
                </a:lnTo>
                <a:lnTo>
                  <a:pt x="183355" y="108184"/>
                </a:lnTo>
                <a:lnTo>
                  <a:pt x="183714" y="107107"/>
                </a:lnTo>
                <a:lnTo>
                  <a:pt x="183894" y="105851"/>
                </a:lnTo>
                <a:lnTo>
                  <a:pt x="184073" y="104775"/>
                </a:lnTo>
                <a:lnTo>
                  <a:pt x="183894" y="103699"/>
                </a:lnTo>
                <a:lnTo>
                  <a:pt x="183714" y="102443"/>
                </a:lnTo>
                <a:lnTo>
                  <a:pt x="183355" y="101366"/>
                </a:lnTo>
                <a:lnTo>
                  <a:pt x="182817" y="100469"/>
                </a:lnTo>
                <a:lnTo>
                  <a:pt x="182279" y="99393"/>
                </a:lnTo>
                <a:lnTo>
                  <a:pt x="181382" y="98496"/>
                </a:lnTo>
                <a:lnTo>
                  <a:pt x="180485" y="97599"/>
                </a:lnTo>
                <a:lnTo>
                  <a:pt x="179408" y="96881"/>
                </a:lnTo>
                <a:lnTo>
                  <a:pt x="13635" y="1256"/>
                </a:lnTo>
                <a:lnTo>
                  <a:pt x="12379" y="718"/>
                </a:lnTo>
                <a:lnTo>
                  <a:pt x="11303" y="179"/>
                </a:lnTo>
                <a:lnTo>
                  <a:pt x="10047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>
            <p:ph idx="2" type="pic"/>
          </p:nvPr>
        </p:nvSpPr>
        <p:spPr>
          <a:xfrm>
            <a:off x="2971475" y="1733438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29" name="Google Shape;529;p33"/>
          <p:cNvSpPr/>
          <p:nvPr>
            <p:ph idx="3" type="pic"/>
          </p:nvPr>
        </p:nvSpPr>
        <p:spPr>
          <a:xfrm>
            <a:off x="5956925" y="1733438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0" name="Google Shape;530;p33"/>
          <p:cNvSpPr/>
          <p:nvPr>
            <p:ph idx="4" type="pic"/>
          </p:nvPr>
        </p:nvSpPr>
        <p:spPr>
          <a:xfrm>
            <a:off x="7462025" y="3745188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1" name="Google Shape;531;p33"/>
          <p:cNvSpPr/>
          <p:nvPr>
            <p:ph idx="5" type="pic"/>
          </p:nvPr>
        </p:nvSpPr>
        <p:spPr>
          <a:xfrm>
            <a:off x="4464188" y="3745188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2" name="Google Shape;532;p33"/>
          <p:cNvSpPr/>
          <p:nvPr>
            <p:ph idx="6" type="pic"/>
          </p:nvPr>
        </p:nvSpPr>
        <p:spPr>
          <a:xfrm>
            <a:off x="1561288" y="3745188"/>
            <a:ext cx="599100" cy="5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3" name="Google Shape;533;p33"/>
          <p:cNvSpPr txBox="1"/>
          <p:nvPr>
            <p:ph idx="7" type="subTitle"/>
          </p:nvPr>
        </p:nvSpPr>
        <p:spPr>
          <a:xfrm>
            <a:off x="2272525" y="240875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33"/>
          <p:cNvSpPr txBox="1"/>
          <p:nvPr>
            <p:ph idx="8" type="subTitle"/>
          </p:nvPr>
        </p:nvSpPr>
        <p:spPr>
          <a:xfrm>
            <a:off x="5266175" y="240875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5" name="Google Shape;535;p33"/>
          <p:cNvSpPr txBox="1"/>
          <p:nvPr>
            <p:ph idx="9" type="subTitle"/>
          </p:nvPr>
        </p:nvSpPr>
        <p:spPr>
          <a:xfrm>
            <a:off x="6763025" y="442050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33"/>
          <p:cNvSpPr txBox="1"/>
          <p:nvPr>
            <p:ph idx="13" type="subTitle"/>
          </p:nvPr>
        </p:nvSpPr>
        <p:spPr>
          <a:xfrm>
            <a:off x="3779750" y="442050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7" name="Google Shape;537;p33"/>
          <p:cNvSpPr txBox="1"/>
          <p:nvPr>
            <p:ph idx="14" type="subTitle"/>
          </p:nvPr>
        </p:nvSpPr>
        <p:spPr>
          <a:xfrm>
            <a:off x="862300" y="442050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8" name="Google Shape;538;p33"/>
          <p:cNvSpPr txBox="1"/>
          <p:nvPr>
            <p:ph idx="15" type="subTitle"/>
          </p:nvPr>
        </p:nvSpPr>
        <p:spPr>
          <a:xfrm>
            <a:off x="1188675" y="2717025"/>
            <a:ext cx="1344300" cy="3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9" name="Google Shape;539;p33"/>
          <p:cNvSpPr txBox="1"/>
          <p:nvPr>
            <p:ph idx="16" type="subTitle"/>
          </p:nvPr>
        </p:nvSpPr>
        <p:spPr>
          <a:xfrm>
            <a:off x="4106150" y="2717025"/>
            <a:ext cx="1344300" cy="3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0" name="Google Shape;540;p33"/>
          <p:cNvSpPr txBox="1"/>
          <p:nvPr>
            <p:ph idx="17" type="subTitle"/>
          </p:nvPr>
        </p:nvSpPr>
        <p:spPr>
          <a:xfrm>
            <a:off x="7089425" y="2717025"/>
            <a:ext cx="1344300" cy="3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1" name="Google Shape;541;p33"/>
          <p:cNvSpPr txBox="1"/>
          <p:nvPr>
            <p:ph idx="18" type="subTitle"/>
          </p:nvPr>
        </p:nvSpPr>
        <p:spPr>
          <a:xfrm>
            <a:off x="5584325" y="3414625"/>
            <a:ext cx="13443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2" name="Google Shape;542;p33"/>
          <p:cNvSpPr txBox="1"/>
          <p:nvPr>
            <p:ph idx="19" type="subTitle"/>
          </p:nvPr>
        </p:nvSpPr>
        <p:spPr>
          <a:xfrm>
            <a:off x="2598875" y="3414625"/>
            <a:ext cx="13443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3" name="Google Shape;543;p33"/>
          <p:cNvSpPr txBox="1"/>
          <p:nvPr>
            <p:ph idx="20" type="subTitle"/>
          </p:nvPr>
        </p:nvSpPr>
        <p:spPr>
          <a:xfrm>
            <a:off x="457200" y="1152475"/>
            <a:ext cx="8229600" cy="4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TLE_ONLY_10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6" name="Google Shape;546;p34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9" name="Google Shape;549;p34"/>
          <p:cNvCxnSpPr/>
          <p:nvPr/>
        </p:nvCxnSpPr>
        <p:spPr>
          <a:xfrm>
            <a:off x="-61225" y="1393000"/>
            <a:ext cx="8049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4"/>
          <p:cNvCxnSpPr/>
          <p:nvPr/>
        </p:nvCxnSpPr>
        <p:spPr>
          <a:xfrm>
            <a:off x="7987570" y="1393075"/>
            <a:ext cx="0" cy="1195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4"/>
          <p:cNvCxnSpPr/>
          <p:nvPr/>
        </p:nvCxnSpPr>
        <p:spPr>
          <a:xfrm>
            <a:off x="1162520" y="2588275"/>
            <a:ext cx="6825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4"/>
          <p:cNvCxnSpPr/>
          <p:nvPr/>
        </p:nvCxnSpPr>
        <p:spPr>
          <a:xfrm>
            <a:off x="1162520" y="2588275"/>
            <a:ext cx="0" cy="1195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4"/>
          <p:cNvCxnSpPr/>
          <p:nvPr/>
        </p:nvCxnSpPr>
        <p:spPr>
          <a:xfrm>
            <a:off x="1162513" y="3783475"/>
            <a:ext cx="8042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4" name="Google Shape;554;p34"/>
          <p:cNvSpPr/>
          <p:nvPr/>
        </p:nvSpPr>
        <p:spPr>
          <a:xfrm>
            <a:off x="1937350" y="1152475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4334439" y="1152475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6731528" y="1152475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1937350" y="23476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4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4334439" y="23476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5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6731528" y="23476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6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1937350" y="3542880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7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4334439" y="3542880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8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6731528" y="3542880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9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63" name="Google Shape;563;p34"/>
          <p:cNvSpPr txBox="1"/>
          <p:nvPr>
            <p:ph idx="2" type="subTitle"/>
          </p:nvPr>
        </p:nvSpPr>
        <p:spPr>
          <a:xfrm>
            <a:off x="1293450" y="1747488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4" name="Google Shape;564;p34"/>
          <p:cNvSpPr txBox="1"/>
          <p:nvPr>
            <p:ph idx="3" type="subTitle"/>
          </p:nvPr>
        </p:nvSpPr>
        <p:spPr>
          <a:xfrm>
            <a:off x="1293450" y="2923600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5" name="Google Shape;565;p34"/>
          <p:cNvSpPr txBox="1"/>
          <p:nvPr>
            <p:ph idx="4" type="subTitle"/>
          </p:nvPr>
        </p:nvSpPr>
        <p:spPr>
          <a:xfrm>
            <a:off x="1293450" y="4100275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6" name="Google Shape;566;p34"/>
          <p:cNvSpPr txBox="1"/>
          <p:nvPr>
            <p:ph idx="5" type="subTitle"/>
          </p:nvPr>
        </p:nvSpPr>
        <p:spPr>
          <a:xfrm>
            <a:off x="3690488" y="1747488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7" name="Google Shape;567;p34"/>
          <p:cNvSpPr txBox="1"/>
          <p:nvPr>
            <p:ph idx="6" type="subTitle"/>
          </p:nvPr>
        </p:nvSpPr>
        <p:spPr>
          <a:xfrm>
            <a:off x="3690488" y="2923600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8" name="Google Shape;568;p34"/>
          <p:cNvSpPr txBox="1"/>
          <p:nvPr>
            <p:ph idx="7" type="subTitle"/>
          </p:nvPr>
        </p:nvSpPr>
        <p:spPr>
          <a:xfrm>
            <a:off x="3690488" y="4100275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9" name="Google Shape;569;p34"/>
          <p:cNvSpPr txBox="1"/>
          <p:nvPr>
            <p:ph idx="8" type="subTitle"/>
          </p:nvPr>
        </p:nvSpPr>
        <p:spPr>
          <a:xfrm>
            <a:off x="6087538" y="1747488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0" name="Google Shape;570;p34"/>
          <p:cNvSpPr txBox="1"/>
          <p:nvPr>
            <p:ph idx="9" type="subTitle"/>
          </p:nvPr>
        </p:nvSpPr>
        <p:spPr>
          <a:xfrm>
            <a:off x="6087538" y="2923600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1" name="Google Shape;571;p34"/>
          <p:cNvSpPr txBox="1"/>
          <p:nvPr>
            <p:ph idx="13" type="subTitle"/>
          </p:nvPr>
        </p:nvSpPr>
        <p:spPr>
          <a:xfrm>
            <a:off x="6087538" y="4100275"/>
            <a:ext cx="1769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/>
          <p:nvPr/>
        </p:nvSpPr>
        <p:spPr>
          <a:xfrm>
            <a:off x="1429800" y="1165650"/>
            <a:ext cx="6960600" cy="3273000"/>
          </a:xfrm>
          <a:prstGeom prst="roundRect">
            <a:avLst>
              <a:gd fmla="val 2263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277400" y="1013250"/>
            <a:ext cx="6960600" cy="3273000"/>
          </a:xfrm>
          <a:prstGeom prst="roundRect">
            <a:avLst>
              <a:gd fmla="val 2263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1859150" y="1302263"/>
            <a:ext cx="5151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rgbClr val="F7F7F7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endParaRPr b="1" sz="6000">
              <a:solidFill>
                <a:srgbClr val="F7F7F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753611" y="2137138"/>
            <a:ext cx="1029335" cy="1025218"/>
            <a:chOff x="3000325" y="3156400"/>
            <a:chExt cx="881054" cy="877530"/>
          </a:xfrm>
        </p:grpSpPr>
        <p:sp>
          <p:nvSpPr>
            <p:cNvPr id="577" name="Google Shape;577;p35"/>
            <p:cNvSpPr/>
            <p:nvPr/>
          </p:nvSpPr>
          <p:spPr>
            <a:xfrm>
              <a:off x="3791679" y="3550315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791679" y="3353358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791679" y="315640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791679" y="3747273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791679" y="394423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000325" y="3550315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000325" y="3353358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000325" y="315640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000325" y="3747273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000325" y="394423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198163" y="3550315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198163" y="3353358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198163" y="315640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198163" y="3747273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198163" y="394423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396002" y="3550315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396002" y="3353358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396002" y="315640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396002" y="3747273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3396002" y="394423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593840" y="3550315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593840" y="3353358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3593840" y="315640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3593840" y="3747273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3593840" y="3944230"/>
              <a:ext cx="89700" cy="89700"/>
            </a:xfrm>
            <a:prstGeom prst="ellipse">
              <a:avLst/>
            </a:prstGeom>
            <a:solidFill>
              <a:srgbClr val="00A7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5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5"/>
          <p:cNvSpPr txBox="1"/>
          <p:nvPr>
            <p:ph idx="2" type="body"/>
          </p:nvPr>
        </p:nvSpPr>
        <p:spPr>
          <a:xfrm>
            <a:off x="2374250" y="1579200"/>
            <a:ext cx="5389200" cy="19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Char char="■"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606" name="Google Shape;606;p35"/>
          <p:cNvSpPr txBox="1"/>
          <p:nvPr>
            <p:ph idx="3" type="subTitle"/>
          </p:nvPr>
        </p:nvSpPr>
        <p:spPr>
          <a:xfrm>
            <a:off x="4394950" y="3486750"/>
            <a:ext cx="33684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35"/>
          <p:cNvSpPr txBox="1"/>
          <p:nvPr>
            <p:ph idx="4" type="subTitle"/>
          </p:nvPr>
        </p:nvSpPr>
        <p:spPr>
          <a:xfrm>
            <a:off x="4394950" y="3783150"/>
            <a:ext cx="33684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TITLE_ONLY_1_2_2"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0" name="Google Shape;61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6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2" name="Google Shape;612;p36"/>
          <p:cNvGrpSpPr/>
          <p:nvPr/>
        </p:nvGrpSpPr>
        <p:grpSpPr>
          <a:xfrm rot="10800000">
            <a:off x="7321000" y="1228430"/>
            <a:ext cx="754100" cy="3057840"/>
            <a:chOff x="1409525" y="1524925"/>
            <a:chExt cx="754100" cy="2588100"/>
          </a:xfrm>
        </p:grpSpPr>
        <p:sp>
          <p:nvSpPr>
            <p:cNvPr id="613" name="Google Shape;613;p36"/>
            <p:cNvSpPr/>
            <p:nvPr/>
          </p:nvSpPr>
          <p:spPr>
            <a:xfrm>
              <a:off x="1409525" y="1524925"/>
              <a:ext cx="222600" cy="25881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508425" y="39120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508425" y="15249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1068925" y="1228369"/>
            <a:ext cx="754100" cy="3057840"/>
            <a:chOff x="1409525" y="1524925"/>
            <a:chExt cx="754100" cy="2588100"/>
          </a:xfrm>
        </p:grpSpPr>
        <p:sp>
          <p:nvSpPr>
            <p:cNvPr id="617" name="Google Shape;617;p36"/>
            <p:cNvSpPr/>
            <p:nvPr/>
          </p:nvSpPr>
          <p:spPr>
            <a:xfrm>
              <a:off x="1409525" y="1524925"/>
              <a:ext cx="222600" cy="25881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508425" y="39120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508425" y="15249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6"/>
          <p:cNvSpPr txBox="1"/>
          <p:nvPr/>
        </p:nvSpPr>
        <p:spPr>
          <a:xfrm>
            <a:off x="1706750" y="1530863"/>
            <a:ext cx="5151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rgbClr val="FC5D0D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endParaRPr b="1" sz="6000">
              <a:solidFill>
                <a:srgbClr val="FC5D0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1" name="Google Shape;621;p36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2" name="Google Shape;622;p36"/>
          <p:cNvSpPr txBox="1"/>
          <p:nvPr>
            <p:ph idx="2" type="body"/>
          </p:nvPr>
        </p:nvSpPr>
        <p:spPr>
          <a:xfrm>
            <a:off x="2221850" y="1733450"/>
            <a:ext cx="5226600" cy="16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Char char="■"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623" name="Google Shape;623;p36"/>
          <p:cNvSpPr txBox="1"/>
          <p:nvPr>
            <p:ph idx="3" type="subTitle"/>
          </p:nvPr>
        </p:nvSpPr>
        <p:spPr>
          <a:xfrm>
            <a:off x="4181583" y="3405350"/>
            <a:ext cx="3266700" cy="1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36"/>
          <p:cNvSpPr txBox="1"/>
          <p:nvPr>
            <p:ph idx="4" type="subTitle"/>
          </p:nvPr>
        </p:nvSpPr>
        <p:spPr>
          <a:xfrm>
            <a:off x="4181583" y="3665134"/>
            <a:ext cx="3266700" cy="1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TITLE_ONLY_1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7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7" name="Google Shape;627;p37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8" name="Google Shape;62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7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37"/>
          <p:cNvSpPr txBox="1"/>
          <p:nvPr/>
        </p:nvSpPr>
        <p:spPr>
          <a:xfrm>
            <a:off x="2945100" y="1534806"/>
            <a:ext cx="5151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rgbClr val="FC5D0D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endParaRPr b="1" sz="6000">
              <a:solidFill>
                <a:srgbClr val="FC5D0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1" name="Google Shape;631;p37"/>
          <p:cNvSpPr txBox="1"/>
          <p:nvPr>
            <p:ph idx="2" type="body"/>
          </p:nvPr>
        </p:nvSpPr>
        <p:spPr>
          <a:xfrm>
            <a:off x="3460200" y="1737406"/>
            <a:ext cx="5226600" cy="30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BM Plex Sans Light"/>
              <a:buChar char="■"/>
              <a:defRPr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■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■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●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○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■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●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○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Char char="■"/>
              <a:defRPr sz="18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632" name="Google Shape;632;p37"/>
          <p:cNvSpPr txBox="1"/>
          <p:nvPr>
            <p:ph idx="3" type="subTitle"/>
          </p:nvPr>
        </p:nvSpPr>
        <p:spPr>
          <a:xfrm>
            <a:off x="619177" y="3707675"/>
            <a:ext cx="2243400" cy="1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37"/>
          <p:cNvSpPr txBox="1"/>
          <p:nvPr>
            <p:ph idx="4" type="subTitle"/>
          </p:nvPr>
        </p:nvSpPr>
        <p:spPr>
          <a:xfrm>
            <a:off x="619177" y="3967454"/>
            <a:ext cx="2243400" cy="1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4" name="Google Shape;634;p37"/>
          <p:cNvSpPr/>
          <p:nvPr>
            <p:ph idx="5" type="pic"/>
          </p:nvPr>
        </p:nvSpPr>
        <p:spPr>
          <a:xfrm>
            <a:off x="840575" y="1737400"/>
            <a:ext cx="1800600" cy="18006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635" name="Google Shape;635;p37"/>
          <p:cNvCxnSpPr>
            <a:stCxn id="634" idx="2"/>
          </p:cNvCxnSpPr>
          <p:nvPr/>
        </p:nvCxnSpPr>
        <p:spPr>
          <a:xfrm rot="10800000">
            <a:off x="-270925" y="2637700"/>
            <a:ext cx="111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vent Announcement">
  <p:cSld name="CUSTOM_1">
    <p:bg>
      <p:bgPr>
        <a:solidFill>
          <a:schemeClr val="accen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8"/>
          <p:cNvSpPr/>
          <p:nvPr/>
        </p:nvSpPr>
        <p:spPr>
          <a:xfrm>
            <a:off x="457200" y="2282425"/>
            <a:ext cx="3898800" cy="2289000"/>
          </a:xfrm>
          <a:prstGeom prst="roundRect">
            <a:avLst>
              <a:gd fmla="val 16667" name="adj"/>
            </a:avLst>
          </a:prstGeom>
          <a:solidFill>
            <a:srgbClr val="FFC6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3400475" y="114300"/>
            <a:ext cx="5286300" cy="5413500"/>
          </a:xfrm>
          <a:prstGeom prst="roundRect">
            <a:avLst>
              <a:gd fmla="val 5591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grpSp>
        <p:nvGrpSpPr>
          <p:cNvPr id="639" name="Google Shape;639;p38"/>
          <p:cNvGrpSpPr/>
          <p:nvPr/>
        </p:nvGrpSpPr>
        <p:grpSpPr>
          <a:xfrm>
            <a:off x="8119923" y="3779397"/>
            <a:ext cx="795465" cy="792208"/>
            <a:chOff x="137675" y="266700"/>
            <a:chExt cx="939600" cy="935752"/>
          </a:xfrm>
        </p:grpSpPr>
        <p:sp>
          <p:nvSpPr>
            <p:cNvPr id="640" name="Google Shape;640;p38"/>
            <p:cNvSpPr/>
            <p:nvPr/>
          </p:nvSpPr>
          <p:spPr>
            <a:xfrm>
              <a:off x="137675" y="266700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137675" y="440230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37675" y="613761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37675" y="787291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7675" y="960822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37675" y="1134352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pic>
        <p:nvPicPr>
          <p:cNvPr id="646" name="Google Shape;6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8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38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38"/>
          <p:cNvSpPr txBox="1"/>
          <p:nvPr>
            <p:ph idx="2" type="subTitle"/>
          </p:nvPr>
        </p:nvSpPr>
        <p:spPr>
          <a:xfrm>
            <a:off x="727575" y="2685725"/>
            <a:ext cx="2237100" cy="86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38"/>
          <p:cNvSpPr txBox="1"/>
          <p:nvPr>
            <p:ph idx="3" type="subTitle"/>
          </p:nvPr>
        </p:nvSpPr>
        <p:spPr>
          <a:xfrm>
            <a:off x="727575" y="3626825"/>
            <a:ext cx="22371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51" name="Google Shape;651;p38"/>
          <p:cNvSpPr txBox="1"/>
          <p:nvPr>
            <p:ph idx="4" type="subTitle"/>
          </p:nvPr>
        </p:nvSpPr>
        <p:spPr>
          <a:xfrm>
            <a:off x="3653800" y="4271825"/>
            <a:ext cx="2361000" cy="2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600"/>
              <a:buNone/>
              <a:defRPr b="1">
                <a:solidFill>
                  <a:srgbClr val="F9382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b="1" sz="1800">
                <a:solidFill>
                  <a:srgbClr val="F93822"/>
                </a:solidFill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idx="5" type="body"/>
          </p:nvPr>
        </p:nvSpPr>
        <p:spPr>
          <a:xfrm>
            <a:off x="3653800" y="1245100"/>
            <a:ext cx="4802700" cy="288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3" name="Google Shape;653;p38"/>
          <p:cNvSpPr txBox="1"/>
          <p:nvPr>
            <p:ph type="title"/>
          </p:nvPr>
        </p:nvSpPr>
        <p:spPr>
          <a:xfrm>
            <a:off x="3653800" y="114300"/>
            <a:ext cx="4802700" cy="9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4" name="Google Shape;654;p38"/>
          <p:cNvSpPr/>
          <p:nvPr/>
        </p:nvSpPr>
        <p:spPr>
          <a:xfrm rot="-2700000">
            <a:off x="3120274" y="3155389"/>
            <a:ext cx="546452" cy="543058"/>
          </a:xfrm>
          <a:prstGeom prst="roundRect">
            <a:avLst>
              <a:gd fmla="val 580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_3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/>
          <p:nvPr/>
        </p:nvSpPr>
        <p:spPr>
          <a:xfrm>
            <a:off x="2542607" y="882600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7" name="Google Shape;657;p39"/>
          <p:cNvSpPr/>
          <p:nvPr/>
        </p:nvSpPr>
        <p:spPr>
          <a:xfrm>
            <a:off x="2542607" y="1235369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58" name="Google Shape;658;p39"/>
          <p:cNvSpPr/>
          <p:nvPr/>
        </p:nvSpPr>
        <p:spPr>
          <a:xfrm>
            <a:off x="4628013" y="882600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4628013" y="1235369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0" name="Google Shape;660;p39"/>
          <p:cNvSpPr/>
          <p:nvPr/>
        </p:nvSpPr>
        <p:spPr>
          <a:xfrm>
            <a:off x="6713420" y="882600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1" name="Google Shape;661;p39"/>
          <p:cNvSpPr/>
          <p:nvPr/>
        </p:nvSpPr>
        <p:spPr>
          <a:xfrm>
            <a:off x="6713420" y="1235369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2" name="Google Shape;662;p39"/>
          <p:cNvSpPr/>
          <p:nvPr/>
        </p:nvSpPr>
        <p:spPr>
          <a:xfrm>
            <a:off x="457200" y="2996834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3" name="Google Shape;663;p39"/>
          <p:cNvSpPr/>
          <p:nvPr/>
        </p:nvSpPr>
        <p:spPr>
          <a:xfrm>
            <a:off x="457200" y="3349603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4" name="Google Shape;664;p39"/>
          <p:cNvSpPr/>
          <p:nvPr/>
        </p:nvSpPr>
        <p:spPr>
          <a:xfrm>
            <a:off x="457200" y="882600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457200" y="1235369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6" name="Google Shape;666;p39"/>
          <p:cNvSpPr/>
          <p:nvPr/>
        </p:nvSpPr>
        <p:spPr>
          <a:xfrm>
            <a:off x="2542607" y="2996834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7" name="Google Shape;667;p39"/>
          <p:cNvSpPr/>
          <p:nvPr/>
        </p:nvSpPr>
        <p:spPr>
          <a:xfrm>
            <a:off x="2542607" y="3349603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8" name="Google Shape;668;p39"/>
          <p:cNvSpPr/>
          <p:nvPr/>
        </p:nvSpPr>
        <p:spPr>
          <a:xfrm>
            <a:off x="4628013" y="2996834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4628013" y="3349603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70" name="Google Shape;670;p39"/>
          <p:cNvSpPr/>
          <p:nvPr/>
        </p:nvSpPr>
        <p:spPr>
          <a:xfrm>
            <a:off x="6713420" y="2996834"/>
            <a:ext cx="1971300" cy="1924200"/>
          </a:xfrm>
          <a:prstGeom prst="roundRect">
            <a:avLst>
              <a:gd fmla="val 5827" name="adj"/>
            </a:avLst>
          </a:prstGeom>
          <a:solidFill>
            <a:srgbClr val="FC5D0D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6713420" y="3349603"/>
            <a:ext cx="1973400" cy="1671300"/>
          </a:xfrm>
          <a:prstGeom prst="roundRect">
            <a:avLst>
              <a:gd fmla="val 582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72" name="Google Shape;672;p39"/>
          <p:cNvSpPr txBox="1"/>
          <p:nvPr/>
        </p:nvSpPr>
        <p:spPr>
          <a:xfrm>
            <a:off x="3037785" y="926444"/>
            <a:ext cx="96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Insurance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7326036" y="926444"/>
            <a:ext cx="7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Media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7106509" y="3057806"/>
            <a:ext cx="12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Public Sector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5" name="Google Shape;675;p39"/>
          <p:cNvSpPr txBox="1"/>
          <p:nvPr/>
        </p:nvSpPr>
        <p:spPr>
          <a:xfrm>
            <a:off x="559852" y="3057806"/>
            <a:ext cx="1727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Transport &amp; Logistics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6" name="Google Shape;676;p39"/>
          <p:cNvSpPr txBox="1"/>
          <p:nvPr/>
        </p:nvSpPr>
        <p:spPr>
          <a:xfrm>
            <a:off x="2994014" y="3057806"/>
            <a:ext cx="113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Technology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7" name="Google Shape;677;p39"/>
          <p:cNvSpPr txBox="1"/>
          <p:nvPr/>
        </p:nvSpPr>
        <p:spPr>
          <a:xfrm>
            <a:off x="5141472" y="926444"/>
            <a:ext cx="96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Telecom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8" name="Google Shape;678;p39"/>
          <p:cNvSpPr txBox="1"/>
          <p:nvPr/>
        </p:nvSpPr>
        <p:spPr>
          <a:xfrm>
            <a:off x="4981638" y="3057806"/>
            <a:ext cx="132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Manufacturing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9" name="Google Shape;679;p39"/>
          <p:cNvSpPr txBox="1"/>
          <p:nvPr/>
        </p:nvSpPr>
        <p:spPr>
          <a:xfrm>
            <a:off x="622516" y="926444"/>
            <a:ext cx="157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Services</a:t>
            </a:r>
            <a:endParaRPr b="1" sz="11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0" name="Google Shape;68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0748" y="1482652"/>
            <a:ext cx="752844" cy="23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1212" y="2297221"/>
            <a:ext cx="443718" cy="37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007" y="1934152"/>
            <a:ext cx="833916" cy="16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3700" y="1390383"/>
            <a:ext cx="375355" cy="37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1499" y="1828654"/>
            <a:ext cx="563158" cy="37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5740" y="2315269"/>
            <a:ext cx="752844" cy="23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39107" y="2374791"/>
            <a:ext cx="773072" cy="32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33568" y="1701031"/>
            <a:ext cx="783606" cy="33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22099" y="1923301"/>
            <a:ext cx="906640" cy="35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9"/>
          <p:cNvPicPr preferRelativeResize="0"/>
          <p:nvPr/>
        </p:nvPicPr>
        <p:blipFill rotWithShape="1">
          <a:blip r:embed="rId11">
            <a:alphaModFix/>
          </a:blip>
          <a:srcRect b="0" l="26600" r="0" t="0"/>
          <a:stretch/>
        </p:blipFill>
        <p:spPr>
          <a:xfrm>
            <a:off x="7502249" y="4496830"/>
            <a:ext cx="962785" cy="28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29065" y="3869594"/>
            <a:ext cx="888378" cy="188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F - Logos, brands and logotypes" id="691" name="Google Shape;691;p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31533" y="4097231"/>
            <a:ext cx="962784" cy="23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1355" y="3491593"/>
            <a:ext cx="851082" cy="259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bus Logo PNG Transparent &amp; SVG Vector - Freebie Supply" id="693" name="Google Shape;693;p39"/>
          <p:cNvPicPr preferRelativeResize="0"/>
          <p:nvPr/>
        </p:nvPicPr>
        <p:blipFill rotWithShape="1">
          <a:blip r:embed="rId15">
            <a:alphaModFix/>
          </a:blip>
          <a:srcRect b="40601" l="0" r="0" t="39280"/>
          <a:stretch/>
        </p:blipFill>
        <p:spPr>
          <a:xfrm>
            <a:off x="814290" y="3567802"/>
            <a:ext cx="1180350" cy="23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ehne + Nagel - Logos, brands and logotypes" id="694" name="Google Shape;694;p3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9065" y="3943745"/>
            <a:ext cx="1328790" cy="303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king You From Point A to Point Possible - BNSF Logistics" id="695" name="Google Shape;695;p3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41283" y="4463955"/>
            <a:ext cx="1005284" cy="25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9"/>
          <p:cNvPicPr preferRelativeResize="0"/>
          <p:nvPr/>
        </p:nvPicPr>
        <p:blipFill rotWithShape="1">
          <a:blip r:embed="rId18">
            <a:alphaModFix/>
          </a:blip>
          <a:srcRect b="33399" l="5440" r="5812" t="29974"/>
          <a:stretch/>
        </p:blipFill>
        <p:spPr>
          <a:xfrm>
            <a:off x="3414634" y="4041143"/>
            <a:ext cx="1038339" cy="22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724123" y="3518703"/>
            <a:ext cx="614016" cy="18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680770" y="3749039"/>
            <a:ext cx="962788" cy="20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704923" y="4210428"/>
            <a:ext cx="559398" cy="44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38588" y="4558692"/>
            <a:ext cx="888377" cy="16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750234" y="1551706"/>
            <a:ext cx="794910" cy="188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53549" y="1375086"/>
            <a:ext cx="951554" cy="27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33241" y="1801691"/>
            <a:ext cx="951552" cy="25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871660" y="2208911"/>
            <a:ext cx="351750" cy="34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9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491852" y="2429617"/>
            <a:ext cx="1030590" cy="25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9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817095" y="1912415"/>
            <a:ext cx="728040" cy="34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792986" y="3594589"/>
            <a:ext cx="1038323" cy="18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9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5436956" y="3904979"/>
            <a:ext cx="927603" cy="17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9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4784919" y="4066662"/>
            <a:ext cx="680136" cy="316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o We Are | Zymergen" id="710" name="Google Shape;710;p3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112097" y="4558692"/>
            <a:ext cx="1180348" cy="1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54297" y="1472302"/>
            <a:ext cx="934303" cy="19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554293" y="1909561"/>
            <a:ext cx="934303" cy="24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469363" y="1448398"/>
            <a:ext cx="962273" cy="24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1617943" y="1916659"/>
            <a:ext cx="665097" cy="19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784695" y="2337101"/>
            <a:ext cx="331609" cy="27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54294" y="2370696"/>
            <a:ext cx="934303" cy="27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9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6902969" y="1457298"/>
            <a:ext cx="1082588" cy="164547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9"/>
          <p:cNvSpPr txBox="1"/>
          <p:nvPr/>
        </p:nvSpPr>
        <p:spPr>
          <a:xfrm>
            <a:off x="5408399" y="2975839"/>
            <a:ext cx="3459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>
                <a:solidFill>
                  <a:srgbClr val="1F2A4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500">
              <a:solidFill>
                <a:srgbClr val="1F2A44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9" name="Google Shape;719;p39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9"/>
          <p:cNvSpPr txBox="1"/>
          <p:nvPr/>
        </p:nvSpPr>
        <p:spPr>
          <a:xfrm>
            <a:off x="466925" y="118575"/>
            <a:ext cx="822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400+ Customers Across Industries</a:t>
            </a:r>
            <a:endParaRPr b="1" sz="3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1" name="Google Shape;721;p39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SECTION_HEADER_1_1">
    <p:bg>
      <p:bgPr>
        <a:solidFill>
          <a:schemeClr val="dk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0"/>
          <p:cNvSpPr txBox="1"/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724" name="Google Shape;724;p40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5" name="Google Shape;72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0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7" name="Google Shape;727;p40"/>
          <p:cNvGrpSpPr/>
          <p:nvPr/>
        </p:nvGrpSpPr>
        <p:grpSpPr>
          <a:xfrm>
            <a:off x="5519868" y="4278888"/>
            <a:ext cx="881054" cy="483615"/>
            <a:chOff x="5988337" y="3156400"/>
            <a:chExt cx="881054" cy="483615"/>
          </a:xfrm>
        </p:grpSpPr>
        <p:sp>
          <p:nvSpPr>
            <p:cNvPr id="728" name="Google Shape;728;p40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 rot="5400000">
            <a:off x="7742957" y="182351"/>
            <a:ext cx="485377" cy="483615"/>
            <a:chOff x="6384014" y="3156400"/>
            <a:chExt cx="485377" cy="483615"/>
          </a:xfrm>
        </p:grpSpPr>
        <p:sp>
          <p:nvSpPr>
            <p:cNvPr id="744" name="Google Shape;744;p40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ack">
  <p:cSld name="SECTION_HEADER_1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7446762" y="3555550"/>
            <a:ext cx="2761800" cy="2761500"/>
          </a:xfrm>
          <a:prstGeom prst="ellipse">
            <a:avLst/>
          </a:prstGeom>
          <a:noFill/>
          <a:ln cap="flat" cmpd="sng" w="19050">
            <a:solidFill>
              <a:srgbClr val="888B8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768531" y="3877386"/>
            <a:ext cx="2118000" cy="2118000"/>
          </a:xfrm>
          <a:prstGeom prst="ellipse">
            <a:avLst/>
          </a:prstGeom>
          <a:noFill/>
          <a:ln cap="flat" cmpd="sng" w="19050">
            <a:solidFill>
              <a:srgbClr val="26D07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8117498" y="4226287"/>
            <a:ext cx="1420200" cy="1420200"/>
          </a:xfrm>
          <a:prstGeom prst="ellipse">
            <a:avLst/>
          </a:prstGeom>
          <a:noFill/>
          <a:ln cap="flat" cmpd="sng" w="19050">
            <a:solidFill>
              <a:srgbClr val="FC5D0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SECTION_HEADER_1_1_1">
    <p:bg>
      <p:bgPr>
        <a:solidFill>
          <a:schemeClr val="dk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1"/>
          <p:cNvSpPr txBox="1"/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755" name="Google Shape;755;p41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6" name="Google Shape;7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1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41"/>
          <p:cNvSpPr/>
          <p:nvPr>
            <p:ph idx="2" type="pic"/>
          </p:nvPr>
        </p:nvSpPr>
        <p:spPr>
          <a:xfrm>
            <a:off x="457200" y="1994275"/>
            <a:ext cx="673800" cy="6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9" name="Google Shape;759;p41"/>
          <p:cNvSpPr/>
          <p:nvPr>
            <p:ph idx="3" type="pic"/>
          </p:nvPr>
        </p:nvSpPr>
        <p:spPr>
          <a:xfrm>
            <a:off x="457200" y="2843100"/>
            <a:ext cx="673800" cy="6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60" name="Google Shape;760;p41"/>
          <p:cNvSpPr/>
          <p:nvPr>
            <p:ph idx="4" type="pic"/>
          </p:nvPr>
        </p:nvSpPr>
        <p:spPr>
          <a:xfrm>
            <a:off x="457200" y="3691925"/>
            <a:ext cx="673800" cy="6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61" name="Google Shape;761;p41"/>
          <p:cNvSpPr txBox="1"/>
          <p:nvPr>
            <p:ph idx="5" type="subTitle"/>
          </p:nvPr>
        </p:nvSpPr>
        <p:spPr>
          <a:xfrm>
            <a:off x="1311400" y="1994275"/>
            <a:ext cx="5272500" cy="67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41"/>
          <p:cNvSpPr txBox="1"/>
          <p:nvPr>
            <p:ph idx="6" type="subTitle"/>
          </p:nvPr>
        </p:nvSpPr>
        <p:spPr>
          <a:xfrm>
            <a:off x="1311400" y="2843100"/>
            <a:ext cx="5272500" cy="67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41"/>
          <p:cNvSpPr txBox="1"/>
          <p:nvPr>
            <p:ph idx="7" type="subTitle"/>
          </p:nvPr>
        </p:nvSpPr>
        <p:spPr>
          <a:xfrm>
            <a:off x="1311400" y="3691925"/>
            <a:ext cx="5272500" cy="67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4" name="Google Shape;764;p41"/>
          <p:cNvGrpSpPr/>
          <p:nvPr/>
        </p:nvGrpSpPr>
        <p:grpSpPr>
          <a:xfrm>
            <a:off x="5519868" y="4278888"/>
            <a:ext cx="881054" cy="483615"/>
            <a:chOff x="5988337" y="3156400"/>
            <a:chExt cx="881054" cy="483615"/>
          </a:xfrm>
        </p:grpSpPr>
        <p:sp>
          <p:nvSpPr>
            <p:cNvPr id="765" name="Google Shape;765;p41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 rot="5400000">
            <a:off x="7742957" y="182351"/>
            <a:ext cx="485377" cy="483615"/>
            <a:chOff x="6384014" y="3156400"/>
            <a:chExt cx="485377" cy="483615"/>
          </a:xfrm>
        </p:grpSpPr>
        <p:sp>
          <p:nvSpPr>
            <p:cNvPr id="781" name="Google Shape;781;p41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2"/>
          <p:cNvSpPr txBox="1"/>
          <p:nvPr>
            <p:ph type="title"/>
          </p:nvPr>
        </p:nvSpPr>
        <p:spPr>
          <a:xfrm>
            <a:off x="371475" y="257176"/>
            <a:ext cx="840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2" name="Google Shape;792;p42"/>
          <p:cNvSpPr txBox="1"/>
          <p:nvPr>
            <p:ph idx="1" type="body"/>
          </p:nvPr>
        </p:nvSpPr>
        <p:spPr>
          <a:xfrm>
            <a:off x="371475" y="1057275"/>
            <a:ext cx="8401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793" name="Google Shape;793;p42"/>
          <p:cNvPicPr preferRelativeResize="0"/>
          <p:nvPr/>
        </p:nvPicPr>
        <p:blipFill rotWithShape="1">
          <a:blip r:embed="rId2">
            <a:alphaModFix amt="0"/>
          </a:blip>
          <a:srcRect b="0" l="0" r="0" t="0"/>
          <a:stretch/>
        </p:blipFill>
        <p:spPr>
          <a:xfrm>
            <a:off x="1354" y="0"/>
            <a:ext cx="9144000" cy="64294"/>
          </a:xfrm>
          <a:prstGeom prst="rect">
            <a:avLst/>
          </a:prstGeom>
          <a:gradFill>
            <a:gsLst>
              <a:gs pos="0">
                <a:schemeClr val="accent1"/>
              </a:gs>
              <a:gs pos="1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</p:pic>
      <p:sp>
        <p:nvSpPr>
          <p:cNvPr id="794" name="Google Shape;794;p42"/>
          <p:cNvSpPr txBox="1"/>
          <p:nvPr>
            <p:ph idx="11" type="ftr"/>
          </p:nvPr>
        </p:nvSpPr>
        <p:spPr>
          <a:xfrm>
            <a:off x="742950" y="4838007"/>
            <a:ext cx="6776100" cy="1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2">
  <p:cSld name="Two Content_1_3">
    <p:bg>
      <p:bgPr>
        <a:solidFill>
          <a:srgbClr val="FC5D0D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/>
          <p:nvPr/>
        </p:nvSpPr>
        <p:spPr>
          <a:xfrm rot="-5400000">
            <a:off x="8540595" y="546728"/>
            <a:ext cx="578643" cy="199549"/>
          </a:xfrm>
          <a:custGeom>
            <a:rect b="b" l="l" r="r" t="t"/>
            <a:pathLst>
              <a:path extrusionOk="0" h="532130" w="1543049">
                <a:moveTo>
                  <a:pt x="172758" y="93332"/>
                </a:moveTo>
                <a:lnTo>
                  <a:pt x="167297" y="53708"/>
                </a:lnTo>
                <a:lnTo>
                  <a:pt x="150977" y="24422"/>
                </a:lnTo>
                <a:lnTo>
                  <a:pt x="123990" y="6248"/>
                </a:lnTo>
                <a:lnTo>
                  <a:pt x="86537" y="0"/>
                </a:lnTo>
                <a:lnTo>
                  <a:pt x="49072" y="6197"/>
                </a:lnTo>
                <a:lnTo>
                  <a:pt x="22059" y="24320"/>
                </a:lnTo>
                <a:lnTo>
                  <a:pt x="5689" y="53568"/>
                </a:lnTo>
                <a:lnTo>
                  <a:pt x="165" y="93179"/>
                </a:lnTo>
                <a:lnTo>
                  <a:pt x="0" y="286029"/>
                </a:lnTo>
                <a:lnTo>
                  <a:pt x="5461" y="325628"/>
                </a:lnTo>
                <a:lnTo>
                  <a:pt x="21780" y="354914"/>
                </a:lnTo>
                <a:lnTo>
                  <a:pt x="48768" y="373087"/>
                </a:lnTo>
                <a:lnTo>
                  <a:pt x="86220" y="379349"/>
                </a:lnTo>
                <a:lnTo>
                  <a:pt x="123685" y="373151"/>
                </a:lnTo>
                <a:lnTo>
                  <a:pt x="167081" y="325767"/>
                </a:lnTo>
                <a:lnTo>
                  <a:pt x="172605" y="286181"/>
                </a:lnTo>
                <a:lnTo>
                  <a:pt x="172643" y="236905"/>
                </a:lnTo>
                <a:lnTo>
                  <a:pt x="117919" y="236855"/>
                </a:lnTo>
                <a:lnTo>
                  <a:pt x="117868" y="289839"/>
                </a:lnTo>
                <a:lnTo>
                  <a:pt x="115760" y="306641"/>
                </a:lnTo>
                <a:lnTo>
                  <a:pt x="109753" y="317779"/>
                </a:lnTo>
                <a:lnTo>
                  <a:pt x="100304" y="323938"/>
                </a:lnTo>
                <a:lnTo>
                  <a:pt x="87845" y="325843"/>
                </a:lnTo>
                <a:lnTo>
                  <a:pt x="75387" y="323926"/>
                </a:lnTo>
                <a:lnTo>
                  <a:pt x="65951" y="317741"/>
                </a:lnTo>
                <a:lnTo>
                  <a:pt x="59969" y="306590"/>
                </a:lnTo>
                <a:lnTo>
                  <a:pt x="57886" y="289788"/>
                </a:lnTo>
                <a:lnTo>
                  <a:pt x="58051" y="89522"/>
                </a:lnTo>
                <a:lnTo>
                  <a:pt x="60159" y="72631"/>
                </a:lnTo>
                <a:lnTo>
                  <a:pt x="66167" y="61302"/>
                </a:lnTo>
                <a:lnTo>
                  <a:pt x="75615" y="54952"/>
                </a:lnTo>
                <a:lnTo>
                  <a:pt x="88074" y="52984"/>
                </a:lnTo>
                <a:lnTo>
                  <a:pt x="100520" y="54978"/>
                </a:lnTo>
                <a:lnTo>
                  <a:pt x="109969" y="61353"/>
                </a:lnTo>
                <a:lnTo>
                  <a:pt x="115951" y="72682"/>
                </a:lnTo>
                <a:lnTo>
                  <a:pt x="118033" y="89573"/>
                </a:lnTo>
                <a:lnTo>
                  <a:pt x="118008" y="129311"/>
                </a:lnTo>
                <a:lnTo>
                  <a:pt x="172732" y="129349"/>
                </a:lnTo>
                <a:lnTo>
                  <a:pt x="172758" y="93332"/>
                </a:lnTo>
                <a:close/>
              </a:path>
              <a:path extrusionOk="0" h="532130" w="1543049">
                <a:moveTo>
                  <a:pt x="395109" y="375361"/>
                </a:moveTo>
                <a:lnTo>
                  <a:pt x="384454" y="307962"/>
                </a:lnTo>
                <a:lnTo>
                  <a:pt x="376516" y="257683"/>
                </a:lnTo>
                <a:lnTo>
                  <a:pt x="346862" y="70104"/>
                </a:lnTo>
                <a:lnTo>
                  <a:pt x="336486" y="4445"/>
                </a:lnTo>
                <a:lnTo>
                  <a:pt x="318909" y="4432"/>
                </a:lnTo>
                <a:lnTo>
                  <a:pt x="318909" y="257683"/>
                </a:lnTo>
                <a:lnTo>
                  <a:pt x="263118" y="257632"/>
                </a:lnTo>
                <a:lnTo>
                  <a:pt x="291172" y="70104"/>
                </a:lnTo>
                <a:lnTo>
                  <a:pt x="318909" y="257683"/>
                </a:lnTo>
                <a:lnTo>
                  <a:pt x="318909" y="4432"/>
                </a:lnTo>
                <a:lnTo>
                  <a:pt x="251764" y="4381"/>
                </a:lnTo>
                <a:lnTo>
                  <a:pt x="192506" y="375183"/>
                </a:lnTo>
                <a:lnTo>
                  <a:pt x="245656" y="375234"/>
                </a:lnTo>
                <a:lnTo>
                  <a:pt x="255714" y="307962"/>
                </a:lnTo>
                <a:lnTo>
                  <a:pt x="326758" y="308025"/>
                </a:lnTo>
                <a:lnTo>
                  <a:pt x="336702" y="375310"/>
                </a:lnTo>
                <a:lnTo>
                  <a:pt x="395109" y="375361"/>
                </a:lnTo>
                <a:close/>
              </a:path>
              <a:path extrusionOk="0" h="532130" w="1543049">
                <a:moveTo>
                  <a:pt x="664845" y="4737"/>
                </a:moveTo>
                <a:lnTo>
                  <a:pt x="584339" y="4673"/>
                </a:lnTo>
                <a:lnTo>
                  <a:pt x="544652" y="267957"/>
                </a:lnTo>
                <a:lnTo>
                  <a:pt x="502246" y="4597"/>
                </a:lnTo>
                <a:lnTo>
                  <a:pt x="421728" y="4533"/>
                </a:lnTo>
                <a:lnTo>
                  <a:pt x="421424" y="375399"/>
                </a:lnTo>
                <a:lnTo>
                  <a:pt x="471932" y="375437"/>
                </a:lnTo>
                <a:lnTo>
                  <a:pt x="472160" y="113182"/>
                </a:lnTo>
                <a:lnTo>
                  <a:pt x="515086" y="375475"/>
                </a:lnTo>
                <a:lnTo>
                  <a:pt x="569810" y="375526"/>
                </a:lnTo>
                <a:lnTo>
                  <a:pt x="610031" y="109588"/>
                </a:lnTo>
                <a:lnTo>
                  <a:pt x="609815" y="375564"/>
                </a:lnTo>
                <a:lnTo>
                  <a:pt x="664540" y="375615"/>
                </a:lnTo>
                <a:lnTo>
                  <a:pt x="664845" y="4737"/>
                </a:lnTo>
                <a:close/>
              </a:path>
              <a:path extrusionOk="0" h="532130" w="1543049">
                <a:moveTo>
                  <a:pt x="876909" y="4914"/>
                </a:moveTo>
                <a:lnTo>
                  <a:pt x="822185" y="4864"/>
                </a:lnTo>
                <a:lnTo>
                  <a:pt x="821944" y="290969"/>
                </a:lnTo>
                <a:lnTo>
                  <a:pt x="819835" y="307771"/>
                </a:lnTo>
                <a:lnTo>
                  <a:pt x="813828" y="318909"/>
                </a:lnTo>
                <a:lnTo>
                  <a:pt x="804379" y="325081"/>
                </a:lnTo>
                <a:lnTo>
                  <a:pt x="791908" y="326974"/>
                </a:lnTo>
                <a:lnTo>
                  <a:pt x="779462" y="325056"/>
                </a:lnTo>
                <a:lnTo>
                  <a:pt x="770026" y="318871"/>
                </a:lnTo>
                <a:lnTo>
                  <a:pt x="764044" y="307721"/>
                </a:lnTo>
                <a:lnTo>
                  <a:pt x="761949" y="290918"/>
                </a:lnTo>
                <a:lnTo>
                  <a:pt x="762190" y="4813"/>
                </a:lnTo>
                <a:lnTo>
                  <a:pt x="704303" y="4775"/>
                </a:lnTo>
                <a:lnTo>
                  <a:pt x="704062" y="287159"/>
                </a:lnTo>
                <a:lnTo>
                  <a:pt x="709536" y="326771"/>
                </a:lnTo>
                <a:lnTo>
                  <a:pt x="752843" y="374218"/>
                </a:lnTo>
                <a:lnTo>
                  <a:pt x="790295" y="380479"/>
                </a:lnTo>
                <a:lnTo>
                  <a:pt x="827760" y="374281"/>
                </a:lnTo>
                <a:lnTo>
                  <a:pt x="854786" y="356158"/>
                </a:lnTo>
                <a:lnTo>
                  <a:pt x="871143" y="326910"/>
                </a:lnTo>
                <a:lnTo>
                  <a:pt x="876668" y="287312"/>
                </a:lnTo>
                <a:lnTo>
                  <a:pt x="876909" y="4914"/>
                </a:lnTo>
                <a:close/>
              </a:path>
              <a:path extrusionOk="0" h="532130" w="1543049">
                <a:moveTo>
                  <a:pt x="1099515" y="5105"/>
                </a:moveTo>
                <a:lnTo>
                  <a:pt x="1047940" y="5067"/>
                </a:lnTo>
                <a:lnTo>
                  <a:pt x="1047750" y="227063"/>
                </a:lnTo>
                <a:lnTo>
                  <a:pt x="988479" y="5016"/>
                </a:lnTo>
                <a:lnTo>
                  <a:pt x="915860" y="4953"/>
                </a:lnTo>
                <a:lnTo>
                  <a:pt x="915543" y="375818"/>
                </a:lnTo>
                <a:lnTo>
                  <a:pt x="967638" y="375856"/>
                </a:lnTo>
                <a:lnTo>
                  <a:pt x="967867" y="107251"/>
                </a:lnTo>
                <a:lnTo>
                  <a:pt x="1039736" y="375920"/>
                </a:lnTo>
                <a:lnTo>
                  <a:pt x="1099197" y="375983"/>
                </a:lnTo>
                <a:lnTo>
                  <a:pt x="1099515" y="5105"/>
                </a:lnTo>
                <a:close/>
              </a:path>
              <a:path extrusionOk="0" h="532130" w="1543049">
                <a:moveTo>
                  <a:pt x="1318869" y="96951"/>
                </a:moveTo>
                <a:lnTo>
                  <a:pt x="1313637" y="58178"/>
                </a:lnTo>
                <a:lnTo>
                  <a:pt x="1313561" y="57594"/>
                </a:lnTo>
                <a:lnTo>
                  <a:pt x="1297482" y="28854"/>
                </a:lnTo>
                <a:lnTo>
                  <a:pt x="1270546" y="11226"/>
                </a:lnTo>
                <a:lnTo>
                  <a:pt x="1260983" y="9715"/>
                </a:lnTo>
                <a:lnTo>
                  <a:pt x="1260983" y="94259"/>
                </a:lnTo>
                <a:lnTo>
                  <a:pt x="1260817" y="287108"/>
                </a:lnTo>
                <a:lnTo>
                  <a:pt x="1258785" y="303911"/>
                </a:lnTo>
                <a:lnTo>
                  <a:pt x="1252956" y="315048"/>
                </a:lnTo>
                <a:lnTo>
                  <a:pt x="1243685" y="321221"/>
                </a:lnTo>
                <a:lnTo>
                  <a:pt x="1231315" y="323113"/>
                </a:lnTo>
                <a:lnTo>
                  <a:pt x="1198689" y="323088"/>
                </a:lnTo>
                <a:lnTo>
                  <a:pt x="1198918" y="58178"/>
                </a:lnTo>
                <a:lnTo>
                  <a:pt x="1231544" y="58204"/>
                </a:lnTo>
                <a:lnTo>
                  <a:pt x="1243914" y="60109"/>
                </a:lnTo>
                <a:lnTo>
                  <a:pt x="1253172" y="66294"/>
                </a:lnTo>
                <a:lnTo>
                  <a:pt x="1258976" y="77444"/>
                </a:lnTo>
                <a:lnTo>
                  <a:pt x="1260983" y="94259"/>
                </a:lnTo>
                <a:lnTo>
                  <a:pt x="1260983" y="9715"/>
                </a:lnTo>
                <a:lnTo>
                  <a:pt x="1232649" y="5219"/>
                </a:lnTo>
                <a:lnTo>
                  <a:pt x="1141082" y="5143"/>
                </a:lnTo>
                <a:lnTo>
                  <a:pt x="1140764" y="376008"/>
                </a:lnTo>
                <a:lnTo>
                  <a:pt x="1232331" y="376085"/>
                </a:lnTo>
                <a:lnTo>
                  <a:pt x="1270228" y="370141"/>
                </a:lnTo>
                <a:lnTo>
                  <a:pt x="1297203" y="352564"/>
                </a:lnTo>
                <a:lnTo>
                  <a:pt x="1313319" y="323850"/>
                </a:lnTo>
                <a:lnTo>
                  <a:pt x="1313421" y="323113"/>
                </a:lnTo>
                <a:lnTo>
                  <a:pt x="1318704" y="284505"/>
                </a:lnTo>
                <a:lnTo>
                  <a:pt x="1318869" y="96951"/>
                </a:lnTo>
                <a:close/>
              </a:path>
              <a:path extrusionOk="0" h="532130" w="1543049">
                <a:moveTo>
                  <a:pt x="1542796" y="433819"/>
                </a:moveTo>
                <a:lnTo>
                  <a:pt x="0" y="433819"/>
                </a:lnTo>
                <a:lnTo>
                  <a:pt x="0" y="532066"/>
                </a:lnTo>
                <a:lnTo>
                  <a:pt x="1542796" y="532066"/>
                </a:lnTo>
                <a:lnTo>
                  <a:pt x="1542796" y="433819"/>
                </a:lnTo>
                <a:close/>
              </a:path>
              <a:path extrusionOk="0" h="532130" w="1543049">
                <a:moveTo>
                  <a:pt x="1542796" y="376364"/>
                </a:moveTo>
                <a:lnTo>
                  <a:pt x="1532140" y="308952"/>
                </a:lnTo>
                <a:lnTo>
                  <a:pt x="1524203" y="258673"/>
                </a:lnTo>
                <a:lnTo>
                  <a:pt x="1494548" y="71094"/>
                </a:lnTo>
                <a:lnTo>
                  <a:pt x="1484172" y="5448"/>
                </a:lnTo>
                <a:lnTo>
                  <a:pt x="1466596" y="5435"/>
                </a:lnTo>
                <a:lnTo>
                  <a:pt x="1466596" y="258673"/>
                </a:lnTo>
                <a:lnTo>
                  <a:pt x="1410804" y="258635"/>
                </a:lnTo>
                <a:lnTo>
                  <a:pt x="1438859" y="71094"/>
                </a:lnTo>
                <a:lnTo>
                  <a:pt x="1466596" y="258673"/>
                </a:lnTo>
                <a:lnTo>
                  <a:pt x="1466596" y="5435"/>
                </a:lnTo>
                <a:lnTo>
                  <a:pt x="1399438" y="5372"/>
                </a:lnTo>
                <a:lnTo>
                  <a:pt x="1340192" y="376186"/>
                </a:lnTo>
                <a:lnTo>
                  <a:pt x="1393342" y="376224"/>
                </a:lnTo>
                <a:lnTo>
                  <a:pt x="1403400" y="308952"/>
                </a:lnTo>
                <a:lnTo>
                  <a:pt x="1474431" y="309016"/>
                </a:lnTo>
                <a:lnTo>
                  <a:pt x="1484376" y="376313"/>
                </a:lnTo>
                <a:lnTo>
                  <a:pt x="1542796" y="3763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7" name="Google Shape;797;p43"/>
          <p:cNvSpPr/>
          <p:nvPr/>
        </p:nvSpPr>
        <p:spPr>
          <a:xfrm>
            <a:off x="510094" y="1076984"/>
            <a:ext cx="8110500" cy="4066500"/>
          </a:xfrm>
          <a:prstGeom prst="round2SameRect">
            <a:avLst>
              <a:gd fmla="val 8094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 Grey Background 1">
  <p:cSld name="Two Content_1_1_1_2">
    <p:bg>
      <p:bgPr>
        <a:solidFill>
          <a:srgbClr val="25282A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"/>
          <p:cNvSpPr/>
          <p:nvPr/>
        </p:nvSpPr>
        <p:spPr>
          <a:xfrm rot="-5400000">
            <a:off x="8540595" y="546728"/>
            <a:ext cx="578643" cy="199549"/>
          </a:xfrm>
          <a:custGeom>
            <a:rect b="b" l="l" r="r" t="t"/>
            <a:pathLst>
              <a:path extrusionOk="0" h="532130" w="1543049">
                <a:moveTo>
                  <a:pt x="172758" y="93332"/>
                </a:moveTo>
                <a:lnTo>
                  <a:pt x="167297" y="53708"/>
                </a:lnTo>
                <a:lnTo>
                  <a:pt x="150977" y="24422"/>
                </a:lnTo>
                <a:lnTo>
                  <a:pt x="123990" y="6248"/>
                </a:lnTo>
                <a:lnTo>
                  <a:pt x="86537" y="0"/>
                </a:lnTo>
                <a:lnTo>
                  <a:pt x="49072" y="6197"/>
                </a:lnTo>
                <a:lnTo>
                  <a:pt x="22059" y="24320"/>
                </a:lnTo>
                <a:lnTo>
                  <a:pt x="5689" y="53568"/>
                </a:lnTo>
                <a:lnTo>
                  <a:pt x="165" y="93179"/>
                </a:lnTo>
                <a:lnTo>
                  <a:pt x="0" y="286029"/>
                </a:lnTo>
                <a:lnTo>
                  <a:pt x="5461" y="325628"/>
                </a:lnTo>
                <a:lnTo>
                  <a:pt x="21780" y="354914"/>
                </a:lnTo>
                <a:lnTo>
                  <a:pt x="48768" y="373087"/>
                </a:lnTo>
                <a:lnTo>
                  <a:pt x="86220" y="379349"/>
                </a:lnTo>
                <a:lnTo>
                  <a:pt x="123685" y="373151"/>
                </a:lnTo>
                <a:lnTo>
                  <a:pt x="167081" y="325767"/>
                </a:lnTo>
                <a:lnTo>
                  <a:pt x="172605" y="286181"/>
                </a:lnTo>
                <a:lnTo>
                  <a:pt x="172643" y="236905"/>
                </a:lnTo>
                <a:lnTo>
                  <a:pt x="117919" y="236855"/>
                </a:lnTo>
                <a:lnTo>
                  <a:pt x="117868" y="289839"/>
                </a:lnTo>
                <a:lnTo>
                  <a:pt x="115760" y="306641"/>
                </a:lnTo>
                <a:lnTo>
                  <a:pt x="109753" y="317779"/>
                </a:lnTo>
                <a:lnTo>
                  <a:pt x="100304" y="323938"/>
                </a:lnTo>
                <a:lnTo>
                  <a:pt x="87845" y="325843"/>
                </a:lnTo>
                <a:lnTo>
                  <a:pt x="75387" y="323926"/>
                </a:lnTo>
                <a:lnTo>
                  <a:pt x="65951" y="317741"/>
                </a:lnTo>
                <a:lnTo>
                  <a:pt x="59969" y="306590"/>
                </a:lnTo>
                <a:lnTo>
                  <a:pt x="57886" y="289788"/>
                </a:lnTo>
                <a:lnTo>
                  <a:pt x="58051" y="89522"/>
                </a:lnTo>
                <a:lnTo>
                  <a:pt x="60159" y="72631"/>
                </a:lnTo>
                <a:lnTo>
                  <a:pt x="66167" y="61302"/>
                </a:lnTo>
                <a:lnTo>
                  <a:pt x="75615" y="54952"/>
                </a:lnTo>
                <a:lnTo>
                  <a:pt x="88074" y="52984"/>
                </a:lnTo>
                <a:lnTo>
                  <a:pt x="100520" y="54978"/>
                </a:lnTo>
                <a:lnTo>
                  <a:pt x="109969" y="61353"/>
                </a:lnTo>
                <a:lnTo>
                  <a:pt x="115951" y="72682"/>
                </a:lnTo>
                <a:lnTo>
                  <a:pt x="118033" y="89573"/>
                </a:lnTo>
                <a:lnTo>
                  <a:pt x="118008" y="129311"/>
                </a:lnTo>
                <a:lnTo>
                  <a:pt x="172732" y="129349"/>
                </a:lnTo>
                <a:lnTo>
                  <a:pt x="172758" y="93332"/>
                </a:lnTo>
                <a:close/>
              </a:path>
              <a:path extrusionOk="0" h="532130" w="1543049">
                <a:moveTo>
                  <a:pt x="395109" y="375361"/>
                </a:moveTo>
                <a:lnTo>
                  <a:pt x="384454" y="307962"/>
                </a:lnTo>
                <a:lnTo>
                  <a:pt x="376516" y="257683"/>
                </a:lnTo>
                <a:lnTo>
                  <a:pt x="346862" y="70104"/>
                </a:lnTo>
                <a:lnTo>
                  <a:pt x="336486" y="4445"/>
                </a:lnTo>
                <a:lnTo>
                  <a:pt x="318909" y="4432"/>
                </a:lnTo>
                <a:lnTo>
                  <a:pt x="318909" y="257683"/>
                </a:lnTo>
                <a:lnTo>
                  <a:pt x="263118" y="257632"/>
                </a:lnTo>
                <a:lnTo>
                  <a:pt x="291172" y="70104"/>
                </a:lnTo>
                <a:lnTo>
                  <a:pt x="318909" y="257683"/>
                </a:lnTo>
                <a:lnTo>
                  <a:pt x="318909" y="4432"/>
                </a:lnTo>
                <a:lnTo>
                  <a:pt x="251764" y="4381"/>
                </a:lnTo>
                <a:lnTo>
                  <a:pt x="192506" y="375183"/>
                </a:lnTo>
                <a:lnTo>
                  <a:pt x="245656" y="375234"/>
                </a:lnTo>
                <a:lnTo>
                  <a:pt x="255714" y="307962"/>
                </a:lnTo>
                <a:lnTo>
                  <a:pt x="326758" y="308025"/>
                </a:lnTo>
                <a:lnTo>
                  <a:pt x="336702" y="375310"/>
                </a:lnTo>
                <a:lnTo>
                  <a:pt x="395109" y="375361"/>
                </a:lnTo>
                <a:close/>
              </a:path>
              <a:path extrusionOk="0" h="532130" w="1543049">
                <a:moveTo>
                  <a:pt x="664845" y="4737"/>
                </a:moveTo>
                <a:lnTo>
                  <a:pt x="584339" y="4673"/>
                </a:lnTo>
                <a:lnTo>
                  <a:pt x="544652" y="267957"/>
                </a:lnTo>
                <a:lnTo>
                  <a:pt x="502246" y="4597"/>
                </a:lnTo>
                <a:lnTo>
                  <a:pt x="421728" y="4533"/>
                </a:lnTo>
                <a:lnTo>
                  <a:pt x="421424" y="375399"/>
                </a:lnTo>
                <a:lnTo>
                  <a:pt x="471932" y="375437"/>
                </a:lnTo>
                <a:lnTo>
                  <a:pt x="472160" y="113182"/>
                </a:lnTo>
                <a:lnTo>
                  <a:pt x="515086" y="375475"/>
                </a:lnTo>
                <a:lnTo>
                  <a:pt x="569810" y="375526"/>
                </a:lnTo>
                <a:lnTo>
                  <a:pt x="610031" y="109588"/>
                </a:lnTo>
                <a:lnTo>
                  <a:pt x="609815" y="375564"/>
                </a:lnTo>
                <a:lnTo>
                  <a:pt x="664540" y="375615"/>
                </a:lnTo>
                <a:lnTo>
                  <a:pt x="664845" y="4737"/>
                </a:lnTo>
                <a:close/>
              </a:path>
              <a:path extrusionOk="0" h="532130" w="1543049">
                <a:moveTo>
                  <a:pt x="876909" y="4914"/>
                </a:moveTo>
                <a:lnTo>
                  <a:pt x="822185" y="4864"/>
                </a:lnTo>
                <a:lnTo>
                  <a:pt x="821944" y="290969"/>
                </a:lnTo>
                <a:lnTo>
                  <a:pt x="819835" y="307771"/>
                </a:lnTo>
                <a:lnTo>
                  <a:pt x="813828" y="318909"/>
                </a:lnTo>
                <a:lnTo>
                  <a:pt x="804379" y="325081"/>
                </a:lnTo>
                <a:lnTo>
                  <a:pt x="791908" y="326974"/>
                </a:lnTo>
                <a:lnTo>
                  <a:pt x="779462" y="325056"/>
                </a:lnTo>
                <a:lnTo>
                  <a:pt x="770026" y="318871"/>
                </a:lnTo>
                <a:lnTo>
                  <a:pt x="764044" y="307721"/>
                </a:lnTo>
                <a:lnTo>
                  <a:pt x="761949" y="290918"/>
                </a:lnTo>
                <a:lnTo>
                  <a:pt x="762190" y="4813"/>
                </a:lnTo>
                <a:lnTo>
                  <a:pt x="704303" y="4775"/>
                </a:lnTo>
                <a:lnTo>
                  <a:pt x="704062" y="287159"/>
                </a:lnTo>
                <a:lnTo>
                  <a:pt x="709536" y="326771"/>
                </a:lnTo>
                <a:lnTo>
                  <a:pt x="752843" y="374218"/>
                </a:lnTo>
                <a:lnTo>
                  <a:pt x="790295" y="380479"/>
                </a:lnTo>
                <a:lnTo>
                  <a:pt x="827760" y="374281"/>
                </a:lnTo>
                <a:lnTo>
                  <a:pt x="854786" y="356158"/>
                </a:lnTo>
                <a:lnTo>
                  <a:pt x="871143" y="326910"/>
                </a:lnTo>
                <a:lnTo>
                  <a:pt x="876668" y="287312"/>
                </a:lnTo>
                <a:lnTo>
                  <a:pt x="876909" y="4914"/>
                </a:lnTo>
                <a:close/>
              </a:path>
              <a:path extrusionOk="0" h="532130" w="1543049">
                <a:moveTo>
                  <a:pt x="1099515" y="5105"/>
                </a:moveTo>
                <a:lnTo>
                  <a:pt x="1047940" y="5067"/>
                </a:lnTo>
                <a:lnTo>
                  <a:pt x="1047750" y="227063"/>
                </a:lnTo>
                <a:lnTo>
                  <a:pt x="988479" y="5016"/>
                </a:lnTo>
                <a:lnTo>
                  <a:pt x="915860" y="4953"/>
                </a:lnTo>
                <a:lnTo>
                  <a:pt x="915543" y="375818"/>
                </a:lnTo>
                <a:lnTo>
                  <a:pt x="967638" y="375856"/>
                </a:lnTo>
                <a:lnTo>
                  <a:pt x="967867" y="107251"/>
                </a:lnTo>
                <a:lnTo>
                  <a:pt x="1039736" y="375920"/>
                </a:lnTo>
                <a:lnTo>
                  <a:pt x="1099197" y="375983"/>
                </a:lnTo>
                <a:lnTo>
                  <a:pt x="1099515" y="5105"/>
                </a:lnTo>
                <a:close/>
              </a:path>
              <a:path extrusionOk="0" h="532130" w="1543049">
                <a:moveTo>
                  <a:pt x="1318869" y="96951"/>
                </a:moveTo>
                <a:lnTo>
                  <a:pt x="1313637" y="58178"/>
                </a:lnTo>
                <a:lnTo>
                  <a:pt x="1313561" y="57594"/>
                </a:lnTo>
                <a:lnTo>
                  <a:pt x="1297482" y="28854"/>
                </a:lnTo>
                <a:lnTo>
                  <a:pt x="1270546" y="11226"/>
                </a:lnTo>
                <a:lnTo>
                  <a:pt x="1260983" y="9715"/>
                </a:lnTo>
                <a:lnTo>
                  <a:pt x="1260983" y="94259"/>
                </a:lnTo>
                <a:lnTo>
                  <a:pt x="1260817" y="287108"/>
                </a:lnTo>
                <a:lnTo>
                  <a:pt x="1258785" y="303911"/>
                </a:lnTo>
                <a:lnTo>
                  <a:pt x="1252956" y="315048"/>
                </a:lnTo>
                <a:lnTo>
                  <a:pt x="1243685" y="321221"/>
                </a:lnTo>
                <a:lnTo>
                  <a:pt x="1231315" y="323113"/>
                </a:lnTo>
                <a:lnTo>
                  <a:pt x="1198689" y="323088"/>
                </a:lnTo>
                <a:lnTo>
                  <a:pt x="1198918" y="58178"/>
                </a:lnTo>
                <a:lnTo>
                  <a:pt x="1231544" y="58204"/>
                </a:lnTo>
                <a:lnTo>
                  <a:pt x="1243914" y="60109"/>
                </a:lnTo>
                <a:lnTo>
                  <a:pt x="1253172" y="66294"/>
                </a:lnTo>
                <a:lnTo>
                  <a:pt x="1258976" y="77444"/>
                </a:lnTo>
                <a:lnTo>
                  <a:pt x="1260983" y="94259"/>
                </a:lnTo>
                <a:lnTo>
                  <a:pt x="1260983" y="9715"/>
                </a:lnTo>
                <a:lnTo>
                  <a:pt x="1232649" y="5219"/>
                </a:lnTo>
                <a:lnTo>
                  <a:pt x="1141082" y="5143"/>
                </a:lnTo>
                <a:lnTo>
                  <a:pt x="1140764" y="376008"/>
                </a:lnTo>
                <a:lnTo>
                  <a:pt x="1232331" y="376085"/>
                </a:lnTo>
                <a:lnTo>
                  <a:pt x="1270228" y="370141"/>
                </a:lnTo>
                <a:lnTo>
                  <a:pt x="1297203" y="352564"/>
                </a:lnTo>
                <a:lnTo>
                  <a:pt x="1313319" y="323850"/>
                </a:lnTo>
                <a:lnTo>
                  <a:pt x="1313421" y="323113"/>
                </a:lnTo>
                <a:lnTo>
                  <a:pt x="1318704" y="284505"/>
                </a:lnTo>
                <a:lnTo>
                  <a:pt x="1318869" y="96951"/>
                </a:lnTo>
                <a:close/>
              </a:path>
              <a:path extrusionOk="0" h="532130" w="1543049">
                <a:moveTo>
                  <a:pt x="1542796" y="433819"/>
                </a:moveTo>
                <a:lnTo>
                  <a:pt x="0" y="433819"/>
                </a:lnTo>
                <a:lnTo>
                  <a:pt x="0" y="532066"/>
                </a:lnTo>
                <a:lnTo>
                  <a:pt x="1542796" y="532066"/>
                </a:lnTo>
                <a:lnTo>
                  <a:pt x="1542796" y="433819"/>
                </a:lnTo>
                <a:close/>
              </a:path>
              <a:path extrusionOk="0" h="532130" w="1543049">
                <a:moveTo>
                  <a:pt x="1542796" y="376364"/>
                </a:moveTo>
                <a:lnTo>
                  <a:pt x="1532140" y="308952"/>
                </a:lnTo>
                <a:lnTo>
                  <a:pt x="1524203" y="258673"/>
                </a:lnTo>
                <a:lnTo>
                  <a:pt x="1494548" y="71094"/>
                </a:lnTo>
                <a:lnTo>
                  <a:pt x="1484172" y="5448"/>
                </a:lnTo>
                <a:lnTo>
                  <a:pt x="1466596" y="5435"/>
                </a:lnTo>
                <a:lnTo>
                  <a:pt x="1466596" y="258673"/>
                </a:lnTo>
                <a:lnTo>
                  <a:pt x="1410804" y="258635"/>
                </a:lnTo>
                <a:lnTo>
                  <a:pt x="1438859" y="71094"/>
                </a:lnTo>
                <a:lnTo>
                  <a:pt x="1466596" y="258673"/>
                </a:lnTo>
                <a:lnTo>
                  <a:pt x="1466596" y="5435"/>
                </a:lnTo>
                <a:lnTo>
                  <a:pt x="1399438" y="5372"/>
                </a:lnTo>
                <a:lnTo>
                  <a:pt x="1340192" y="376186"/>
                </a:lnTo>
                <a:lnTo>
                  <a:pt x="1393342" y="376224"/>
                </a:lnTo>
                <a:lnTo>
                  <a:pt x="1403400" y="308952"/>
                </a:lnTo>
                <a:lnTo>
                  <a:pt x="1474431" y="309016"/>
                </a:lnTo>
                <a:lnTo>
                  <a:pt x="1484376" y="376313"/>
                </a:lnTo>
                <a:lnTo>
                  <a:pt x="1542796" y="3763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2" name="Google Shape;802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400">
                <a:solidFill>
                  <a:srgbClr val="888888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1400"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400"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3" name="Google Shape;803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4" name="Google Shape;804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5" name="Google Shape;805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400"/>
            </a:lvl1pPr>
            <a:lvl2pPr indent="0" lvl="1" marL="0" rtl="0" algn="r">
              <a:spcBef>
                <a:spcPts val="0"/>
              </a:spcBef>
              <a:buNone/>
              <a:defRPr sz="1400"/>
            </a:lvl2pPr>
            <a:lvl3pPr indent="0" lvl="2" marL="0" rtl="0" algn="r">
              <a:spcBef>
                <a:spcPts val="0"/>
              </a:spcBef>
              <a:buNone/>
              <a:defRPr sz="1400"/>
            </a:lvl3pPr>
            <a:lvl4pPr indent="0" lvl="3" marL="0" rtl="0" algn="r">
              <a:spcBef>
                <a:spcPts val="0"/>
              </a:spcBef>
              <a:buNone/>
              <a:defRPr sz="1400"/>
            </a:lvl4pPr>
            <a:lvl5pPr indent="0" lvl="4" marL="0" rtl="0" algn="r">
              <a:spcBef>
                <a:spcPts val="0"/>
              </a:spcBef>
              <a:buNone/>
              <a:defRPr sz="1400"/>
            </a:lvl5pPr>
            <a:lvl6pPr indent="0" lvl="5" marL="0" rtl="0" algn="r">
              <a:spcBef>
                <a:spcPts val="0"/>
              </a:spcBef>
              <a:buNone/>
              <a:defRPr sz="1400"/>
            </a:lvl6pPr>
            <a:lvl7pPr indent="0" lvl="6" marL="0" rtl="0" algn="r">
              <a:spcBef>
                <a:spcPts val="0"/>
              </a:spcBef>
              <a:buNone/>
              <a:defRPr sz="1400"/>
            </a:lvl7pPr>
            <a:lvl8pPr indent="0" lvl="7" marL="0" rtl="0" algn="r">
              <a:spcBef>
                <a:spcPts val="0"/>
              </a:spcBef>
              <a:buNone/>
              <a:defRPr sz="1400"/>
            </a:lvl8pPr>
            <a:lvl9pPr indent="0" lvl="8" marL="0" rtl="0" algn="r">
              <a:spcBef>
                <a:spcPts val="0"/>
              </a:spcBef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3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8" name="Google Shape;808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400">
                <a:solidFill>
                  <a:srgbClr val="888888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1400"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400"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9" name="Google Shape;809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0" name="Google Shape;810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1" name="Google Shape;811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400"/>
            </a:lvl1pPr>
            <a:lvl2pPr indent="0" lvl="1" marL="0" rtl="0" algn="r">
              <a:spcBef>
                <a:spcPts val="0"/>
              </a:spcBef>
              <a:buNone/>
              <a:defRPr sz="1400"/>
            </a:lvl2pPr>
            <a:lvl3pPr indent="0" lvl="2" marL="0" rtl="0" algn="r">
              <a:spcBef>
                <a:spcPts val="0"/>
              </a:spcBef>
              <a:buNone/>
              <a:defRPr sz="1400"/>
            </a:lvl3pPr>
            <a:lvl4pPr indent="0" lvl="3" marL="0" rtl="0" algn="r">
              <a:spcBef>
                <a:spcPts val="0"/>
              </a:spcBef>
              <a:buNone/>
              <a:defRPr sz="1400"/>
            </a:lvl4pPr>
            <a:lvl5pPr indent="0" lvl="4" marL="0" rtl="0" algn="r">
              <a:spcBef>
                <a:spcPts val="0"/>
              </a:spcBef>
              <a:buNone/>
              <a:defRPr sz="1400"/>
            </a:lvl5pPr>
            <a:lvl6pPr indent="0" lvl="5" marL="0" rtl="0" algn="r">
              <a:spcBef>
                <a:spcPts val="0"/>
              </a:spcBef>
              <a:buNone/>
              <a:defRPr sz="1400"/>
            </a:lvl6pPr>
            <a:lvl7pPr indent="0" lvl="6" marL="0" rtl="0" algn="r">
              <a:spcBef>
                <a:spcPts val="0"/>
              </a:spcBef>
              <a:buNone/>
              <a:defRPr sz="1400"/>
            </a:lvl7pPr>
            <a:lvl8pPr indent="0" lvl="7" marL="0" rtl="0" algn="r">
              <a:spcBef>
                <a:spcPts val="0"/>
              </a:spcBef>
              <a:buNone/>
              <a:defRPr sz="1400"/>
            </a:lvl8pPr>
            <a:lvl9pPr indent="0" lvl="8" marL="0" rtl="0" algn="r">
              <a:spcBef>
                <a:spcPts val="0"/>
              </a:spcBef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4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4" name="Google Shape;814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400">
                <a:solidFill>
                  <a:srgbClr val="888888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1400"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400"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5" name="Google Shape;815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6" name="Google Shape;816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7" name="Google Shape;817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400"/>
            </a:lvl1pPr>
            <a:lvl2pPr indent="0" lvl="1" marL="0" rtl="0" algn="r">
              <a:spcBef>
                <a:spcPts val="0"/>
              </a:spcBef>
              <a:buNone/>
              <a:defRPr sz="1400"/>
            </a:lvl2pPr>
            <a:lvl3pPr indent="0" lvl="2" marL="0" rtl="0" algn="r">
              <a:spcBef>
                <a:spcPts val="0"/>
              </a:spcBef>
              <a:buNone/>
              <a:defRPr sz="1400"/>
            </a:lvl3pPr>
            <a:lvl4pPr indent="0" lvl="3" marL="0" rtl="0" algn="r">
              <a:spcBef>
                <a:spcPts val="0"/>
              </a:spcBef>
              <a:buNone/>
              <a:defRPr sz="1400"/>
            </a:lvl4pPr>
            <a:lvl5pPr indent="0" lvl="4" marL="0" rtl="0" algn="r">
              <a:spcBef>
                <a:spcPts val="0"/>
              </a:spcBef>
              <a:buNone/>
              <a:defRPr sz="1400"/>
            </a:lvl5pPr>
            <a:lvl6pPr indent="0" lvl="5" marL="0" rtl="0" algn="r">
              <a:spcBef>
                <a:spcPts val="0"/>
              </a:spcBef>
              <a:buNone/>
              <a:defRPr sz="1400"/>
            </a:lvl6pPr>
            <a:lvl7pPr indent="0" lvl="6" marL="0" rtl="0" algn="r">
              <a:spcBef>
                <a:spcPts val="0"/>
              </a:spcBef>
              <a:buNone/>
              <a:defRPr sz="1400"/>
            </a:lvl7pPr>
            <a:lvl8pPr indent="0" lvl="7" marL="0" rtl="0" algn="r">
              <a:spcBef>
                <a:spcPts val="0"/>
              </a:spcBef>
              <a:buNone/>
              <a:defRPr sz="1400"/>
            </a:lvl8pPr>
            <a:lvl9pPr indent="0" lvl="8" marL="0" rtl="0" algn="r">
              <a:spcBef>
                <a:spcPts val="0"/>
              </a:spcBef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8"/>
          <p:cNvSpPr txBox="1"/>
          <p:nvPr>
            <p:ph type="ctrTitle"/>
          </p:nvPr>
        </p:nvSpPr>
        <p:spPr>
          <a:xfrm>
            <a:off x="371475" y="1569720"/>
            <a:ext cx="84012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0" name="Google Shape;820;p48"/>
          <p:cNvSpPr txBox="1"/>
          <p:nvPr>
            <p:ph idx="1" type="subTitle"/>
          </p:nvPr>
        </p:nvSpPr>
        <p:spPr>
          <a:xfrm>
            <a:off x="371475" y="2689273"/>
            <a:ext cx="8401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21" name="Google Shape;82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622606"/>
            <a:ext cx="1899288" cy="65026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8"/>
          <p:cNvSpPr txBox="1"/>
          <p:nvPr>
            <p:ph idx="2" type="body"/>
          </p:nvPr>
        </p:nvSpPr>
        <p:spPr>
          <a:xfrm>
            <a:off x="371475" y="3863578"/>
            <a:ext cx="8401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9"/>
          <p:cNvSpPr txBox="1"/>
          <p:nvPr>
            <p:ph idx="1" type="body"/>
          </p:nvPr>
        </p:nvSpPr>
        <p:spPr>
          <a:xfrm>
            <a:off x="2486025" y="1935957"/>
            <a:ext cx="6294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b="1" sz="2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25" name="Google Shape;825;p49"/>
          <p:cNvSpPr txBox="1"/>
          <p:nvPr>
            <p:ph idx="2" type="body"/>
          </p:nvPr>
        </p:nvSpPr>
        <p:spPr>
          <a:xfrm>
            <a:off x="2486025" y="2471738"/>
            <a:ext cx="6294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- White">
  <p:cSld name="TITLE_ONLY_1_6_1_1">
    <p:bg>
      <p:bgPr>
        <a:solidFill>
          <a:schemeClr val="dk2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0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8" name="Google Shape;828;p50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9" name="Google Shape;829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0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00"/>
              <a:buNone/>
              <a:defRPr sz="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31" name="Google Shape;831;p50"/>
          <p:cNvSpPr/>
          <p:nvPr/>
        </p:nvSpPr>
        <p:spPr>
          <a:xfrm>
            <a:off x="457101" y="1152475"/>
            <a:ext cx="2497200" cy="2311200"/>
          </a:xfrm>
          <a:prstGeom prst="roundRect">
            <a:avLst>
              <a:gd fmla="val 11313" name="adj"/>
            </a:avLst>
          </a:prstGeom>
          <a:solidFill>
            <a:srgbClr val="1F2A44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2" name="Google Shape;832;p50"/>
          <p:cNvSpPr/>
          <p:nvPr/>
        </p:nvSpPr>
        <p:spPr>
          <a:xfrm>
            <a:off x="457101" y="1592005"/>
            <a:ext cx="2497200" cy="2883900"/>
          </a:xfrm>
          <a:prstGeom prst="roundRect">
            <a:avLst>
              <a:gd fmla="val 867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33" name="Google Shape;833;p50"/>
          <p:cNvSpPr txBox="1"/>
          <p:nvPr>
            <p:ph idx="2" type="subTitle"/>
          </p:nvPr>
        </p:nvSpPr>
        <p:spPr>
          <a:xfrm>
            <a:off x="444675" y="1163575"/>
            <a:ext cx="2497200" cy="4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34" name="Google Shape;834;p50"/>
          <p:cNvSpPr/>
          <p:nvPr/>
        </p:nvSpPr>
        <p:spPr>
          <a:xfrm>
            <a:off x="6189601" y="1152475"/>
            <a:ext cx="2497200" cy="2311200"/>
          </a:xfrm>
          <a:prstGeom prst="roundRect">
            <a:avLst>
              <a:gd fmla="val 1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5" name="Google Shape;835;p50"/>
          <p:cNvSpPr/>
          <p:nvPr/>
        </p:nvSpPr>
        <p:spPr>
          <a:xfrm>
            <a:off x="6189601" y="1592005"/>
            <a:ext cx="2497200" cy="2883900"/>
          </a:xfrm>
          <a:prstGeom prst="roundRect">
            <a:avLst>
              <a:gd fmla="val 78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36" name="Google Shape;836;p50"/>
          <p:cNvSpPr txBox="1"/>
          <p:nvPr>
            <p:ph idx="3" type="subTitle"/>
          </p:nvPr>
        </p:nvSpPr>
        <p:spPr>
          <a:xfrm>
            <a:off x="6177175" y="1163575"/>
            <a:ext cx="2497200" cy="4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37" name="Google Shape;837;p50"/>
          <p:cNvSpPr/>
          <p:nvPr/>
        </p:nvSpPr>
        <p:spPr>
          <a:xfrm>
            <a:off x="3317138" y="1152475"/>
            <a:ext cx="2497200" cy="2311200"/>
          </a:xfrm>
          <a:prstGeom prst="roundRect">
            <a:avLst>
              <a:gd fmla="val 1154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8" name="Google Shape;838;p50"/>
          <p:cNvSpPr/>
          <p:nvPr/>
        </p:nvSpPr>
        <p:spPr>
          <a:xfrm>
            <a:off x="3317138" y="1592005"/>
            <a:ext cx="2497200" cy="2883900"/>
          </a:xfrm>
          <a:prstGeom prst="roundRect">
            <a:avLst>
              <a:gd fmla="val 81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39" name="Google Shape;839;p50"/>
          <p:cNvSpPr txBox="1"/>
          <p:nvPr>
            <p:ph idx="4" type="subTitle"/>
          </p:nvPr>
        </p:nvSpPr>
        <p:spPr>
          <a:xfrm>
            <a:off x="3304713" y="1163575"/>
            <a:ext cx="2497200" cy="4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40" name="Google Shape;840;p50"/>
          <p:cNvSpPr txBox="1"/>
          <p:nvPr>
            <p:ph idx="5" type="body"/>
          </p:nvPr>
        </p:nvSpPr>
        <p:spPr>
          <a:xfrm>
            <a:off x="578100" y="1741675"/>
            <a:ext cx="22827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1" name="Google Shape;841;p50"/>
          <p:cNvSpPr txBox="1"/>
          <p:nvPr>
            <p:ph idx="6" type="body"/>
          </p:nvPr>
        </p:nvSpPr>
        <p:spPr>
          <a:xfrm>
            <a:off x="3430600" y="1741675"/>
            <a:ext cx="22827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2" name="Google Shape;842;p50"/>
          <p:cNvSpPr txBox="1"/>
          <p:nvPr>
            <p:ph idx="7" type="body"/>
          </p:nvPr>
        </p:nvSpPr>
        <p:spPr>
          <a:xfrm>
            <a:off x="6296850" y="1741675"/>
            <a:ext cx="22827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Simple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5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5" name="Google Shape;845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6" name="Google Shape;84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6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0" name="Google Shape;85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Black">
  <p:cSld name="TITLE_AND_BODY_2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458100" y="1158725"/>
            <a:ext cx="8229600" cy="4626000"/>
          </a:xfrm>
          <a:prstGeom prst="roundRect">
            <a:avLst>
              <a:gd fmla="val 123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82650" y="1482275"/>
            <a:ext cx="7778700" cy="3010500"/>
          </a:xfrm>
          <a:prstGeom prst="rect">
            <a:avLst/>
          </a:prstGeom>
        </p:spPr>
        <p:txBody>
          <a:bodyPr anchorCtr="0" anchor="t" bIns="0" lIns="91425" spcFirstLastPara="1" rIns="0" wrap="square" tIns="182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8461349" y="3869800"/>
            <a:ext cx="939600" cy="935752"/>
            <a:chOff x="511165" y="3659475"/>
            <a:chExt cx="939600" cy="935752"/>
          </a:xfrm>
        </p:grpSpPr>
        <p:sp>
          <p:nvSpPr>
            <p:cNvPr id="59" name="Google Shape;59;p7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rgbClr val="FC5D0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Orangemunda">
  <p:cSld name="TITLE_AND_BODY_2_1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458100" y="1158725"/>
            <a:ext cx="8229600" cy="4626000"/>
          </a:xfrm>
          <a:prstGeom prst="roundRect">
            <a:avLst>
              <a:gd fmla="val 123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682650" y="1482075"/>
            <a:ext cx="7778700" cy="3010800"/>
          </a:xfrm>
          <a:prstGeom prst="rect">
            <a:avLst/>
          </a:prstGeom>
        </p:spPr>
        <p:txBody>
          <a:bodyPr anchorCtr="0" anchor="t" bIns="0" lIns="91425" spcFirstLastPara="1" rIns="0" wrap="square" tIns="182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1349" y="1482075"/>
            <a:ext cx="939600" cy="935752"/>
            <a:chOff x="511165" y="3659475"/>
            <a:chExt cx="939600" cy="935752"/>
          </a:xfrm>
        </p:grpSpPr>
        <p:sp>
          <p:nvSpPr>
            <p:cNvPr id="72" name="Google Shape;72;p8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fmla="val 4466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 column Simple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1733450"/>
            <a:ext cx="4016100" cy="28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4670700" y="1733450"/>
            <a:ext cx="4016100" cy="28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3" type="subTitle"/>
          </p:nvPr>
        </p:nvSpPr>
        <p:spPr>
          <a:xfrm>
            <a:off x="467075" y="1149725"/>
            <a:ext cx="40161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4" type="subTitle"/>
          </p:nvPr>
        </p:nvSpPr>
        <p:spPr>
          <a:xfrm>
            <a:off x="4670700" y="1149725"/>
            <a:ext cx="40161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85" name="Google Shape;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>
            <p:ph idx="5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 column Orangemunda">
  <p:cSld name="TITLE_AND_BODY_1_1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458100" y="1158725"/>
            <a:ext cx="4016100" cy="4626000"/>
          </a:xfrm>
          <a:prstGeom prst="roundRect">
            <a:avLst>
              <a:gd fmla="val 10722" name="adj"/>
            </a:avLst>
          </a:prstGeom>
          <a:solidFill>
            <a:srgbClr val="1F2A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458100" y="1733450"/>
            <a:ext cx="4016100" cy="4626000"/>
          </a:xfrm>
          <a:prstGeom prst="roundRect">
            <a:avLst>
              <a:gd fmla="val 1244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691650" y="1939351"/>
            <a:ext cx="3548400" cy="26976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2" type="subTitle"/>
          </p:nvPr>
        </p:nvSpPr>
        <p:spPr>
          <a:xfrm>
            <a:off x="700375" y="1218001"/>
            <a:ext cx="3548400" cy="45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94" name="Google Shape;9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4670700" y="1158725"/>
            <a:ext cx="4016100" cy="4626000"/>
          </a:xfrm>
          <a:prstGeom prst="roundRect">
            <a:avLst>
              <a:gd fmla="val 10722" name="adj"/>
            </a:avLst>
          </a:prstGeom>
          <a:solidFill>
            <a:srgbClr val="1F2A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4670700" y="1733450"/>
            <a:ext cx="4016100" cy="4626000"/>
          </a:xfrm>
          <a:prstGeom prst="roundRect">
            <a:avLst>
              <a:gd fmla="val 1244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4904250" y="1939351"/>
            <a:ext cx="3548400" cy="26976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4" type="subTitle"/>
          </p:nvPr>
        </p:nvSpPr>
        <p:spPr>
          <a:xfrm>
            <a:off x="4912975" y="1218001"/>
            <a:ext cx="3548400" cy="45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b="1" sz="3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EA4335"/>
          </p15:clr>
        </p15:guide>
        <p15:guide id="2" orient="horz" pos="360">
          <p15:clr>
            <a:srgbClr val="EA4335"/>
          </p15:clr>
        </p15:guide>
        <p15:guide id="3" orient="horz" pos="648">
          <p15:clr>
            <a:srgbClr val="EA4335"/>
          </p15:clr>
        </p15:guide>
        <p15:guide id="4" pos="288">
          <p15:clr>
            <a:srgbClr val="EA4335"/>
          </p15:clr>
        </p15:guide>
        <p15:guide id="5" pos="5472">
          <p15:clr>
            <a:srgbClr val="EA4335"/>
          </p15:clr>
        </p15:guide>
        <p15:guide id="6" pos="5616">
          <p15:clr>
            <a:srgbClr val="EA4335"/>
          </p15:clr>
        </p15:guide>
        <p15:guide id="7" orient="horz" pos="3163">
          <p15:clr>
            <a:srgbClr val="EA4335"/>
          </p15:clr>
        </p15:guide>
        <p15:guide id="8" orient="horz" pos="3027">
          <p15:clr>
            <a:srgbClr val="EA4335"/>
          </p15:clr>
        </p15:guide>
        <p15:guide id="9" orient="horz" pos="726">
          <p15:clr>
            <a:srgbClr val="EA4335"/>
          </p15:clr>
        </p15:guide>
        <p15:guide id="10" orient="horz" pos="1092">
          <p15:clr>
            <a:srgbClr val="EA4335"/>
          </p15:clr>
        </p15:guide>
        <p15:guide id="11" orient="horz" pos="10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5.jpg"/><Relationship Id="rId4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3"/>
          <p:cNvSpPr txBox="1"/>
          <p:nvPr>
            <p:ph type="ctrTitle"/>
          </p:nvPr>
        </p:nvSpPr>
        <p:spPr>
          <a:xfrm>
            <a:off x="457200" y="1152475"/>
            <a:ext cx="4563900" cy="164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Camunda Cloud</a:t>
            </a:r>
            <a:endParaRPr/>
          </a:p>
        </p:txBody>
      </p:sp>
      <p:sp>
        <p:nvSpPr>
          <p:cNvPr id="856" name="Google Shape;856;p53"/>
          <p:cNvSpPr txBox="1"/>
          <p:nvPr>
            <p:ph idx="1" type="subTitle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Studio</a:t>
            </a:r>
            <a:endParaRPr/>
          </a:p>
        </p:txBody>
      </p:sp>
      <p:sp>
        <p:nvSpPr>
          <p:cNvPr id="857" name="Google Shape;857;p53"/>
          <p:cNvSpPr txBox="1"/>
          <p:nvPr>
            <p:ph idx="2" type="subTitle"/>
          </p:nvPr>
        </p:nvSpPr>
        <p:spPr>
          <a:xfrm>
            <a:off x="457200" y="3779125"/>
            <a:ext cx="4563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</a:t>
            </a:r>
            <a:r>
              <a:rPr lang="en"/>
              <a:t> by your favorite Developer Advocates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2"/>
          <p:cNvSpPr txBox="1"/>
          <p:nvPr>
            <p:ph type="title"/>
          </p:nvPr>
        </p:nvSpPr>
        <p:spPr>
          <a:xfrm>
            <a:off x="457200" y="98102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Camunda Cloud </a:t>
            </a:r>
            <a:r>
              <a:rPr lang="en"/>
              <a:t> </a:t>
            </a:r>
            <a:endParaRPr/>
          </a:p>
        </p:txBody>
      </p:sp>
      <p:sp>
        <p:nvSpPr>
          <p:cNvPr id="928" name="Google Shape;928;p62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600" y="1822825"/>
            <a:ext cx="2838880" cy="2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601" y="2053826"/>
            <a:ext cx="841800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3"/>
          <p:cNvSpPr txBox="1"/>
          <p:nvPr>
            <p:ph type="title"/>
          </p:nvPr>
        </p:nvSpPr>
        <p:spPr>
          <a:xfrm>
            <a:off x="159600" y="985975"/>
            <a:ext cx="8302200" cy="333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>
                <a:solidFill>
                  <a:schemeClr val="lt1"/>
                </a:solidFill>
              </a:rPr>
              <a:t>Deploying a process with user tasks </a:t>
            </a:r>
            <a:endParaRPr sz="2377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7">
                <a:solidFill>
                  <a:schemeClr val="lt1"/>
                </a:solidFill>
              </a:rPr>
              <a:t>Implementing your first client for Cloud 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Adding more complexity to your process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Generate awesome dashboards in Optimize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936" name="Google Shape;936;p63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375" y="985963"/>
            <a:ext cx="434826" cy="43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375" y="1667763"/>
            <a:ext cx="434826" cy="43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375" y="2274013"/>
            <a:ext cx="434826" cy="43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375" y="2880263"/>
            <a:ext cx="434826" cy="4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4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4"/>
          <p:cNvSpPr txBox="1"/>
          <p:nvPr>
            <p:ph idx="2" type="subTitle"/>
          </p:nvPr>
        </p:nvSpPr>
        <p:spPr>
          <a:xfrm>
            <a:off x="727575" y="2685725"/>
            <a:ext cx="2237100" cy="86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&lt;survey&gt; </a:t>
            </a:r>
            <a:endParaRPr/>
          </a:p>
        </p:txBody>
      </p:sp>
      <p:sp>
        <p:nvSpPr>
          <p:cNvPr id="947" name="Google Shape;947;p64"/>
          <p:cNvSpPr txBox="1"/>
          <p:nvPr>
            <p:ph idx="3" type="subTitle"/>
          </p:nvPr>
        </p:nvSpPr>
        <p:spPr>
          <a:xfrm>
            <a:off x="727575" y="3626825"/>
            <a:ext cx="22371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Leave some Feedback! </a:t>
            </a:r>
            <a:endParaRPr/>
          </a:p>
        </p:txBody>
      </p:sp>
      <p:sp>
        <p:nvSpPr>
          <p:cNvPr id="948" name="Google Shape;948;p64"/>
          <p:cNvSpPr txBox="1"/>
          <p:nvPr>
            <p:ph idx="4" type="subTitle"/>
          </p:nvPr>
        </p:nvSpPr>
        <p:spPr>
          <a:xfrm>
            <a:off x="3653800" y="4271825"/>
            <a:ext cx="4123500" cy="61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Well done and thanks a lot for participating in this workshop! </a:t>
            </a:r>
            <a:endParaRPr/>
          </a:p>
        </p:txBody>
      </p:sp>
      <p:sp>
        <p:nvSpPr>
          <p:cNvPr id="949" name="Google Shape;949;p64"/>
          <p:cNvSpPr txBox="1"/>
          <p:nvPr>
            <p:ph type="title"/>
          </p:nvPr>
        </p:nvSpPr>
        <p:spPr>
          <a:xfrm>
            <a:off x="3653800" y="114300"/>
            <a:ext cx="4802700" cy="9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have earned yourself a Beer</a:t>
            </a:r>
            <a:endParaRPr/>
          </a:p>
        </p:txBody>
      </p:sp>
      <p:pic>
        <p:nvPicPr>
          <p:cNvPr id="950" name="Google Shape;95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738" y="1114100"/>
            <a:ext cx="3982837" cy="30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4"/>
          <p:cNvSpPr txBox="1"/>
          <p:nvPr>
            <p:ph idx="1" type="subTitle"/>
          </p:nvPr>
        </p:nvSpPr>
        <p:spPr>
          <a:xfrm>
            <a:off x="5967700" y="0"/>
            <a:ext cx="2637900" cy="41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16"/>
              <a:t>Your hosts for this </a:t>
            </a:r>
            <a:r>
              <a:rPr b="1" lang="en" sz="4216"/>
              <a:t>session</a:t>
            </a:r>
            <a:r>
              <a:rPr b="1" lang="en" sz="3085"/>
              <a:t> </a:t>
            </a:r>
            <a:r>
              <a:rPr b="1" lang="en" sz="1300"/>
              <a:t> </a:t>
            </a:r>
            <a:endParaRPr b="1" sz="1300"/>
          </a:p>
        </p:txBody>
      </p:sp>
      <p:pic>
        <p:nvPicPr>
          <p:cNvPr id="863" name="Google Shape;863;p54"/>
          <p:cNvPicPr preferRelativeResize="0"/>
          <p:nvPr/>
        </p:nvPicPr>
        <p:blipFill rotWithShape="1">
          <a:blip r:embed="rId3">
            <a:alphaModFix/>
          </a:blip>
          <a:srcRect b="0" l="10604" r="8075" t="0"/>
          <a:stretch/>
        </p:blipFill>
        <p:spPr>
          <a:xfrm>
            <a:off x="1358175" y="257775"/>
            <a:ext cx="3282000" cy="3118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pic>
        <p:nvPicPr>
          <p:cNvPr id="864" name="Google Shape;864;p54"/>
          <p:cNvPicPr preferRelativeResize="0"/>
          <p:nvPr/>
        </p:nvPicPr>
        <p:blipFill rotWithShape="1">
          <a:blip r:embed="rId4">
            <a:alphaModFix/>
          </a:blip>
          <a:srcRect b="0" l="14339" r="13676" t="0"/>
          <a:stretch/>
        </p:blipFill>
        <p:spPr>
          <a:xfrm>
            <a:off x="4640175" y="1261925"/>
            <a:ext cx="3756900" cy="369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5" name="Google Shape;865;p54"/>
          <p:cNvSpPr txBox="1"/>
          <p:nvPr/>
        </p:nvSpPr>
        <p:spPr>
          <a:xfrm>
            <a:off x="228150" y="2760675"/>
            <a:ext cx="20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Thomas Heinrichs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Developer Advocate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3894425" y="4339025"/>
            <a:ext cx="20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Josh Wulf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Developer Advocate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5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5"/>
          <p:cNvSpPr txBox="1"/>
          <p:nvPr>
            <p:ph idx="2" type="body"/>
          </p:nvPr>
        </p:nvSpPr>
        <p:spPr>
          <a:xfrm>
            <a:off x="3436475" y="419100"/>
            <a:ext cx="5016000" cy="42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About Camunda and this workshop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Get to know each other and brainstorm processes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Break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Let’s try out Camunda Cloud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Deploying a process with user tasks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Implementing your first client for Cloud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Break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Adding more complexity to your process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Generate awesome dashboards in Optimize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Hangout &amp; Beer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End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 txBox="1"/>
          <p:nvPr>
            <p:ph idx="1" type="body"/>
          </p:nvPr>
        </p:nvSpPr>
        <p:spPr>
          <a:xfrm>
            <a:off x="457200" y="2941275"/>
            <a:ext cx="4114800" cy="163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SaaS solution for process automation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Ideal for cloud native architectures and use cases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</a:t>
            </a:r>
            <a:r>
              <a:rPr lang="en"/>
              <a:t>everage diverse technology stacks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Orchestrate diverse endpoints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Available on demand, at cloud scale</a:t>
            </a:r>
            <a:endParaRPr/>
          </a:p>
        </p:txBody>
      </p:sp>
      <p:sp>
        <p:nvSpPr>
          <p:cNvPr id="878" name="Google Shape;878;p56"/>
          <p:cNvSpPr txBox="1"/>
          <p:nvPr>
            <p:ph idx="2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6"/>
          <p:cNvSpPr txBox="1"/>
          <p:nvPr>
            <p:ph idx="3" type="subTitle"/>
          </p:nvPr>
        </p:nvSpPr>
        <p:spPr>
          <a:xfrm>
            <a:off x="457200" y="2310150"/>
            <a:ext cx="4114800" cy="5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Automate any process anywhere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7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Camunda</a:t>
            </a:r>
            <a:endParaRPr/>
          </a:p>
        </p:txBody>
      </p:sp>
      <p:sp>
        <p:nvSpPr>
          <p:cNvPr id="885" name="Google Shape;885;p57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7"/>
          <p:cNvSpPr txBox="1"/>
          <p:nvPr>
            <p:ph idx="7" type="subTitle"/>
          </p:nvPr>
        </p:nvSpPr>
        <p:spPr>
          <a:xfrm>
            <a:off x="2272525" y="240875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Employees</a:t>
            </a:r>
            <a:endParaRPr/>
          </a:p>
        </p:txBody>
      </p:sp>
      <p:sp>
        <p:nvSpPr>
          <p:cNvPr id="887" name="Google Shape;887;p57"/>
          <p:cNvSpPr txBox="1"/>
          <p:nvPr>
            <p:ph idx="8" type="subTitle"/>
          </p:nvPr>
        </p:nvSpPr>
        <p:spPr>
          <a:xfrm>
            <a:off x="5266175" y="2408750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Worldwide Offices</a:t>
            </a:r>
            <a:endParaRPr/>
          </a:p>
        </p:txBody>
      </p:sp>
      <p:sp>
        <p:nvSpPr>
          <p:cNvPr id="888" name="Google Shape;888;p57"/>
          <p:cNvSpPr txBox="1"/>
          <p:nvPr>
            <p:ph idx="9" type="subTitle"/>
          </p:nvPr>
        </p:nvSpPr>
        <p:spPr>
          <a:xfrm>
            <a:off x="6763025" y="3812725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Enterprise Customers</a:t>
            </a:r>
            <a:endParaRPr/>
          </a:p>
        </p:txBody>
      </p:sp>
      <p:sp>
        <p:nvSpPr>
          <p:cNvPr id="889" name="Google Shape;889;p57"/>
          <p:cNvSpPr txBox="1"/>
          <p:nvPr>
            <p:ph idx="13" type="subTitle"/>
          </p:nvPr>
        </p:nvSpPr>
        <p:spPr>
          <a:xfrm>
            <a:off x="3754950" y="3812725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Community Members</a:t>
            </a:r>
            <a:endParaRPr/>
          </a:p>
        </p:txBody>
      </p:sp>
      <p:sp>
        <p:nvSpPr>
          <p:cNvPr id="890" name="Google Shape;890;p57"/>
          <p:cNvSpPr txBox="1"/>
          <p:nvPr>
            <p:ph idx="14" type="subTitle"/>
          </p:nvPr>
        </p:nvSpPr>
        <p:spPr>
          <a:xfrm>
            <a:off x="862275" y="3812725"/>
            <a:ext cx="19971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Founded</a:t>
            </a:r>
            <a:endParaRPr/>
          </a:p>
        </p:txBody>
      </p:sp>
      <p:sp>
        <p:nvSpPr>
          <p:cNvPr id="891" name="Google Shape;891;p57"/>
          <p:cNvSpPr txBox="1"/>
          <p:nvPr>
            <p:ph idx="15" type="subTitle"/>
          </p:nvPr>
        </p:nvSpPr>
        <p:spPr>
          <a:xfrm>
            <a:off x="1188675" y="2717025"/>
            <a:ext cx="1344300" cy="3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2008</a:t>
            </a:r>
            <a:endParaRPr/>
          </a:p>
        </p:txBody>
      </p:sp>
      <p:sp>
        <p:nvSpPr>
          <p:cNvPr id="892" name="Google Shape;892;p57"/>
          <p:cNvSpPr txBox="1"/>
          <p:nvPr>
            <p:ph idx="16" type="subTitle"/>
          </p:nvPr>
        </p:nvSpPr>
        <p:spPr>
          <a:xfrm>
            <a:off x="4106150" y="2717025"/>
            <a:ext cx="1344300" cy="3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100.000+</a:t>
            </a:r>
            <a:endParaRPr/>
          </a:p>
        </p:txBody>
      </p:sp>
      <p:sp>
        <p:nvSpPr>
          <p:cNvPr id="893" name="Google Shape;893;p57"/>
          <p:cNvSpPr txBox="1"/>
          <p:nvPr>
            <p:ph idx="17" type="subTitle"/>
          </p:nvPr>
        </p:nvSpPr>
        <p:spPr>
          <a:xfrm>
            <a:off x="7089425" y="2717025"/>
            <a:ext cx="1344300" cy="39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450+</a:t>
            </a:r>
            <a:endParaRPr/>
          </a:p>
        </p:txBody>
      </p:sp>
      <p:sp>
        <p:nvSpPr>
          <p:cNvPr id="894" name="Google Shape;894;p57"/>
          <p:cNvSpPr txBox="1"/>
          <p:nvPr>
            <p:ph idx="18" type="subTitle"/>
          </p:nvPr>
        </p:nvSpPr>
        <p:spPr>
          <a:xfrm>
            <a:off x="5584325" y="3414625"/>
            <a:ext cx="13443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95" name="Google Shape;895;p57"/>
          <p:cNvSpPr txBox="1"/>
          <p:nvPr>
            <p:ph idx="19" type="subTitle"/>
          </p:nvPr>
        </p:nvSpPr>
        <p:spPr>
          <a:xfrm>
            <a:off x="2598875" y="3414625"/>
            <a:ext cx="1344300" cy="3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300+</a:t>
            </a:r>
            <a:endParaRPr/>
          </a:p>
        </p:txBody>
      </p:sp>
      <p:sp>
        <p:nvSpPr>
          <p:cNvPr id="896" name="Google Shape;896;p57"/>
          <p:cNvSpPr txBox="1"/>
          <p:nvPr>
            <p:ph idx="20" type="subTitle"/>
          </p:nvPr>
        </p:nvSpPr>
        <p:spPr>
          <a:xfrm>
            <a:off x="457200" y="1152475"/>
            <a:ext cx="8229600" cy="4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Camunda innovates process automation with a developer-friendly approach that is standards-based, highly scalable and collaborative for business &amp;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9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6" name="Google Shape;906;p59"/>
          <p:cNvPicPr preferRelativeResize="0"/>
          <p:nvPr/>
        </p:nvPicPr>
        <p:blipFill rotWithShape="1">
          <a:blip r:embed="rId3">
            <a:alphaModFix/>
          </a:blip>
          <a:srcRect b="0" l="0" r="0" t="24845"/>
          <a:stretch/>
        </p:blipFill>
        <p:spPr>
          <a:xfrm>
            <a:off x="542072" y="1028700"/>
            <a:ext cx="8059875" cy="30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59"/>
          <p:cNvSpPr txBox="1"/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Camunda Cloud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0"/>
          <p:cNvSpPr txBox="1"/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 each other in breakout rooms</a:t>
            </a:r>
            <a:endParaRPr/>
          </a:p>
        </p:txBody>
      </p:sp>
      <p:sp>
        <p:nvSpPr>
          <p:cNvPr id="913" name="Google Shape;913;p60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0"/>
          <p:cNvSpPr txBox="1"/>
          <p:nvPr/>
        </p:nvSpPr>
        <p:spPr>
          <a:xfrm>
            <a:off x="1262550" y="2467700"/>
            <a:ext cx="4524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Exercise: </a:t>
            </a:r>
            <a:endParaRPr b="1"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process would you choose to help the health department to get more efficient? </a:t>
            </a:r>
            <a:endParaRPr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1"/>
          <p:cNvSpPr txBox="1"/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modelling your ideas! </a:t>
            </a:r>
            <a:endParaRPr/>
          </a:p>
        </p:txBody>
      </p:sp>
      <p:sp>
        <p:nvSpPr>
          <p:cNvPr id="920" name="Google Shape;920;p61"/>
          <p:cNvSpPr txBox="1"/>
          <p:nvPr>
            <p:ph idx="1" type="subTitle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1" name="Google Shape;9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25" y="1994275"/>
            <a:ext cx="5450439" cy="20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926" y="1028701"/>
            <a:ext cx="841800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mund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7F7F7"/>
      </a:lt2>
      <a:accent1>
        <a:srgbClr val="FC5D0D"/>
      </a:accent1>
      <a:accent2>
        <a:srgbClr val="26D07C"/>
      </a:accent2>
      <a:accent3>
        <a:srgbClr val="00A7B5"/>
      </a:accent3>
      <a:accent4>
        <a:srgbClr val="888B8D"/>
      </a:accent4>
      <a:accent5>
        <a:srgbClr val="BBBCBC"/>
      </a:accent5>
      <a:accent6>
        <a:srgbClr val="0072CE"/>
      </a:accent6>
      <a:hlink>
        <a:srgbClr val="0072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