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0" autoAdjust="0"/>
    <p:restoredTop sz="94660"/>
  </p:normalViewPr>
  <p:slideViewPr>
    <p:cSldViewPr snapToGrid="0">
      <p:cViewPr varScale="1">
        <p:scale>
          <a:sx n="64" d="100"/>
          <a:sy n="64" d="100"/>
        </p:scale>
        <p:origin x="712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1AACD-49D6-91F4-B151-6B5A91644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0FF7C3-8BA5-1BBD-5C0D-7D952537D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882719-7FDB-3F74-36D5-E8CA866B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2DD09-32B7-A95C-66AE-9049F4C7E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DECBD1-E19E-76E0-57A5-24E355084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382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7E924-6CE8-8B98-26D0-2DB2B72A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08C93-936F-37EF-5A57-6798362CB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50ADB4-D4AA-0797-A82B-834B21B76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D8A7BA-8298-C345-3517-DE4AE051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A7987-EC3D-5FA1-C5A5-155542E9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82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9983CB-791B-B185-650B-A4E45028DF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229C0-0D2C-7CB6-3426-93C0D40259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8416D-516A-3265-EAB8-D1BA39CF6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24A19-0447-CF4A-83A5-3C044C6F8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479F8-4F0B-BCEF-19E3-277D2274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8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F266-F35E-5B23-C183-E3889F657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55E7C8-8CC3-51C6-944F-58844DA0A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6F502-330B-BD21-A551-0716BC5CC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C900D-8AC7-905A-476C-055F78CD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D049DE-8E3C-440C-EBF9-4A3839337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128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43F00-1FFC-9305-4D15-27DA825DF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EEBC6C-F1C7-18A9-8C0D-4D05C765C7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9989E6-9B66-3AA9-A129-E7A9BB029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8DD086-B8CD-9286-18E6-515313CAE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4C90F-448E-57A7-3489-D3DCFB7F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44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47C7B-6D4E-02EE-D83C-95EE992F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A87C37-1257-335B-FEAA-86093BDC71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36E8E9-A5AC-69CA-A17A-80040A122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F5D3F-A989-E5C2-42C5-F37FA0D0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861B0-D432-C4ED-C77A-AAD4535E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5A685F-886B-2E35-009E-5898AA0C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16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C674-C43F-F12E-09AE-D344DA75A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CA1117-8A4C-B48B-7C08-3B7F9DD02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7E5E3-2F88-B1AE-7DCE-B3B592CE8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B40360-133A-E6A9-557E-B5FA3F677A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642B02-3B7D-D9CC-C592-E79BB9A99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EA056E-8CB2-7893-3136-FF6A599AA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7BE8EE-81DC-C884-A883-D662D1A1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866A984-560C-018B-E3F6-C5E867E93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1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1B4E6-6A8C-29D4-68C9-A82148F67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9CF779-1C90-B4D6-4CCD-AE1E349475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4A2C1F-6B98-C987-04DC-E6AF5DFFC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02E675-7E3A-3896-0E52-C56B7F837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88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F31EEB-7E9B-8FA1-BA39-DFA17AE4F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30859A9-8C9B-2D43-5A4A-7977E4E03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699F6-54AC-884B-5AB6-BF0D99D16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948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10BF8-A712-B943-7771-1D5286D56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FE901A-C181-37BB-4AB1-A610C3B35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9C0F8-7E55-24CA-C472-45CC78A1F7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2F03B5-E67F-EB01-4DC9-150AD9BBA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D0412-A764-BB23-278F-53994385B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D5E930-EF48-41D2-6D1E-F19032635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42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DB236-FB6B-A201-E6C8-F94BAAFE8B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90996F-96F0-A2F2-54C2-29AA99C457A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98BA4D-8568-4987-568A-61D88A92C0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629B62-D10A-4029-5AA0-B5884289B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7E9C28-58F6-C31F-AA5D-E9275AA60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1CC02-4F3D-6507-D6CD-23459CB9D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223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AB1007A-C1F1-1D43-2131-20F86F98C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CD11F3-B21A-922D-B78C-BEBFCAB0C8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7F545C-2AD2-6468-653A-C63B090274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5939A-5517-4BD5-8EC4-A9D53E5E1772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51893D-6A43-F931-2034-F64FE90CC3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5C5AF-E58F-5EEF-9737-453D0D8B94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2508CA-BE79-4283-A805-27AE855392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30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5CF38EA-8A80-3A27-6146-2FC6E5E9AB6E}"/>
              </a:ext>
            </a:extLst>
          </p:cNvPr>
          <p:cNvSpPr txBox="1"/>
          <p:nvPr/>
        </p:nvSpPr>
        <p:spPr>
          <a:xfrm>
            <a:off x="110793" y="1333462"/>
            <a:ext cx="214379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Storage definition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File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URL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39624-9340-AA56-3CAD-87784A1AE2E0}"/>
              </a:ext>
            </a:extLst>
          </p:cNvPr>
          <p:cNvSpPr/>
          <p:nvPr/>
        </p:nvSpPr>
        <p:spPr>
          <a:xfrm>
            <a:off x="2003268" y="2866688"/>
            <a:ext cx="8736922" cy="1984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2310064" y="3614304"/>
            <a:ext cx="8277726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84A76279-C802-29B8-33BA-4280DF9A45B9}"/>
              </a:ext>
            </a:extLst>
          </p:cNvPr>
          <p:cNvSpPr/>
          <p:nvPr/>
        </p:nvSpPr>
        <p:spPr>
          <a:xfrm>
            <a:off x="2423886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sp>
        <p:nvSpPr>
          <p:cNvPr id="6" name="Rectangle: Folded Corner 5">
            <a:extLst>
              <a:ext uri="{FF2B5EF4-FFF2-40B4-BE49-F238E27FC236}">
                <a16:creationId xmlns:a16="http://schemas.microsoft.com/office/drawing/2014/main" id="{6ED70ECE-5B8D-8A8F-54C1-EF39E0C062AC}"/>
              </a:ext>
            </a:extLst>
          </p:cNvPr>
          <p:cNvSpPr/>
          <p:nvPr/>
        </p:nvSpPr>
        <p:spPr>
          <a:xfrm>
            <a:off x="1241103" y="2260875"/>
            <a:ext cx="403733" cy="481353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685026" y="3786336"/>
            <a:ext cx="1298589" cy="76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son Vector Icons free download in SVG, PNG Format">
            <a:extLst>
              <a:ext uri="{FF2B5EF4-FFF2-40B4-BE49-F238E27FC236}">
                <a16:creationId xmlns:a16="http://schemas.microsoft.com/office/drawing/2014/main" id="{F8DF377D-D654-B733-2B44-94E78A644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56324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Folder SVG, PNG Icon, Symbol. Download Image.">
            <a:extLst>
              <a:ext uri="{FF2B5EF4-FFF2-40B4-BE49-F238E27FC236}">
                <a16:creationId xmlns:a16="http://schemas.microsoft.com/office/drawing/2014/main" id="{B290310E-91EF-56CC-B197-B37220AC8C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87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lder Dossier Temps SZ icon">
            <a:extLst>
              <a:ext uri="{FF2B5EF4-FFF2-40B4-BE49-F238E27FC236}">
                <a16:creationId xmlns:a16="http://schemas.microsoft.com/office/drawing/2014/main" id="{F4237D3A-5CB6-6A28-1C6F-1DD43F278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28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92EAE28-8763-0F5B-10AE-E890E28942D1}"/>
              </a:ext>
            </a:extLst>
          </p:cNvPr>
          <p:cNvSpPr txBox="1"/>
          <p:nvPr/>
        </p:nvSpPr>
        <p:spPr>
          <a:xfrm>
            <a:off x="2119086" y="6440711"/>
            <a:ext cx="945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CMIS		JSON		Folder		Temporary folder             Camunda 8 Doc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18937E8-5D5F-B329-4661-44671BC7793F}"/>
              </a:ext>
            </a:extLst>
          </p:cNvPr>
          <p:cNvCxnSpPr>
            <a:cxnSpLocks/>
          </p:cNvCxnSpPr>
          <p:nvPr/>
        </p:nvCxnSpPr>
        <p:spPr>
          <a:xfrm>
            <a:off x="10740190" y="3751679"/>
            <a:ext cx="130342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10764536" y="3337475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FB9E8AC-ED4E-C45A-D627-C49137AE9369}"/>
              </a:ext>
            </a:extLst>
          </p:cNvPr>
          <p:cNvSpPr txBox="1"/>
          <p:nvPr/>
        </p:nvSpPr>
        <p:spPr>
          <a:xfrm>
            <a:off x="4211925" y="787401"/>
            <a:ext cx="280717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Upload a file</a:t>
            </a:r>
          </a:p>
        </p:txBody>
      </p:sp>
      <p:pic>
        <p:nvPicPr>
          <p:cNvPr id="2" name="Picture 8" descr="Free Link Url vector and picture">
            <a:extLst>
              <a:ext uri="{FF2B5EF4-FFF2-40B4-BE49-F238E27FC236}">
                <a16:creationId xmlns:a16="http://schemas.microsoft.com/office/drawing/2014/main" id="{E34F6DB3-6118-4D98-08E8-27BD3C4D2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4274" y="3077194"/>
            <a:ext cx="520562" cy="520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F0C134B-F590-769A-7584-963E5C9500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78742" y="5599202"/>
            <a:ext cx="1018095" cy="3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0477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103266-9C82-B892-0379-C81794D8B79B}"/>
              </a:ext>
            </a:extLst>
          </p:cNvPr>
          <p:cNvSpPr/>
          <p:nvPr/>
        </p:nvSpPr>
        <p:spPr>
          <a:xfrm>
            <a:off x="1669775" y="2916272"/>
            <a:ext cx="9680707" cy="1935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1967949" y="3614304"/>
            <a:ext cx="9016061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457200" y="3910185"/>
            <a:ext cx="1212575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Free Link Url vector and picture">
            <a:extLst>
              <a:ext uri="{FF2B5EF4-FFF2-40B4-BE49-F238E27FC236}">
                <a16:creationId xmlns:a16="http://schemas.microsoft.com/office/drawing/2014/main" id="{C77B01B7-AD45-109B-1480-F01716EC9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0021" y="5346126"/>
            <a:ext cx="823992" cy="8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169334" y="3090063"/>
            <a:ext cx="15066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  <a:p>
            <a:r>
              <a:rPr lang="en-US" dirty="0"/>
              <a:t>Folder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B5505F-E96F-7D8B-11EA-CB3F56BF8474}"/>
              </a:ext>
            </a:extLst>
          </p:cNvPr>
          <p:cNvSpPr txBox="1"/>
          <p:nvPr/>
        </p:nvSpPr>
        <p:spPr>
          <a:xfrm>
            <a:off x="4777630" y="1753536"/>
            <a:ext cx="511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A8161E-7677-9682-0FDE-F9DED9FDD1C8}"/>
              </a:ext>
            </a:extLst>
          </p:cNvPr>
          <p:cNvSpPr txBox="1"/>
          <p:nvPr/>
        </p:nvSpPr>
        <p:spPr>
          <a:xfrm>
            <a:off x="4211925" y="787401"/>
            <a:ext cx="34303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Download a file</a:t>
            </a:r>
          </a:p>
        </p:txBody>
      </p:sp>
      <p:sp>
        <p:nvSpPr>
          <p:cNvPr id="7" name="Cylinder 6">
            <a:extLst>
              <a:ext uri="{FF2B5EF4-FFF2-40B4-BE49-F238E27FC236}">
                <a16:creationId xmlns:a16="http://schemas.microsoft.com/office/drawing/2014/main" id="{92AB2702-D451-1DE6-6557-23BF5114A95E}"/>
              </a:ext>
            </a:extLst>
          </p:cNvPr>
          <p:cNvSpPr/>
          <p:nvPr/>
        </p:nvSpPr>
        <p:spPr>
          <a:xfrm>
            <a:off x="1207987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pic>
        <p:nvPicPr>
          <p:cNvPr id="9" name="Picture 2" descr="json Vector Icons free download in SVG, PNG Format">
            <a:extLst>
              <a:ext uri="{FF2B5EF4-FFF2-40B4-BE49-F238E27FC236}">
                <a16:creationId xmlns:a16="http://schemas.microsoft.com/office/drawing/2014/main" id="{11E959D3-7961-BBB3-74E3-61ADD8AF4E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40425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Free Folder SVG, PNG Icon, Symbol. Download Image.">
            <a:extLst>
              <a:ext uri="{FF2B5EF4-FFF2-40B4-BE49-F238E27FC236}">
                <a16:creationId xmlns:a16="http://schemas.microsoft.com/office/drawing/2014/main" id="{6590625D-1FBC-7778-2758-EF1F17F5E2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95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 descr="Folder Dossier Temps SZ icon">
            <a:extLst>
              <a:ext uri="{FF2B5EF4-FFF2-40B4-BE49-F238E27FC236}">
                <a16:creationId xmlns:a16="http://schemas.microsoft.com/office/drawing/2014/main" id="{7726A27D-C673-3E26-1BBD-20F961B09C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36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5495279-FAC6-978C-B196-21120040FC57}"/>
              </a:ext>
            </a:extLst>
          </p:cNvPr>
          <p:cNvSpPr txBox="1"/>
          <p:nvPr/>
        </p:nvSpPr>
        <p:spPr>
          <a:xfrm>
            <a:off x="922682" y="6344061"/>
            <a:ext cx="1034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CMIS		JSON		Folder		Temporary folder	 Camunda 8 Doc          URL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8EB3E-C516-D591-C18E-95461C02205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6858" y="5547265"/>
            <a:ext cx="1018095" cy="342725"/>
          </a:xfrm>
          <a:prstGeom prst="rect">
            <a:avLst/>
          </a:prstGeom>
        </p:spPr>
      </p:pic>
      <p:sp>
        <p:nvSpPr>
          <p:cNvPr id="18" name="Rectangle: Folded Corner 17">
            <a:extLst>
              <a:ext uri="{FF2B5EF4-FFF2-40B4-BE49-F238E27FC236}">
                <a16:creationId xmlns:a16="http://schemas.microsoft.com/office/drawing/2014/main" id="{4027A38E-ED7A-BBAB-F555-115883CCCBC7}"/>
              </a:ext>
            </a:extLst>
          </p:cNvPr>
          <p:cNvSpPr/>
          <p:nvPr/>
        </p:nvSpPr>
        <p:spPr>
          <a:xfrm>
            <a:off x="4921588" y="2207883"/>
            <a:ext cx="403733" cy="481353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8996053-F631-2103-B21B-968744180653}"/>
              </a:ext>
            </a:extLst>
          </p:cNvPr>
          <p:cNvCxnSpPr>
            <a:cxnSpLocks/>
          </p:cNvCxnSpPr>
          <p:nvPr/>
        </p:nvCxnSpPr>
        <p:spPr>
          <a:xfrm flipV="1">
            <a:off x="4651513" y="2097157"/>
            <a:ext cx="0" cy="81911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1949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CA315D-14BF-1FF0-DF31-204B99B6CF10}"/>
              </a:ext>
            </a:extLst>
          </p:cNvPr>
          <p:cNvSpPr/>
          <p:nvPr/>
        </p:nvSpPr>
        <p:spPr>
          <a:xfrm>
            <a:off x="1378863" y="2916272"/>
            <a:ext cx="9971620" cy="193531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Connector</a:t>
            </a:r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0BD0FF2-14C0-B769-4A9B-8342386C3B83}"/>
              </a:ext>
            </a:extLst>
          </p:cNvPr>
          <p:cNvSpPr/>
          <p:nvPr/>
        </p:nvSpPr>
        <p:spPr>
          <a:xfrm>
            <a:off x="1654629" y="3614304"/>
            <a:ext cx="9158509" cy="10848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DDE992-1C60-E352-BB2C-56F4FADAE985}"/>
              </a:ext>
            </a:extLst>
          </p:cNvPr>
          <p:cNvCxnSpPr>
            <a:cxnSpLocks/>
          </p:cNvCxnSpPr>
          <p:nvPr/>
        </p:nvCxnSpPr>
        <p:spPr>
          <a:xfrm>
            <a:off x="387626" y="3916018"/>
            <a:ext cx="99123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6606B8C-7471-4670-BC2F-5D74357675CE}"/>
              </a:ext>
            </a:extLst>
          </p:cNvPr>
          <p:cNvSpPr txBox="1"/>
          <p:nvPr/>
        </p:nvSpPr>
        <p:spPr>
          <a:xfrm>
            <a:off x="-64110" y="3429638"/>
            <a:ext cx="1506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 Reference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6FAF21-AAF6-2794-6877-CEDD574F3324}"/>
              </a:ext>
            </a:extLst>
          </p:cNvPr>
          <p:cNvSpPr txBox="1"/>
          <p:nvPr/>
        </p:nvSpPr>
        <p:spPr>
          <a:xfrm>
            <a:off x="4211925" y="787401"/>
            <a:ext cx="266746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Delete a file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2F7E8FAE-BE57-0E5B-27BD-FBECC912BBAD}"/>
              </a:ext>
            </a:extLst>
          </p:cNvPr>
          <p:cNvSpPr/>
          <p:nvPr/>
        </p:nvSpPr>
        <p:spPr>
          <a:xfrm>
            <a:off x="1181494" y="5442857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pic>
        <p:nvPicPr>
          <p:cNvPr id="6" name="Picture 2" descr="json Vector Icons free download in SVG, PNG Format">
            <a:extLst>
              <a:ext uri="{FF2B5EF4-FFF2-40B4-BE49-F238E27FC236}">
                <a16:creationId xmlns:a16="http://schemas.microsoft.com/office/drawing/2014/main" id="{365C93E0-F343-E8D3-ACFB-BF96186EE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2613932" y="5346126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Free Folder SVG, PNG Icon, Symbol. Download Image.">
            <a:extLst>
              <a:ext uri="{FF2B5EF4-FFF2-40B4-BE49-F238E27FC236}">
                <a16:creationId xmlns:a16="http://schemas.microsoft.com/office/drawing/2014/main" id="{D8BD6F08-3474-F07C-2E68-62FF022B94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895" y="5208235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Folder Dossier Temps SZ icon">
            <a:extLst>
              <a:ext uri="{FF2B5EF4-FFF2-40B4-BE49-F238E27FC236}">
                <a16:creationId xmlns:a16="http://schemas.microsoft.com/office/drawing/2014/main" id="{05C5A3CD-A309-F977-2D53-DECD35E93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0136" y="5145496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F03D8EF-64DE-8A93-2E64-FCC2969DEB26}"/>
              </a:ext>
            </a:extLst>
          </p:cNvPr>
          <p:cNvSpPr txBox="1"/>
          <p:nvPr/>
        </p:nvSpPr>
        <p:spPr>
          <a:xfrm>
            <a:off x="922682" y="6344060"/>
            <a:ext cx="9354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CMIS		JSON		Folder		Temporary folder	 Camunda 8 Doc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B6FB22A-D5BA-5EF5-2B75-6B0B7091D9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6858" y="5547265"/>
            <a:ext cx="1018095" cy="34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0295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B7FE3-D463-86F2-3AD2-1E4813EB4C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A4B796-A285-2F61-EEF1-8696D1A0BD54}"/>
              </a:ext>
            </a:extLst>
          </p:cNvPr>
          <p:cNvSpPr/>
          <p:nvPr/>
        </p:nvSpPr>
        <p:spPr>
          <a:xfrm>
            <a:off x="2248971" y="3079476"/>
            <a:ext cx="8087725" cy="246757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File storage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3C70C3-672A-7EFA-7AE5-71C84D8569DF}"/>
              </a:ext>
            </a:extLst>
          </p:cNvPr>
          <p:cNvSpPr/>
          <p:nvPr/>
        </p:nvSpPr>
        <p:spPr>
          <a:xfrm>
            <a:off x="2423885" y="4615502"/>
            <a:ext cx="7814773" cy="6777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Destination File storage</a:t>
            </a:r>
          </a:p>
        </p:txBody>
      </p:sp>
      <p:sp>
        <p:nvSpPr>
          <p:cNvPr id="5" name="Cylinder 4">
            <a:extLst>
              <a:ext uri="{FF2B5EF4-FFF2-40B4-BE49-F238E27FC236}">
                <a16:creationId xmlns:a16="http://schemas.microsoft.com/office/drawing/2014/main" id="{1335178B-BEC4-C1D7-5FFD-B6AE53E76A08}"/>
              </a:ext>
            </a:extLst>
          </p:cNvPr>
          <p:cNvSpPr/>
          <p:nvPr/>
        </p:nvSpPr>
        <p:spPr>
          <a:xfrm>
            <a:off x="2423886" y="5807760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1B264A-4B12-362C-3D68-494A78151FE1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248478" y="4313266"/>
            <a:ext cx="200049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json Vector Icons free download in SVG, PNG Format">
            <a:extLst>
              <a:ext uri="{FF2B5EF4-FFF2-40B4-BE49-F238E27FC236}">
                <a16:creationId xmlns:a16="http://schemas.microsoft.com/office/drawing/2014/main" id="{8B583E72-C5F0-AD3C-995C-08039C4805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856324" y="5711029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ree Folder SVG, PNG Icon, Symbol. Download Image.">
            <a:extLst>
              <a:ext uri="{FF2B5EF4-FFF2-40B4-BE49-F238E27FC236}">
                <a16:creationId xmlns:a16="http://schemas.microsoft.com/office/drawing/2014/main" id="{5C27B306-63AD-9A2A-0C65-8A4040639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4287" y="5573138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older Dossier Temps SZ icon">
            <a:extLst>
              <a:ext uri="{FF2B5EF4-FFF2-40B4-BE49-F238E27FC236}">
                <a16:creationId xmlns:a16="http://schemas.microsoft.com/office/drawing/2014/main" id="{527B48FB-B5C5-CE80-BCAC-1363068CA1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2528" y="5510399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0C45A44-A24C-A9BB-D0A1-1E5B21A9657B}"/>
              </a:ext>
            </a:extLst>
          </p:cNvPr>
          <p:cNvSpPr txBox="1"/>
          <p:nvPr/>
        </p:nvSpPr>
        <p:spPr>
          <a:xfrm>
            <a:off x="2099207" y="6541119"/>
            <a:ext cx="9456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CMIS		JSON		Folder		Temporary folder             Camunda 8 Doc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DFE1856-470D-22D9-0340-E94883C8D3D7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10336696" y="4313265"/>
            <a:ext cx="1303421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AC02010-1E9A-5AB6-2EDF-3C13982336AD}"/>
              </a:ext>
            </a:extLst>
          </p:cNvPr>
          <p:cNvSpPr txBox="1"/>
          <p:nvPr/>
        </p:nvSpPr>
        <p:spPr>
          <a:xfrm>
            <a:off x="10300618" y="3894310"/>
            <a:ext cx="19818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Dest File Reference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B0D9A5-D917-E17A-5578-A9F02C2D208E}"/>
              </a:ext>
            </a:extLst>
          </p:cNvPr>
          <p:cNvSpPr txBox="1"/>
          <p:nvPr/>
        </p:nvSpPr>
        <p:spPr>
          <a:xfrm>
            <a:off x="4211925" y="787401"/>
            <a:ext cx="2351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Copy a file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EFB688A-43CE-570C-504A-CB36EF4FE4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78742" y="5964105"/>
            <a:ext cx="1018095" cy="3427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39E815B-4B4E-56E9-419A-60649A22BDFE}"/>
              </a:ext>
            </a:extLst>
          </p:cNvPr>
          <p:cNvSpPr/>
          <p:nvPr/>
        </p:nvSpPr>
        <p:spPr>
          <a:xfrm>
            <a:off x="2423886" y="3411653"/>
            <a:ext cx="7701817" cy="655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File storage</a:t>
            </a:r>
          </a:p>
        </p:txBody>
      </p:sp>
      <p:pic>
        <p:nvPicPr>
          <p:cNvPr id="9" name="Picture 8" descr="Free Link Url vector and picture">
            <a:extLst>
              <a:ext uri="{FF2B5EF4-FFF2-40B4-BE49-F238E27FC236}">
                <a16:creationId xmlns:a16="http://schemas.microsoft.com/office/drawing/2014/main" id="{0F36631B-49F9-498D-1D98-37E2A15FD5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855" y="1501275"/>
            <a:ext cx="823992" cy="823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ylinder 10">
            <a:extLst>
              <a:ext uri="{FF2B5EF4-FFF2-40B4-BE49-F238E27FC236}">
                <a16:creationId xmlns:a16="http://schemas.microsoft.com/office/drawing/2014/main" id="{35D0D1B6-5528-2216-5D68-93965A8E6391}"/>
              </a:ext>
            </a:extLst>
          </p:cNvPr>
          <p:cNvSpPr/>
          <p:nvPr/>
        </p:nvSpPr>
        <p:spPr>
          <a:xfrm>
            <a:off x="1597821" y="1598006"/>
            <a:ext cx="711200" cy="55154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CMIS</a:t>
            </a:r>
          </a:p>
        </p:txBody>
      </p:sp>
      <p:pic>
        <p:nvPicPr>
          <p:cNvPr id="14" name="Picture 2" descr="json Vector Icons free download in SVG, PNG Format">
            <a:extLst>
              <a:ext uri="{FF2B5EF4-FFF2-40B4-BE49-F238E27FC236}">
                <a16:creationId xmlns:a16="http://schemas.microsoft.com/office/drawing/2014/main" id="{32F3DD71-DC96-D00E-576C-24EB3BBF06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V="1">
            <a:off x="3030259" y="1501275"/>
            <a:ext cx="711201" cy="71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Free Folder SVG, PNG Icon, Symbol. Download Image.">
            <a:extLst>
              <a:ext uri="{FF2B5EF4-FFF2-40B4-BE49-F238E27FC236}">
                <a16:creationId xmlns:a16="http://schemas.microsoft.com/office/drawing/2014/main" id="{36CE696E-F0FD-14A2-A096-ECD514D3D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1729" y="1363384"/>
            <a:ext cx="943426" cy="9434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Folder Dossier Temps SZ icon">
            <a:extLst>
              <a:ext uri="{FF2B5EF4-FFF2-40B4-BE49-F238E27FC236}">
                <a16:creationId xmlns:a16="http://schemas.microsoft.com/office/drawing/2014/main" id="{4EC4F55D-8CA7-EC18-4034-F386E5935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970" y="1300645"/>
            <a:ext cx="1084882" cy="108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438B1B4-1AAC-6763-8BD0-2B8C5BF0E56F}"/>
              </a:ext>
            </a:extLst>
          </p:cNvPr>
          <p:cNvSpPr txBox="1"/>
          <p:nvPr/>
        </p:nvSpPr>
        <p:spPr>
          <a:xfrm>
            <a:off x="1312516" y="2499210"/>
            <a:ext cx="10346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CMIS		JSON		Folder		Temporary folder	 Camunda 8 Doc          URL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22F1579F-DA98-070D-92B9-C2F37FA6E6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6692" y="1702414"/>
            <a:ext cx="1018095" cy="342725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C76472-FE50-CB82-20A5-568A4A0A33D0}"/>
              </a:ext>
            </a:extLst>
          </p:cNvPr>
          <p:cNvSpPr txBox="1"/>
          <p:nvPr/>
        </p:nvSpPr>
        <p:spPr>
          <a:xfrm>
            <a:off x="49971" y="3605485"/>
            <a:ext cx="21990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Source File Reference</a:t>
            </a:r>
          </a:p>
          <a:p>
            <a:r>
              <a:rPr lang="en-US" dirty="0"/>
              <a:t>Storage definition</a:t>
            </a:r>
          </a:p>
        </p:txBody>
      </p:sp>
    </p:spTree>
    <p:extLst>
      <p:ext uri="{BB962C8B-B14F-4D97-AF65-F5344CB8AC3E}">
        <p14:creationId xmlns:p14="http://schemas.microsoft.com/office/powerpoint/2010/main" val="805668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138</Words>
  <Application>Microsoft Office PowerPoint</Application>
  <PresentationFormat>Widescreen</PresentationFormat>
  <Paragraphs>49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Pierre-yves Monnet</dc:creator>
  <cp:lastModifiedBy>Pierre-yves Monnet</cp:lastModifiedBy>
  <cp:revision>8</cp:revision>
  <dcterms:created xsi:type="dcterms:W3CDTF">2024-01-29T17:50:33Z</dcterms:created>
  <dcterms:modified xsi:type="dcterms:W3CDTF">2025-09-22T23:17:23Z</dcterms:modified>
</cp:coreProperties>
</file>