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9604-7821-ECFB-EEE6-DC750E240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5D7DD-B7B9-8866-A25B-6BFEB302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73247-A89F-FD15-28FA-858B2F8B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47983-56C1-32A5-B40F-C337AD64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3841F-8A46-12F7-5EFD-D031F7AD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1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490B-56B5-180C-A709-2A499BF0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4C192-7C72-54FF-1A36-6C69D9816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B089-73D0-0334-F03A-97827622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01CB-59D3-05BB-45A3-55EBB01F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DFB79-D2E0-721A-E139-12A4F0B5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8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DD4BD-0CE5-6AB1-4DCA-9F54CB66D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CA139-6FFE-049C-FC8A-20CB47131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94C5-E28D-85B1-7183-BB4CC791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7B64-0C0C-B07C-B043-30066E78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30E1-C13A-E1B1-7772-465CA2C1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9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C635-9216-E3BB-2A1F-1E04AA8A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67FD-80F0-ACBF-CC24-2186A1EE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BB5F-864A-2833-28C5-7DBDBA605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93D1-6B60-3539-F1E3-454D7039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F1725-2348-5C9C-F7C3-4A74204C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3464-DBF0-6E73-8181-350780F7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0649-53AF-60B6-D6FF-7811968B2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4987-BE7C-BA8E-2A98-8D805146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47E8-970D-77A9-1498-6BAB0816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9ACC-0800-863C-0407-AD5C5484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2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05248-47B9-886A-2987-CA469E19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05C1-437D-D858-61DC-475CC3B84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C2217-B420-32C8-D059-94A84360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2E985-E2C0-FC1E-99E9-EBCBD3DD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BC207-0CE7-1FB5-EABD-273552D2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ACBD8-D59F-B611-EFAF-DBE29BE6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166B-9DC1-1DB9-8905-0E0950A4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85BD-4147-F3C4-B8BC-0C7D592F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2EB0-D59A-CBFE-07D0-BF273966B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D3DDC-4B1E-968B-FACF-1554BD44E0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DD2B6-6527-A45F-A054-4B7B0E19F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DD603-D4DC-1575-881B-BE3FB8E3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67EDA-3998-73BE-E97D-B57E087B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47472-1F90-E274-1773-FC2974AE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5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F144-FD6F-FBCC-A7AC-0BC1381F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B09471-B058-9D60-E3F3-6105E05E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F2B4A-183F-4C10-6611-945EE035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AFC02-2412-7222-55A4-394FB089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B3F1F-BABD-27B6-ACFF-9CC059B8F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7C56F-B846-FE5B-4663-179039E6A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99194-4681-7629-6101-25888E74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8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1C6A-A215-A851-3871-DCB4D3D2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AD56-DED7-B012-E1D3-ADFC62F21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BA9BE-FE20-8528-CD71-47AFB7DA7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5D2D2-6889-B31C-9356-BDB556C0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7702A-5B6C-784C-038C-1F0E9877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14D6F-DA8F-378B-540E-55D78E21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6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4FF2-FF80-3C67-875D-D361722F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3DADA-1DD4-4DDD-8D1F-616B8FF19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65752-EE52-CFC8-15A2-FFBAC7C0C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F414F-D4B3-6F07-BCF6-B6F22BA9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D3C49-B311-6E08-5E9F-E4E6D5DD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12DB3-7173-EDE8-8199-1B989281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1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AC498-B38F-5A18-8B8B-FB4AD470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2CA31-DB48-AE05-509C-B41A2CBA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E9081-1D50-DC88-BEAC-3F276A53E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CF582-A484-4CD7-BB17-9A45D88BF1B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2CDF-B937-DE2A-EB6F-4476919B9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4816-1BCB-E6FB-8FEB-DEC0DA2D7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FE722-BEC4-406D-8562-93F12377B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68C9E5E6-DF7F-AF56-A0B3-ACA00D81D5F5}"/>
              </a:ext>
            </a:extLst>
          </p:cNvPr>
          <p:cNvSpPr/>
          <p:nvPr/>
        </p:nvSpPr>
        <p:spPr>
          <a:xfrm>
            <a:off x="927100" y="812800"/>
            <a:ext cx="2514600" cy="1524000"/>
          </a:xfrm>
          <a:prstGeom prst="can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GitHub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5BBC2F-36A1-292B-C5FB-B80CB2676B6E}"/>
              </a:ext>
            </a:extLst>
          </p:cNvPr>
          <p:cNvSpPr/>
          <p:nvPr/>
        </p:nvSpPr>
        <p:spPr>
          <a:xfrm>
            <a:off x="1257300" y="2781300"/>
            <a:ext cx="1828800" cy="3263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2"/>
                </a:solidFill>
              </a:rPr>
              <a:t>GitHubAction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B5C75-9707-7D6F-00A0-90E106428F7E}"/>
              </a:ext>
            </a:extLst>
          </p:cNvPr>
          <p:cNvSpPr/>
          <p:nvPr/>
        </p:nvSpPr>
        <p:spPr>
          <a:xfrm>
            <a:off x="8636000" y="1168400"/>
            <a:ext cx="2273300" cy="16129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 engine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796BF-67C7-5881-DD03-673DBC7BA11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086100" y="1974850"/>
            <a:ext cx="5549900" cy="1162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C0C126C-6656-AB32-0839-92A278E2055B}"/>
              </a:ext>
            </a:extLst>
          </p:cNvPr>
          <p:cNvSpPr/>
          <p:nvPr/>
        </p:nvSpPr>
        <p:spPr>
          <a:xfrm>
            <a:off x="5869506" y="2755106"/>
            <a:ext cx="1663700" cy="660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Docker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AA806B-CDCD-786C-B049-54D00E403D9E}"/>
              </a:ext>
            </a:extLst>
          </p:cNvPr>
          <p:cNvSpPr/>
          <p:nvPr/>
        </p:nvSpPr>
        <p:spPr>
          <a:xfrm>
            <a:off x="8115300" y="2844800"/>
            <a:ext cx="1333500" cy="1485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Cluster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3A4AD9-354F-41AA-25E3-7D47F4FB12AB}"/>
              </a:ext>
            </a:extLst>
          </p:cNvPr>
          <p:cNvSpPr/>
          <p:nvPr/>
        </p:nvSpPr>
        <p:spPr>
          <a:xfrm>
            <a:off x="7886700" y="4635500"/>
            <a:ext cx="3949700" cy="1485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Pea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A4576B-6980-E65E-6033-A130C32338F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86100" y="3085306"/>
            <a:ext cx="2783406" cy="829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C63D32-1BF4-0464-D8BF-EB51A321DF3A}"/>
              </a:ext>
            </a:extLst>
          </p:cNvPr>
          <p:cNvCxnSpPr>
            <a:cxnSpLocks/>
          </p:cNvCxnSpPr>
          <p:nvPr/>
        </p:nvCxnSpPr>
        <p:spPr>
          <a:xfrm flipV="1">
            <a:off x="3086100" y="3743324"/>
            <a:ext cx="5029200" cy="42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6AA123-E310-5950-0676-93F214D2BBA6}"/>
              </a:ext>
            </a:extLst>
          </p:cNvPr>
          <p:cNvCxnSpPr>
            <a:cxnSpLocks/>
          </p:cNvCxnSpPr>
          <p:nvPr/>
        </p:nvCxnSpPr>
        <p:spPr>
          <a:xfrm>
            <a:off x="3136900" y="5041900"/>
            <a:ext cx="4749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802133-B192-7293-68EF-F096C71E8474}"/>
              </a:ext>
            </a:extLst>
          </p:cNvPr>
          <p:cNvCxnSpPr>
            <a:cxnSpLocks/>
          </p:cNvCxnSpPr>
          <p:nvPr/>
        </p:nvCxnSpPr>
        <p:spPr>
          <a:xfrm>
            <a:off x="3086100" y="5753100"/>
            <a:ext cx="4749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74974C-920E-B565-3504-8A9328EA8918}"/>
              </a:ext>
            </a:extLst>
          </p:cNvPr>
          <p:cNvSpPr txBox="1"/>
          <p:nvPr/>
        </p:nvSpPr>
        <p:spPr>
          <a:xfrm rot="20731296">
            <a:off x="4608778" y="2173694"/>
            <a:ext cx="2031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bpmn</a:t>
            </a:r>
            <a:r>
              <a:rPr lang="fr-FR" dirty="0"/>
              <a:t>/</a:t>
            </a:r>
            <a:r>
              <a:rPr lang="fr-FR" dirty="0" err="1"/>
              <a:t>dmn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D19F0B-85C5-B31A-4ECA-54116444A457}"/>
              </a:ext>
            </a:extLst>
          </p:cNvPr>
          <p:cNvSpPr txBox="1"/>
          <p:nvPr/>
        </p:nvSpPr>
        <p:spPr>
          <a:xfrm rot="20569781">
            <a:off x="3241513" y="3141459"/>
            <a:ext cx="223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worker’s</a:t>
            </a:r>
            <a:r>
              <a:rPr lang="fr-FR" dirty="0"/>
              <a:t> image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EF16D-916F-508A-4ED5-EF8D9ECD9A9B}"/>
              </a:ext>
            </a:extLst>
          </p:cNvPr>
          <p:cNvSpPr txBox="1"/>
          <p:nvPr/>
        </p:nvSpPr>
        <p:spPr>
          <a:xfrm rot="21290512">
            <a:off x="6350929" y="3434832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worker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ADD395-CF7E-4189-121D-975DCCDB4159}"/>
              </a:ext>
            </a:extLst>
          </p:cNvPr>
          <p:cNvSpPr txBox="1"/>
          <p:nvPr/>
        </p:nvSpPr>
        <p:spPr>
          <a:xfrm>
            <a:off x="3623578" y="4659868"/>
            <a:ext cx="2349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Deploy</a:t>
            </a:r>
            <a:r>
              <a:rPr lang="fr-FR" dirty="0"/>
              <a:t> PEA scenarios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F1E3B-0D1D-1078-4C74-3612F7DE83C4}"/>
              </a:ext>
            </a:extLst>
          </p:cNvPr>
          <p:cNvSpPr txBox="1"/>
          <p:nvPr/>
        </p:nvSpPr>
        <p:spPr>
          <a:xfrm>
            <a:off x="4359475" y="5396984"/>
            <a:ext cx="233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 all PEA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8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Pierre-yves Monnet</dc:creator>
  <cp:lastModifiedBy>Pierre-yves Monnet</cp:lastModifiedBy>
  <cp:revision>1</cp:revision>
  <dcterms:created xsi:type="dcterms:W3CDTF">2025-04-25T20:47:44Z</dcterms:created>
  <dcterms:modified xsi:type="dcterms:W3CDTF">2025-04-25T23:16:13Z</dcterms:modified>
</cp:coreProperties>
</file>