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AACD-49D6-91F4-B151-6B5A91644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FF7C3-8BA5-1BBD-5C0D-7D952537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2719-7FDB-3F74-36D5-E8CA866B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DD09-32B7-A95C-66AE-9049F4C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CBD1-E19E-76E0-57A5-24E35508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E924-6CE8-8B98-26D0-2DB2B72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08C93-936F-37EF-5A57-6798362C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ADB4-D4AA-0797-A82B-834B21B7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A7BA-8298-C345-3517-DE4AE051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7987-EC3D-5FA1-C5A5-155542E9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983CB-791B-B185-650B-A4E45028D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229C0-0D2C-7CB6-3426-93C0D4025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416D-516A-3265-EAB8-D1BA39CF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4A19-0447-CF4A-83A5-3C044C6F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479F8-4F0B-BCEF-19E3-277D2274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266-F35E-5B23-C183-E3889F65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E7C8-8CC3-51C6-944F-58844DA0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F502-330B-BD21-A551-0716BC5C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900D-8AC7-905A-476C-055F78CD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49DE-8E3C-440C-EBF9-4A383933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3F00-1FFC-9305-4D15-27DA825D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EBC6C-F1C7-18A9-8C0D-4D05C765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9E6-9B66-3AA9-A129-E7A9BB02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D086-B8CD-9286-18E6-515313CA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C90F-448E-57A7-3489-D3DCFB7F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4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7C7B-6D4E-02EE-D83C-95EE992F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7C37-1257-335B-FEAA-86093BDC7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6E8E9-A5AC-69CA-A17A-80040A12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5D3F-A989-E5C2-42C5-F37FA0D0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861B0-D432-C4ED-C77A-AAD4535E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685F-886B-2E35-009E-5898AA0C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C674-C43F-F12E-09AE-D344DA75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1117-8A4C-B48B-7C08-3B7F9DD0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7E5E3-2F88-B1AE-7DCE-B3B592CE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40360-133A-E6A9-557E-B5FA3F67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42B02-3B7D-D9CC-C592-E79BB9A9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A056E-8CB2-7893-3136-FF6A599A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BE8EE-81DC-C884-A883-D662D1A1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6A984-560C-018B-E3F6-C5E867E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B4E6-6A8C-29D4-68C9-A82148F6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CF779-1C90-B4D6-4CCD-AE1E3494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A2C1F-6B98-C987-04DC-E6AF5DFF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E675-7E3A-3896-0E52-C56B7F83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31EEB-7E9B-8FA1-BA39-DFA17AE4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859A9-8C9B-2D43-5A4A-7977E4E0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699F6-54AC-884B-5AB6-BF0D99D1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0BF8-A712-B943-7771-1D5286D5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901A-C181-37BB-4AB1-A610C3B3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C0F8-7E55-24CA-C472-45CC78A1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F03B5-E67F-EB01-4DC9-150AD9B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D0412-A764-BB23-278F-53994385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5E930-EF48-41D2-6D1E-F1903263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B236-FB6B-A201-E6C8-F94BAAFE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0996F-96F0-A2F2-54C2-29AA99C45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8BA4D-8568-4987-568A-61D88A92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29B62-D10A-4029-5AA0-B5884289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E9C28-58F6-C31F-AA5D-E9275AA6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1CC02-4F3D-6507-D6CD-23459CB9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1007A-C1F1-1D43-2131-20F86F98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D11F3-B21A-922D-B78C-BEBFCAB0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545C-2AD2-6468-653A-C63B09027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939A-5517-4BD5-8EC4-A9D53E5E177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893D-6A43-F931-2034-F64FE90C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C5AF-E58F-5EEF-9737-453D0D8B9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1654629" y="3614304"/>
            <a:ext cx="9158509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A76279-C802-29B8-33BA-4280DF9A45B9}"/>
              </a:ext>
            </a:extLst>
          </p:cNvPr>
          <p:cNvSpPr/>
          <p:nvPr/>
        </p:nvSpPr>
        <p:spPr>
          <a:xfrm>
            <a:off x="2423886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ED70ECE-5B8D-8A8F-54C1-EF39E0C062AC}"/>
              </a:ext>
            </a:extLst>
          </p:cNvPr>
          <p:cNvSpPr/>
          <p:nvPr/>
        </p:nvSpPr>
        <p:spPr>
          <a:xfrm>
            <a:off x="2866571" y="2486010"/>
            <a:ext cx="537029" cy="63862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F38EA-8A80-3A27-6146-2FC6E5E9AB6E}"/>
              </a:ext>
            </a:extLst>
          </p:cNvPr>
          <p:cNvSpPr txBox="1"/>
          <p:nvPr/>
        </p:nvSpPr>
        <p:spPr>
          <a:xfrm>
            <a:off x="2627157" y="1774045"/>
            <a:ext cx="214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2423886" y="1996035"/>
            <a:ext cx="0" cy="1618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son Vector Icons free download in SVG, PNG Format">
            <a:extLst>
              <a:ext uri="{FF2B5EF4-FFF2-40B4-BE49-F238E27FC236}">
                <a16:creationId xmlns:a16="http://schemas.microsoft.com/office/drawing/2014/main" id="{F8DF377D-D654-B733-2B44-94E78A64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56324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Folder SVG, PNG Icon, Symbol. Download Image.">
            <a:extLst>
              <a:ext uri="{FF2B5EF4-FFF2-40B4-BE49-F238E27FC236}">
                <a16:creationId xmlns:a16="http://schemas.microsoft.com/office/drawing/2014/main" id="{B290310E-91EF-56CC-B197-B37220AC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87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lder Dossier Temps SZ icon">
            <a:extLst>
              <a:ext uri="{FF2B5EF4-FFF2-40B4-BE49-F238E27FC236}">
                <a16:creationId xmlns:a16="http://schemas.microsoft.com/office/drawing/2014/main" id="{F4237D3A-5CB6-6A28-1C6F-1DD43F27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28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2EAE28-8763-0F5B-10AE-E890E28942D1}"/>
              </a:ext>
            </a:extLst>
          </p:cNvPr>
          <p:cNvSpPr txBox="1"/>
          <p:nvPr/>
        </p:nvSpPr>
        <p:spPr>
          <a:xfrm>
            <a:off x="2119086" y="6440711"/>
            <a:ext cx="734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CMIS		JSON		Folder		Temporary folder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8937E8-5D5F-B329-4661-44671BC7793F}"/>
              </a:ext>
            </a:extLst>
          </p:cNvPr>
          <p:cNvCxnSpPr>
            <a:cxnSpLocks/>
          </p:cNvCxnSpPr>
          <p:nvPr/>
        </p:nvCxnSpPr>
        <p:spPr>
          <a:xfrm flipV="1">
            <a:off x="4572000" y="2551004"/>
            <a:ext cx="0" cy="1063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4589305" y="2882055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9E8AC-ED4E-C45A-D627-C49137AE9369}"/>
              </a:ext>
            </a:extLst>
          </p:cNvPr>
          <p:cNvSpPr txBox="1"/>
          <p:nvPr/>
        </p:nvSpPr>
        <p:spPr>
          <a:xfrm>
            <a:off x="4211925" y="787401"/>
            <a:ext cx="240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Store a file</a:t>
            </a:r>
          </a:p>
        </p:txBody>
      </p:sp>
    </p:spTree>
    <p:extLst>
      <p:ext uri="{BB962C8B-B14F-4D97-AF65-F5344CB8AC3E}">
        <p14:creationId xmlns:p14="http://schemas.microsoft.com/office/powerpoint/2010/main" val="351047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1654629" y="3614304"/>
            <a:ext cx="9329381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ED70ECE-5B8D-8A8F-54C1-EF39E0C062AC}"/>
              </a:ext>
            </a:extLst>
          </p:cNvPr>
          <p:cNvSpPr/>
          <p:nvPr/>
        </p:nvSpPr>
        <p:spPr>
          <a:xfrm>
            <a:off x="4840514" y="2640032"/>
            <a:ext cx="537029" cy="63862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2423886" y="1996035"/>
            <a:ext cx="0" cy="1618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Free Link Url vector and picture">
            <a:extLst>
              <a:ext uri="{FF2B5EF4-FFF2-40B4-BE49-F238E27FC236}">
                <a16:creationId xmlns:a16="http://schemas.microsoft.com/office/drawing/2014/main" id="{C77B01B7-AD45-109B-1480-F01716EC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21" y="5346126"/>
            <a:ext cx="823992" cy="8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8937E8-5D5F-B329-4661-44671BC7793F}"/>
              </a:ext>
            </a:extLst>
          </p:cNvPr>
          <p:cNvCxnSpPr>
            <a:cxnSpLocks/>
          </p:cNvCxnSpPr>
          <p:nvPr/>
        </p:nvCxnSpPr>
        <p:spPr>
          <a:xfrm flipV="1">
            <a:off x="4572000" y="2551004"/>
            <a:ext cx="0" cy="1063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2528277" y="2197279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5505F-E96F-7D8B-11EA-CB3F56BF8474}"/>
              </a:ext>
            </a:extLst>
          </p:cNvPr>
          <p:cNvSpPr txBox="1"/>
          <p:nvPr/>
        </p:nvSpPr>
        <p:spPr>
          <a:xfrm>
            <a:off x="4746173" y="219727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8161E-7677-9682-0FDE-F9DED9FDD1C8}"/>
              </a:ext>
            </a:extLst>
          </p:cNvPr>
          <p:cNvSpPr txBox="1"/>
          <p:nvPr/>
        </p:nvSpPr>
        <p:spPr>
          <a:xfrm>
            <a:off x="4211925" y="787401"/>
            <a:ext cx="2346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Read a file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AB2702-D451-1DE6-6557-23BF5114A95E}"/>
              </a:ext>
            </a:extLst>
          </p:cNvPr>
          <p:cNvSpPr/>
          <p:nvPr/>
        </p:nvSpPr>
        <p:spPr>
          <a:xfrm>
            <a:off x="2423886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pic>
        <p:nvPicPr>
          <p:cNvPr id="9" name="Picture 2" descr="json Vector Icons free download in SVG, PNG Format">
            <a:extLst>
              <a:ext uri="{FF2B5EF4-FFF2-40B4-BE49-F238E27FC236}">
                <a16:creationId xmlns:a16="http://schemas.microsoft.com/office/drawing/2014/main" id="{11E959D3-7961-BBB3-74E3-61ADD8AF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56324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Folder SVG, PNG Icon, Symbol. Download Image.">
            <a:extLst>
              <a:ext uri="{FF2B5EF4-FFF2-40B4-BE49-F238E27FC236}">
                <a16:creationId xmlns:a16="http://schemas.microsoft.com/office/drawing/2014/main" id="{6590625D-1FBC-7778-2758-EF1F17F5E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87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older Dossier Temps SZ icon">
            <a:extLst>
              <a:ext uri="{FF2B5EF4-FFF2-40B4-BE49-F238E27FC236}">
                <a16:creationId xmlns:a16="http://schemas.microsoft.com/office/drawing/2014/main" id="{7726A27D-C673-3E26-1BBD-20F961B0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28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495279-FAC6-978C-B196-21120040FC57}"/>
              </a:ext>
            </a:extLst>
          </p:cNvPr>
          <p:cNvSpPr txBox="1"/>
          <p:nvPr/>
        </p:nvSpPr>
        <p:spPr>
          <a:xfrm>
            <a:off x="2119086" y="6440711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CMIS		JSON		Folder		Temporary folder		URL</a:t>
            </a:r>
          </a:p>
        </p:txBody>
      </p:sp>
    </p:spTree>
    <p:extLst>
      <p:ext uri="{BB962C8B-B14F-4D97-AF65-F5344CB8AC3E}">
        <p14:creationId xmlns:p14="http://schemas.microsoft.com/office/powerpoint/2010/main" val="306194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1654629" y="3614304"/>
            <a:ext cx="9158509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2423886" y="1996035"/>
            <a:ext cx="0" cy="1618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2528277" y="2197279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FAF21-AAF6-2794-6877-CEDD574F3324}"/>
              </a:ext>
            </a:extLst>
          </p:cNvPr>
          <p:cNvSpPr txBox="1"/>
          <p:nvPr/>
        </p:nvSpPr>
        <p:spPr>
          <a:xfrm>
            <a:off x="4211925" y="787401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Purge a file</a:t>
            </a:r>
          </a:p>
        </p:txBody>
      </p:sp>
      <p:pic>
        <p:nvPicPr>
          <p:cNvPr id="7" name="Picture 8" descr="Free Link Url vector and picture">
            <a:extLst>
              <a:ext uri="{FF2B5EF4-FFF2-40B4-BE49-F238E27FC236}">
                <a16:creationId xmlns:a16="http://schemas.microsoft.com/office/drawing/2014/main" id="{D881FE4A-294B-329A-CB07-24475DB1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21" y="5346126"/>
            <a:ext cx="823992" cy="8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B932200F-2D47-06F6-0141-CAB7369F47B1}"/>
              </a:ext>
            </a:extLst>
          </p:cNvPr>
          <p:cNvSpPr/>
          <p:nvPr/>
        </p:nvSpPr>
        <p:spPr>
          <a:xfrm>
            <a:off x="2423886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pic>
        <p:nvPicPr>
          <p:cNvPr id="9" name="Picture 2" descr="json Vector Icons free download in SVG, PNG Format">
            <a:extLst>
              <a:ext uri="{FF2B5EF4-FFF2-40B4-BE49-F238E27FC236}">
                <a16:creationId xmlns:a16="http://schemas.microsoft.com/office/drawing/2014/main" id="{7D488628-DDBC-C9F1-9894-8280A88E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56324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Folder SVG, PNG Icon, Symbol. Download Image.">
            <a:extLst>
              <a:ext uri="{FF2B5EF4-FFF2-40B4-BE49-F238E27FC236}">
                <a16:creationId xmlns:a16="http://schemas.microsoft.com/office/drawing/2014/main" id="{580F4BDC-1D3F-2CE6-A522-61DB193F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87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older Dossier Temps SZ icon">
            <a:extLst>
              <a:ext uri="{FF2B5EF4-FFF2-40B4-BE49-F238E27FC236}">
                <a16:creationId xmlns:a16="http://schemas.microsoft.com/office/drawing/2014/main" id="{32394103-C800-5780-76DC-35C65457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28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4B998F-563B-BE8F-D8CD-5E7F19980285}"/>
              </a:ext>
            </a:extLst>
          </p:cNvPr>
          <p:cNvSpPr txBox="1"/>
          <p:nvPr/>
        </p:nvSpPr>
        <p:spPr>
          <a:xfrm>
            <a:off x="2119086" y="6440711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CMIS		JSON		Folder		Temporary folder		URL</a:t>
            </a:r>
          </a:p>
        </p:txBody>
      </p:sp>
    </p:spTree>
    <p:extLst>
      <p:ext uri="{BB962C8B-B14F-4D97-AF65-F5344CB8AC3E}">
        <p14:creationId xmlns:p14="http://schemas.microsoft.com/office/powerpoint/2010/main" val="292102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Pierre-yves Monnet</dc:creator>
  <cp:lastModifiedBy>Pierre-yves Monnet</cp:lastModifiedBy>
  <cp:revision>3</cp:revision>
  <dcterms:created xsi:type="dcterms:W3CDTF">2024-01-29T17:50:33Z</dcterms:created>
  <dcterms:modified xsi:type="dcterms:W3CDTF">2024-01-29T19:28:17Z</dcterms:modified>
</cp:coreProperties>
</file>