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2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1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9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3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6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7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5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7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214A1-9440-4321-8715-A0E9C0EEDFD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8265-AE4D-4F0A-AAA5-C864D3F5B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Jenkins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Parameswari </a:t>
            </a:r>
            <a:r>
              <a:rPr lang="en-IN" dirty="0" err="1" smtClean="0"/>
              <a:t>Ettiappan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0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</a:t>
            </a:r>
            <a:r>
              <a:rPr lang="en-IN" b="1" dirty="0"/>
              <a:t>Build Job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Freestyle software project</a:t>
            </a:r>
          </a:p>
          <a:p>
            <a:r>
              <a:rPr lang="en-IN" dirty="0"/>
              <a:t>Maven project</a:t>
            </a:r>
          </a:p>
          <a:p>
            <a:r>
              <a:rPr lang="en-IN" dirty="0"/>
              <a:t>External Job</a:t>
            </a:r>
          </a:p>
          <a:p>
            <a:r>
              <a:rPr lang="en-IN" dirty="0" smtClean="0"/>
              <a:t>Multi configuration </a:t>
            </a:r>
            <a:r>
              <a:rPr lang="en-IN" dirty="0"/>
              <a:t>job</a:t>
            </a:r>
          </a:p>
          <a:p>
            <a:r>
              <a:rPr lang="en-IN" dirty="0" smtClean="0"/>
              <a:t>Pipeline</a:t>
            </a:r>
          </a:p>
          <a:p>
            <a:r>
              <a:rPr lang="en-IN" dirty="0" smtClean="0"/>
              <a:t>Folder</a:t>
            </a:r>
          </a:p>
          <a:p>
            <a:r>
              <a:rPr lang="en-IN" dirty="0" smtClean="0"/>
              <a:t>Git hub organization</a:t>
            </a:r>
          </a:p>
          <a:p>
            <a:r>
              <a:rPr lang="en-IN" dirty="0" smtClean="0"/>
              <a:t>Multi branch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32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Jenkins Pipeline is a suite of plugins which supports implementing and integrating continuous delivery pipelines into Jenkins. </a:t>
            </a:r>
            <a:endParaRPr lang="en-IN" dirty="0" smtClean="0"/>
          </a:p>
          <a:p>
            <a:r>
              <a:rPr lang="en-IN" dirty="0" smtClean="0"/>
              <a:t>Pipeline </a:t>
            </a:r>
            <a:r>
              <a:rPr lang="en-IN" dirty="0"/>
              <a:t>provides an extensible set of tools for </a:t>
            </a:r>
            <a:r>
              <a:rPr lang="en-IN" dirty="0" err="1"/>
              <a:t>modeling</a:t>
            </a:r>
            <a:r>
              <a:rPr lang="en-IN" dirty="0"/>
              <a:t> simple-to-complex delivery pipelines "as code" via the Pipeline 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84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pipeline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10612272" cy="4730300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IN" sz="2400" i="1" dirty="0" err="1"/>
              <a:t>Jenkinsfile</a:t>
            </a:r>
            <a:r>
              <a:rPr lang="en-IN" sz="2400" i="1" dirty="0"/>
              <a:t> (Declarative Pipeline)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pipeline {</a:t>
            </a:r>
          </a:p>
          <a:p>
            <a:pPr marL="0" indent="0">
              <a:buNone/>
            </a:pPr>
            <a:r>
              <a:rPr lang="en-IN" sz="2400" dirty="0"/>
              <a:t>    agent any </a:t>
            </a:r>
          </a:p>
          <a:p>
            <a:pPr marL="0" indent="0">
              <a:buNone/>
            </a:pPr>
            <a:r>
              <a:rPr lang="en-IN" sz="2400" dirty="0"/>
              <a:t> </a:t>
            </a:r>
          </a:p>
          <a:p>
            <a:pPr marL="0" indent="0">
              <a:buNone/>
            </a:pPr>
            <a:r>
              <a:rPr lang="en-IN" sz="2400" dirty="0"/>
              <a:t>    stages {</a:t>
            </a:r>
          </a:p>
          <a:p>
            <a:pPr marL="0" indent="0">
              <a:buNone/>
            </a:pPr>
            <a:r>
              <a:rPr lang="en-IN" sz="2400" dirty="0"/>
              <a:t>        stage('Build') { </a:t>
            </a:r>
          </a:p>
          <a:p>
            <a:pPr marL="0" indent="0">
              <a:buNone/>
            </a:pPr>
            <a:r>
              <a:rPr lang="en-IN" sz="2400" dirty="0"/>
              <a:t>            steps { </a:t>
            </a:r>
          </a:p>
          <a:p>
            <a:pPr marL="0" indent="0">
              <a:buNone/>
            </a:pPr>
            <a:r>
              <a:rPr lang="en-IN" sz="2400" dirty="0"/>
              <a:t>                </a:t>
            </a:r>
            <a:r>
              <a:rPr lang="en-IN" sz="2400" dirty="0" err="1"/>
              <a:t>sh</a:t>
            </a:r>
            <a:r>
              <a:rPr lang="en-IN" sz="2400" dirty="0"/>
              <a:t> 'make' </a:t>
            </a:r>
          </a:p>
          <a:p>
            <a:pPr marL="0" indent="0">
              <a:buNone/>
            </a:pPr>
            <a:r>
              <a:rPr lang="en-IN" sz="2400" dirty="0"/>
              <a:t>            }</a:t>
            </a:r>
          </a:p>
          <a:p>
            <a:pPr marL="0" indent="0">
              <a:buNone/>
            </a:pPr>
            <a:r>
              <a:rPr lang="en-IN" sz="2400" dirty="0"/>
              <a:t>        }</a:t>
            </a:r>
          </a:p>
          <a:p>
            <a:pPr marL="0" indent="0">
              <a:buNone/>
            </a:pPr>
            <a:r>
              <a:rPr lang="en-IN" sz="2400" dirty="0"/>
              <a:t>        stage('Test'){</a:t>
            </a:r>
          </a:p>
          <a:p>
            <a:pPr marL="0" indent="0">
              <a:buNone/>
            </a:pPr>
            <a:r>
              <a:rPr lang="en-IN" sz="2400" dirty="0"/>
              <a:t>            steps {</a:t>
            </a:r>
          </a:p>
          <a:p>
            <a:pPr marL="0" indent="0">
              <a:buNone/>
            </a:pPr>
            <a:r>
              <a:rPr lang="en-IN" sz="2400" dirty="0"/>
              <a:t>                </a:t>
            </a:r>
            <a:r>
              <a:rPr lang="en-IN" sz="2400" dirty="0" err="1"/>
              <a:t>sh</a:t>
            </a:r>
            <a:r>
              <a:rPr lang="en-IN" sz="2400" dirty="0"/>
              <a:t> 'make check'</a:t>
            </a:r>
          </a:p>
          <a:p>
            <a:pPr marL="0" indent="0">
              <a:buNone/>
            </a:pPr>
            <a:r>
              <a:rPr lang="en-IN" sz="2400" dirty="0"/>
              <a:t>                </a:t>
            </a:r>
            <a:r>
              <a:rPr lang="en-IN" sz="2400" dirty="0" err="1"/>
              <a:t>junit</a:t>
            </a:r>
            <a:r>
              <a:rPr lang="en-IN" sz="2400" dirty="0"/>
              <a:t> 'reports/**/*.xml' </a:t>
            </a:r>
          </a:p>
          <a:p>
            <a:pPr marL="0" indent="0">
              <a:buNone/>
            </a:pPr>
            <a:r>
              <a:rPr lang="en-IN" sz="2400" dirty="0"/>
              <a:t>            }</a:t>
            </a:r>
          </a:p>
          <a:p>
            <a:pPr marL="0" indent="0">
              <a:buNone/>
            </a:pPr>
            <a:r>
              <a:rPr lang="en-IN" sz="2400" dirty="0"/>
              <a:t>        }</a:t>
            </a:r>
          </a:p>
          <a:p>
            <a:pPr marL="0" indent="0">
              <a:buNone/>
            </a:pPr>
            <a:r>
              <a:rPr lang="en-IN" sz="2400" dirty="0"/>
              <a:t>        stage('Deploy') {</a:t>
            </a:r>
          </a:p>
          <a:p>
            <a:pPr marL="0" indent="0">
              <a:buNone/>
            </a:pPr>
            <a:r>
              <a:rPr lang="en-IN" sz="2400" dirty="0"/>
              <a:t>            steps {</a:t>
            </a:r>
          </a:p>
          <a:p>
            <a:pPr marL="0" indent="0">
              <a:buNone/>
            </a:pPr>
            <a:r>
              <a:rPr lang="en-IN" sz="2400" dirty="0"/>
              <a:t>                </a:t>
            </a:r>
            <a:r>
              <a:rPr lang="en-IN" sz="2400" dirty="0" err="1"/>
              <a:t>sh</a:t>
            </a:r>
            <a:r>
              <a:rPr lang="en-IN" sz="2400" dirty="0"/>
              <a:t> 'make publish'</a:t>
            </a:r>
          </a:p>
          <a:p>
            <a:pPr marL="0" indent="0">
              <a:buNone/>
            </a:pPr>
            <a:r>
              <a:rPr lang="en-IN" sz="2400" dirty="0"/>
              <a:t>            }</a:t>
            </a:r>
          </a:p>
          <a:p>
            <a:pPr marL="0" indent="0">
              <a:buNone/>
            </a:pPr>
            <a:r>
              <a:rPr lang="en-IN" sz="2400" dirty="0"/>
              <a:t>        }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 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192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lworld pipeline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3" y="1164048"/>
            <a:ext cx="11993552" cy="452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6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Jenkins</vt:lpstr>
      <vt:lpstr>Jenkins Build Job Types</vt:lpstr>
      <vt:lpstr>Jenkins Pipeline</vt:lpstr>
      <vt:lpstr>Jenkins pipeline file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Parameswari Bala</dc:creator>
  <cp:lastModifiedBy>Parameswari Bala</cp:lastModifiedBy>
  <cp:revision>10</cp:revision>
  <dcterms:created xsi:type="dcterms:W3CDTF">2017-07-26T15:25:03Z</dcterms:created>
  <dcterms:modified xsi:type="dcterms:W3CDTF">2017-07-27T18:26:18Z</dcterms:modified>
</cp:coreProperties>
</file>