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2857-6D56-45DC-81B6-81368380A883}" type="datetimeFigureOut">
              <a:rPr lang="en-IN" smtClean="0"/>
              <a:t>21-01-2017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0D10-21DF-446B-A18F-2D5359676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91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2857-6D56-45DC-81B6-81368380A883}" type="datetimeFigureOut">
              <a:rPr lang="en-IN" smtClean="0"/>
              <a:t>21-01-2017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0D10-21DF-446B-A18F-2D5359676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06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2857-6D56-45DC-81B6-81368380A883}" type="datetimeFigureOut">
              <a:rPr lang="en-IN" smtClean="0"/>
              <a:t>21-01-2017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0D10-21DF-446B-A18F-2D5359676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29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2857-6D56-45DC-81B6-81368380A883}" type="datetimeFigureOut">
              <a:rPr lang="en-IN" smtClean="0"/>
              <a:t>21-01-2017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0D10-21DF-446B-A18F-2D5359676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82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2857-6D56-45DC-81B6-81368380A883}" type="datetimeFigureOut">
              <a:rPr lang="en-IN" smtClean="0"/>
              <a:t>21-01-2017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0D10-21DF-446B-A18F-2D5359676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69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2857-6D56-45DC-81B6-81368380A883}" type="datetimeFigureOut">
              <a:rPr lang="en-IN" smtClean="0"/>
              <a:t>21-01-2017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0D10-21DF-446B-A18F-2D5359676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71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2857-6D56-45DC-81B6-81368380A883}" type="datetimeFigureOut">
              <a:rPr lang="en-IN" smtClean="0"/>
              <a:t>21-01-2017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0D10-21DF-446B-A18F-2D5359676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88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2857-6D56-45DC-81B6-81368380A883}" type="datetimeFigureOut">
              <a:rPr lang="en-IN" smtClean="0"/>
              <a:t>21-01-2017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0D10-21DF-446B-A18F-2D5359676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63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2857-6D56-45DC-81B6-81368380A883}" type="datetimeFigureOut">
              <a:rPr lang="en-IN" smtClean="0"/>
              <a:t>21-01-2017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0D10-21DF-446B-A18F-2D5359676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73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2857-6D56-45DC-81B6-81368380A883}" type="datetimeFigureOut">
              <a:rPr lang="en-IN" smtClean="0"/>
              <a:t>21-01-2017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0D10-21DF-446B-A18F-2D5359676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87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2857-6D56-45DC-81B6-81368380A883}" type="datetimeFigureOut">
              <a:rPr lang="en-IN" smtClean="0"/>
              <a:t>21-01-2017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0D10-21DF-446B-A18F-2D5359676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72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E2857-6D56-45DC-81B6-81368380A883}" type="datetimeFigureOut">
              <a:rPr lang="en-IN" smtClean="0"/>
              <a:t>21-01-2017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D0D10-21DF-446B-A18F-2D5359676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36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52" y="710414"/>
            <a:ext cx="11370495" cy="543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09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Parameswari Bala</dc:creator>
  <cp:lastModifiedBy>Parameswari Bala</cp:lastModifiedBy>
  <cp:revision>1</cp:revision>
  <dcterms:created xsi:type="dcterms:W3CDTF">2017-01-21T16:47:32Z</dcterms:created>
  <dcterms:modified xsi:type="dcterms:W3CDTF">2017-01-21T16:48:30Z</dcterms:modified>
</cp:coreProperties>
</file>