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3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7" y="544531"/>
            <a:ext cx="6415808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02272" y="2274980"/>
            <a:ext cx="4099193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6" y="6279323"/>
            <a:ext cx="3361229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600" y="6570921"/>
            <a:ext cx="1158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12428" y="2543511"/>
            <a:ext cx="6415097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8861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10097"/>
            <a:ext cx="10970684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80237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8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59" y="284130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1" name="Picture 10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43" y="193489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2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2420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2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21453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666666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1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7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87151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3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0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95450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056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6203" y="170123"/>
            <a:ext cx="2047795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53602" y="170123"/>
            <a:ext cx="1851533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5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57258" y="158624"/>
            <a:ext cx="2667863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2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6502" y="195281"/>
            <a:ext cx="2921533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0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19157" y="3429000"/>
            <a:ext cx="5485715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2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1570" y="3062746"/>
            <a:ext cx="3263492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7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689478"/>
            <a:ext cx="7314287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584716"/>
            <a:ext cx="7314287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6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06950" y="3953896"/>
            <a:ext cx="4876191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3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7" y="544531"/>
            <a:ext cx="6415808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602272" y="2274980"/>
            <a:ext cx="4099193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6" y="6279323"/>
            <a:ext cx="3361229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600" y="6570921"/>
            <a:ext cx="1158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12428" y="2543511"/>
            <a:ext cx="6415097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80621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10097"/>
            <a:ext cx="10970684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96912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8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59" y="284130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1" name="Picture 10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43" y="193489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2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2420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3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21453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4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7" descr="apigee_logo_for_P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87151"/>
            <a:ext cx="1952419" cy="5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5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4675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428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5273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6203" y="170123"/>
            <a:ext cx="2047795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5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53602" y="170123"/>
            <a:ext cx="1851533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4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357258" y="158624"/>
            <a:ext cx="2667863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1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6502" y="195281"/>
            <a:ext cx="2921533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19157" y="3429000"/>
            <a:ext cx="5485715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03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1570" y="3062746"/>
            <a:ext cx="3263492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689478"/>
            <a:ext cx="7314287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1315" y="4584716"/>
            <a:ext cx="7314287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1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06950" y="3953896"/>
            <a:ext cx="4876191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0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CEFA-88AE-40F2-9EEC-1C054913AB1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2A33-3AF8-490C-B0D2-E283DD2A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1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igee/cloud-foundry-apigee.gi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PCF and APIGEE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cf</a:t>
            </a:r>
            <a:r>
              <a:rPr lang="en-IN" dirty="0" smtClean="0"/>
              <a:t> –h</a:t>
            </a:r>
          </a:p>
          <a:p>
            <a:r>
              <a:rPr lang="en-IN" dirty="0" smtClean="0"/>
              <a:t>2.</a:t>
            </a:r>
            <a:r>
              <a:rPr lang="en-US" dirty="0"/>
              <a:t> cf login -a https://donotuseapi.run.pivotal.io</a:t>
            </a:r>
            <a:endParaRPr lang="en-IN" dirty="0" smtClean="0"/>
          </a:p>
          <a:p>
            <a:r>
              <a:rPr lang="en-IN" dirty="0"/>
              <a:t>3</a:t>
            </a:r>
            <a:r>
              <a:rPr lang="en-IN" dirty="0" smtClean="0"/>
              <a:t>. </a:t>
            </a:r>
            <a:r>
              <a:rPr lang="en-IN" dirty="0" err="1"/>
              <a:t>cf</a:t>
            </a:r>
            <a:r>
              <a:rPr lang="en-IN" dirty="0"/>
              <a:t> </a:t>
            </a:r>
            <a:r>
              <a:rPr lang="en-IN" dirty="0" smtClean="0"/>
              <a:t>marketplace</a:t>
            </a:r>
          </a:p>
          <a:p>
            <a:r>
              <a:rPr lang="en-IN" dirty="0"/>
              <a:t>3a. git clone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github.com/apigee/cloud-foundry-apigee.git</a:t>
            </a:r>
            <a:endParaRPr lang="en-IN" dirty="0" smtClean="0"/>
          </a:p>
          <a:p>
            <a:r>
              <a:rPr lang="en-IN" dirty="0"/>
              <a:t>3b. cd </a:t>
            </a:r>
            <a:r>
              <a:rPr lang="en-IN" dirty="0" smtClean="0"/>
              <a:t>cloud-foundry-</a:t>
            </a:r>
            <a:r>
              <a:rPr lang="en-IN" dirty="0" err="1" smtClean="0"/>
              <a:t>apigee</a:t>
            </a:r>
            <a:r>
              <a:rPr lang="en-IN" dirty="0" smtClean="0"/>
              <a:t>/</a:t>
            </a:r>
            <a:r>
              <a:rPr lang="en-IN" dirty="0" err="1" smtClean="0"/>
              <a:t>apigee</a:t>
            </a:r>
            <a:r>
              <a:rPr lang="en-IN" dirty="0" smtClean="0"/>
              <a:t>-</a:t>
            </a:r>
            <a:r>
              <a:rPr lang="en-IN" dirty="0" err="1" smtClean="0"/>
              <a:t>cf</a:t>
            </a:r>
            <a:r>
              <a:rPr lang="en-IN" dirty="0" smtClean="0"/>
              <a:t>-service-broker</a:t>
            </a:r>
          </a:p>
          <a:p>
            <a:r>
              <a:rPr lang="en-IN" dirty="0" smtClean="0"/>
              <a:t>3c.cf push</a:t>
            </a:r>
          </a:p>
        </p:txBody>
      </p:sp>
    </p:spTree>
    <p:extLst>
      <p:ext uri="{BB962C8B-B14F-4D97-AF65-F5344CB8AC3E}">
        <p14:creationId xmlns:p14="http://schemas.microsoft.com/office/powerpoint/2010/main" val="29448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828801" y="1381125"/>
            <a:ext cx="8686799" cy="482441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 cf set-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-cf-service-broker SECURITY_USER_NAME &lt;pick a username</a:t>
            </a:r>
            <a:r>
              <a:rPr lang="en-US" b="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b="0" dirty="0">
                <a:solidFill>
                  <a:schemeClr val="tx1"/>
                </a:solidFill>
              </a:rPr>
              <a:t>cf set-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-cf-service-broker SECURITY_USER_PASSWORD &lt;pick a password</a:t>
            </a:r>
            <a:r>
              <a:rPr lang="en-US" b="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restage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-</a:t>
            </a:r>
            <a:r>
              <a:rPr lang="en-IN" b="0" dirty="0" err="1" smtClean="0">
                <a:solidFill>
                  <a:schemeClr val="tx1"/>
                </a:solidFill>
              </a:rPr>
              <a:t>cf</a:t>
            </a:r>
            <a:r>
              <a:rPr lang="en-IN" b="0" dirty="0" smtClean="0">
                <a:solidFill>
                  <a:schemeClr val="tx1"/>
                </a:solidFill>
              </a:rPr>
              <a:t>-service-broker</a:t>
            </a:r>
          </a:p>
          <a:p>
            <a:r>
              <a:rPr lang="en-US" b="0" dirty="0">
                <a:solidFill>
                  <a:schemeClr val="tx1"/>
                </a:solidFill>
              </a:rPr>
              <a:t>cf create-service-broker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-edge </a:t>
            </a:r>
            <a:r>
              <a:rPr lang="en-US" b="0" dirty="0" err="1">
                <a:solidFill>
                  <a:schemeClr val="tx1"/>
                </a:solidFill>
              </a:rPr>
              <a:t>eswaribala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vigneshbala</a:t>
            </a:r>
            <a:r>
              <a:rPr lang="en-US" b="0" dirty="0">
                <a:solidFill>
                  <a:schemeClr val="tx1"/>
                </a:solidFill>
              </a:rPr>
              <a:t> https://apigee-cf-service-broker.cfapps.io/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smtClean="0">
                <a:solidFill>
                  <a:srgbClr val="FF0000"/>
                </a:solidFill>
              </a:rPr>
              <a:t>space-scoped</a:t>
            </a:r>
          </a:p>
          <a:p>
            <a:r>
              <a:rPr lang="en-IN" b="0" dirty="0" err="1" smtClean="0">
                <a:solidFill>
                  <a:schemeClr val="tx1"/>
                </a:solidFill>
              </a:rPr>
              <a:t>cf</a:t>
            </a:r>
            <a:r>
              <a:rPr lang="en-IN" b="0" dirty="0" smtClean="0">
                <a:solidFill>
                  <a:schemeClr val="tx1"/>
                </a:solidFill>
              </a:rPr>
              <a:t> </a:t>
            </a:r>
            <a:r>
              <a:rPr lang="en-IN" b="0" dirty="0">
                <a:solidFill>
                  <a:schemeClr val="tx1"/>
                </a:solidFill>
              </a:rPr>
              <a:t>enable-service-access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-edge --</a:t>
            </a:r>
            <a:r>
              <a:rPr lang="en-I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skip this command</a:t>
            </a:r>
            <a:endParaRPr lang="en-IN" b="0" dirty="0" smtClean="0">
              <a:solidFill>
                <a:schemeClr val="tx1"/>
              </a:solidFill>
            </a:endParaRPr>
          </a:p>
          <a:p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 smtClean="0">
                <a:solidFill>
                  <a:schemeClr val="tx1"/>
                </a:solidFill>
              </a:rPr>
              <a:t>marketplace</a:t>
            </a:r>
          </a:p>
          <a:p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marketplace -s </a:t>
            </a:r>
            <a:r>
              <a:rPr lang="en-IN" b="0" dirty="0" err="1">
                <a:solidFill>
                  <a:schemeClr val="tx1"/>
                </a:solidFill>
              </a:rPr>
              <a:t>apigee</a:t>
            </a:r>
            <a:r>
              <a:rPr lang="en-IN" b="0" dirty="0">
                <a:solidFill>
                  <a:schemeClr val="tx1"/>
                </a:solidFill>
              </a:rPr>
              <a:t>-edge</a:t>
            </a:r>
          </a:p>
          <a:p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IN" b="0" dirty="0">
                <a:solidFill>
                  <a:schemeClr val="tx1"/>
                </a:solidFill>
              </a:rPr>
              <a:t>4. </a:t>
            </a:r>
            <a:r>
              <a:rPr lang="en-US" b="0" dirty="0">
                <a:solidFill>
                  <a:schemeClr val="tx1"/>
                </a:solidFill>
              </a:rPr>
              <a:t>cf create-service </a:t>
            </a:r>
            <a:r>
              <a:rPr lang="en-US" b="0" dirty="0" err="1">
                <a:solidFill>
                  <a:schemeClr val="tx1"/>
                </a:solidFill>
              </a:rPr>
              <a:t>apigee</a:t>
            </a:r>
            <a:r>
              <a:rPr lang="en-US" b="0" dirty="0">
                <a:solidFill>
                  <a:schemeClr val="tx1"/>
                </a:solidFill>
              </a:rPr>
              <a:t>-edge org </a:t>
            </a:r>
            <a:r>
              <a:rPr lang="en-US" b="0" dirty="0" err="1">
                <a:solidFill>
                  <a:schemeClr val="tx1"/>
                </a:solidFill>
              </a:rPr>
              <a:t>org</a:t>
            </a:r>
            <a:r>
              <a:rPr lang="en-US" b="0" dirty="0">
                <a:solidFill>
                  <a:schemeClr val="tx1"/>
                </a:solidFill>
              </a:rPr>
              <a:t> -c "{\"org</a:t>
            </a:r>
            <a:r>
              <a:rPr lang="en-US" b="0" dirty="0" smtClean="0">
                <a:solidFill>
                  <a:schemeClr val="tx1"/>
                </a:solidFill>
              </a:rPr>
              <a:t>\":\“test-org\", </a:t>
            </a:r>
            <a:r>
              <a:rPr lang="en-US" b="0" dirty="0">
                <a:solidFill>
                  <a:schemeClr val="tx1"/>
                </a:solidFill>
              </a:rPr>
              <a:t>\"</a:t>
            </a:r>
            <a:r>
              <a:rPr lang="en-US" b="0" dirty="0" err="1">
                <a:solidFill>
                  <a:schemeClr val="tx1"/>
                </a:solidFill>
              </a:rPr>
              <a:t>env</a:t>
            </a:r>
            <a:r>
              <a:rPr lang="en-US" b="0" dirty="0">
                <a:solidFill>
                  <a:schemeClr val="tx1"/>
                </a:solidFill>
              </a:rPr>
              <a:t>\":\"test\"}"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b="0" dirty="0" smtClean="0">
                <a:solidFill>
                  <a:schemeClr val="tx1"/>
                </a:solidFill>
              </a:rPr>
              <a:t>Refer </a:t>
            </a:r>
            <a:r>
              <a:rPr lang="en-IN" b="0" dirty="0" err="1" smtClean="0">
                <a:solidFill>
                  <a:schemeClr val="tx1"/>
                </a:solidFill>
              </a:rPr>
              <a:t>apigee</a:t>
            </a:r>
            <a:r>
              <a:rPr lang="en-IN" b="0" dirty="0" smtClean="0">
                <a:solidFill>
                  <a:schemeClr val="tx1"/>
                </a:solidFill>
              </a:rPr>
              <a:t> cloud founder service broker </a:t>
            </a:r>
            <a:r>
              <a:rPr lang="en-IN" b="0" dirty="0" err="1" smtClean="0">
                <a:solidFill>
                  <a:schemeClr val="tx1"/>
                </a:solidFill>
              </a:rPr>
              <a:t>manifest.yml</a:t>
            </a:r>
            <a:r>
              <a:rPr lang="en-IN" b="0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IN" b="0" dirty="0">
                <a:solidFill>
                  <a:schemeClr val="tx1"/>
                </a:solidFill>
              </a:rPr>
              <a:t>5. </a:t>
            </a:r>
            <a:r>
              <a:rPr lang="en-IN" b="0" dirty="0" err="1">
                <a:solidFill>
                  <a:schemeClr val="tx1"/>
                </a:solidFill>
              </a:rPr>
              <a:t>cf</a:t>
            </a:r>
            <a:r>
              <a:rPr lang="en-IN" b="0" dirty="0">
                <a:solidFill>
                  <a:schemeClr val="tx1"/>
                </a:solidFill>
              </a:rPr>
              <a:t> service </a:t>
            </a:r>
            <a:r>
              <a:rPr lang="en-IN" b="0" dirty="0" smtClean="0">
                <a:solidFill>
                  <a:schemeClr val="tx1"/>
                </a:solidFill>
              </a:rPr>
              <a:t>org</a:t>
            </a:r>
          </a:p>
          <a:p>
            <a:endParaRPr lang="en-IN" b="0" dirty="0" smtClean="0">
              <a:solidFill>
                <a:schemeClr val="tx1"/>
              </a:solidFill>
            </a:endParaRPr>
          </a:p>
          <a:p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57800" y="228600"/>
            <a:ext cx="762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/>
              <a:t> curl https://login.apigee.com/resources/scripts/sso-cli/ssocli-bundle.zip -o "</a:t>
            </a:r>
            <a:r>
              <a:rPr lang="pt-BR" dirty="0" smtClean="0"/>
              <a:t>ssocli-bundle.zip“</a:t>
            </a:r>
          </a:p>
          <a:p>
            <a:r>
              <a:rPr lang="en-IN" dirty="0"/>
              <a:t> tar </a:t>
            </a:r>
            <a:r>
              <a:rPr lang="en-IN" dirty="0" err="1"/>
              <a:t>xvf</a:t>
            </a:r>
            <a:r>
              <a:rPr lang="en-IN" dirty="0"/>
              <a:t> </a:t>
            </a:r>
            <a:r>
              <a:rPr lang="en-IN" dirty="0" smtClean="0"/>
              <a:t>ssocli-bundle.zip</a:t>
            </a:r>
          </a:p>
          <a:p>
            <a:r>
              <a:rPr lang="en-US" dirty="0"/>
              <a:t>Create a .</a:t>
            </a:r>
            <a:r>
              <a:rPr lang="en-US" dirty="0" err="1"/>
              <a:t>sso</a:t>
            </a:r>
            <a:r>
              <a:rPr lang="en-US" dirty="0"/>
              <a:t>-cli directory in your user </a:t>
            </a:r>
            <a:r>
              <a:rPr lang="en-US" dirty="0" smtClean="0"/>
              <a:t>directory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~/.</a:t>
            </a:r>
            <a:r>
              <a:rPr lang="en-US" dirty="0" err="1"/>
              <a:t>sso</a:t>
            </a:r>
            <a:r>
              <a:rPr lang="en-US" dirty="0"/>
              <a:t>-cli</a:t>
            </a:r>
            <a:endParaRPr lang="en-US" dirty="0" smtClean="0"/>
          </a:p>
          <a:p>
            <a:r>
              <a:rPr lang="en-IN" dirty="0" smtClean="0"/>
              <a:t>Run ./</a:t>
            </a:r>
            <a:r>
              <a:rPr lang="en-IN" dirty="0" err="1" smtClean="0"/>
              <a:t>get_token</a:t>
            </a:r>
            <a:r>
              <a:rPr lang="en-IN" dirty="0" smtClean="0"/>
              <a:t> from </a:t>
            </a:r>
            <a:r>
              <a:rPr lang="en-IN" dirty="0" err="1" smtClean="0"/>
              <a:t>linux</a:t>
            </a:r>
            <a:r>
              <a:rPr lang="en-IN" dirty="0" smtClean="0"/>
              <a:t> shell (use </a:t>
            </a:r>
            <a:r>
              <a:rPr lang="en-IN" dirty="0" err="1" smtClean="0"/>
              <a:t>gitbash</a:t>
            </a:r>
            <a:r>
              <a:rPr lang="en-IN" dirty="0" smtClean="0"/>
              <a:t>)</a:t>
            </a:r>
          </a:p>
          <a:p>
            <a:r>
              <a:rPr lang="en-US" dirty="0"/>
              <a:t>You may be prompted for your </a:t>
            </a:r>
            <a:r>
              <a:rPr lang="en-US" dirty="0" err="1"/>
              <a:t>Apigee</a:t>
            </a:r>
            <a:r>
              <a:rPr lang="en-US" dirty="0"/>
              <a:t> Edge username and password, and an MFA token.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</p:spTree>
    <p:extLst>
      <p:ext uri="{BB962C8B-B14F-4D97-AF65-F5344CB8AC3E}">
        <p14:creationId xmlns:p14="http://schemas.microsoft.com/office/powerpoint/2010/main" val="19288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00" t="12963" r="9167" b="12963"/>
          <a:stretch/>
        </p:blipFill>
        <p:spPr>
          <a:xfrm>
            <a:off x="1676400" y="1219200"/>
            <a:ext cx="88696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 smtClean="0"/>
              <a:t>  cf bind-route-service cfapps.io org --hostname </a:t>
            </a:r>
            <a:r>
              <a:rPr lang="pt-BR" dirty="0"/>
              <a:t>daimlerblogapp2019-cf -c '{"org</a:t>
            </a:r>
            <a:r>
              <a:rPr lang="pt-BR" dirty="0" smtClean="0"/>
              <a:t>":“vebconsulting2019-eval","</a:t>
            </a:r>
            <a:r>
              <a:rPr lang="pt-BR" dirty="0"/>
              <a:t>env":"test",</a:t>
            </a:r>
          </a:p>
          <a:p>
            <a:r>
              <a:rPr lang="pt-BR" dirty="0"/>
              <a:t>  "bearer":"'$(cat </a:t>
            </a:r>
            <a:r>
              <a:rPr lang="pt-BR" dirty="0" smtClean="0"/>
              <a:t>~./valid_token.dat</a:t>
            </a:r>
            <a:r>
              <a:rPr lang="pt-BR" dirty="0"/>
              <a:t>)'",</a:t>
            </a:r>
          </a:p>
          <a:p>
            <a:r>
              <a:rPr lang="pt-BR" dirty="0"/>
              <a:t>  "action":"proxy bind",</a:t>
            </a:r>
          </a:p>
          <a:p>
            <a:r>
              <a:rPr lang="pt-BR" dirty="0"/>
              <a:t>  "protocol":"https"}'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PCF and APIGEE</a:t>
            </a:r>
          </a:p>
        </p:txBody>
      </p:sp>
    </p:spTree>
    <p:extLst>
      <p:ext uri="{BB962C8B-B14F-4D97-AF65-F5344CB8AC3E}">
        <p14:creationId xmlns:p14="http://schemas.microsoft.com/office/powerpoint/2010/main" val="31913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s_02_201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Pencils_02_201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Pencils_02_2012</vt:lpstr>
      <vt:lpstr>1_Pencils_02_2012</vt:lpstr>
      <vt:lpstr>PCF and APIGEE</vt:lpstr>
      <vt:lpstr>PCF and APIGEE</vt:lpstr>
      <vt:lpstr>PowerPoint Presentation</vt:lpstr>
      <vt:lpstr>PCF and APIGEE</vt:lpstr>
      <vt:lpstr>PowerPoint Presentation</vt:lpstr>
      <vt:lpstr>PCF and APIGEE</vt:lpstr>
      <vt:lpstr>PowerPoint Presentation</vt:lpstr>
      <vt:lpstr>PCF and APIGEE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PCF and APIGEE</dc:title>
  <dc:creator>Parameswari Bala</dc:creator>
  <cp:lastModifiedBy>Parameswari Bala</cp:lastModifiedBy>
  <cp:revision>3</cp:revision>
  <dcterms:created xsi:type="dcterms:W3CDTF">2019-11-28T08:36:27Z</dcterms:created>
  <dcterms:modified xsi:type="dcterms:W3CDTF">2019-11-28T09:19:50Z</dcterms:modified>
</cp:coreProperties>
</file>