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CEFA-88AE-40F2-9EEC-1C054913AB1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A33-3AF8-490C-B0D2-E283DD2A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8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CEFA-88AE-40F2-9EEC-1C054913AB1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A33-3AF8-490C-B0D2-E283DD2A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35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CEFA-88AE-40F2-9EEC-1C054913AB1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A33-3AF8-490C-B0D2-E283DD2A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238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wf_photo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11717" y="544531"/>
            <a:ext cx="6415808" cy="1854206"/>
          </a:xfrm>
        </p:spPr>
        <p:txBody>
          <a:bodyPr anchor="b" anchorCtr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7602272" y="2274980"/>
            <a:ext cx="4099193" cy="2060440"/>
            <a:chOff x="5701703" y="682760"/>
            <a:chExt cx="3074395" cy="2060440"/>
          </a:xfrm>
        </p:grpSpPr>
        <p:sp>
          <p:nvSpPr>
            <p:cNvPr id="5" name="Freeform 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0">
                <a:solidFill>
                  <a:prstClr val="white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56" y="6279323"/>
            <a:ext cx="3361229" cy="17607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609600" y="6570921"/>
            <a:ext cx="1158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12428" y="2543511"/>
            <a:ext cx="6415097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400" baseline="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1886163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k318019rk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310097"/>
            <a:ext cx="10970684" cy="670326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802379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9" name="Picture 8" descr="apigee_logo_for_PP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59" y="284130"/>
            <a:ext cx="1952419" cy="5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2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11" name="Picture 10" descr="apigee_logo_for_PP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643" y="193489"/>
            <a:ext cx="1952419" cy="5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20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09602" y="1381125"/>
            <a:ext cx="5367865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212420" y="1381125"/>
            <a:ext cx="5367865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20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09603" y="1381125"/>
            <a:ext cx="5367864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214533" y="1381125"/>
            <a:ext cx="5367864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666666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66666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512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8" name="Picture 7" descr="apigee_logo_for_PP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287151"/>
            <a:ext cx="1952419" cy="5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30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5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CEFA-88AE-40F2-9EEC-1C054913AB1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A33-3AF8-490C-B0D2-E283DD2A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107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358359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359082"/>
            <a:ext cx="10970684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954504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k153597rk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359082"/>
            <a:ext cx="10970684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05650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09601" y="1381125"/>
            <a:ext cx="10970683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pic>
        <p:nvPicPr>
          <p:cNvPr id="9" name="Picture 8" descr="Power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6203" y="170123"/>
            <a:ext cx="2047795" cy="178115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34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ight Bulb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53602" y="170123"/>
            <a:ext cx="1851533" cy="223919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09601" y="1381125"/>
            <a:ext cx="10970683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45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gnify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357258" y="158624"/>
            <a:ext cx="2667863" cy="2006852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09601" y="1381125"/>
            <a:ext cx="10970683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427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peaker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56502" y="195281"/>
            <a:ext cx="2921533" cy="180884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09601" y="1381125"/>
            <a:ext cx="10970683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700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4025851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919157" y="3429000"/>
            <a:ext cx="5485715" cy="341904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223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00605056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91570" y="3062746"/>
            <a:ext cx="3263492" cy="3657143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577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A05379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1315" y="4689478"/>
            <a:ext cx="7314287" cy="201904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5379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1315" y="4584716"/>
            <a:ext cx="7314287" cy="212381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6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CEFA-88AE-40F2-9EEC-1C054913AB1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A33-3AF8-490C-B0D2-E283DD2A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160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kd186908sd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06950" y="3953896"/>
            <a:ext cx="4876191" cy="2733334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338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CEFA-88AE-40F2-9EEC-1C054913AB1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A33-3AF8-490C-B0D2-E283DD2A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54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CEFA-88AE-40F2-9EEC-1C054913AB1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A33-3AF8-490C-B0D2-E283DD2A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2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CEFA-88AE-40F2-9EEC-1C054913AB1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A33-3AF8-490C-B0D2-E283DD2A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61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CEFA-88AE-40F2-9EEC-1C054913AB1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A33-3AF8-490C-B0D2-E283DD2A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45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CEFA-88AE-40F2-9EEC-1C054913AB1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A33-3AF8-490C-B0D2-E283DD2A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3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CEFA-88AE-40F2-9EEC-1C054913AB1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A33-3AF8-490C-B0D2-E283DD2A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48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8CEFA-88AE-40F2-9EEC-1C054913AB1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52A33-3AF8-490C-B0D2-E283DD2A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7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381125"/>
            <a:ext cx="10970683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14714" y="170123"/>
            <a:ext cx="10940348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531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igee/cloud-foundry-apigee.git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PCF and APIGEE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 smtClean="0"/>
              <a:t>1. </a:t>
            </a:r>
            <a:r>
              <a:rPr lang="en-IN" dirty="0" err="1" smtClean="0"/>
              <a:t>cf</a:t>
            </a:r>
            <a:r>
              <a:rPr lang="en-IN" dirty="0" smtClean="0"/>
              <a:t> –h</a:t>
            </a:r>
          </a:p>
          <a:p>
            <a:r>
              <a:rPr lang="en-IN" dirty="0" smtClean="0"/>
              <a:t>2.</a:t>
            </a:r>
            <a:r>
              <a:rPr lang="en-US" dirty="0"/>
              <a:t> cf login -a https://donotuseapi.run.pivotal.io</a:t>
            </a:r>
            <a:endParaRPr lang="en-IN" dirty="0" smtClean="0"/>
          </a:p>
          <a:p>
            <a:r>
              <a:rPr lang="en-IN" dirty="0"/>
              <a:t>3</a:t>
            </a:r>
            <a:r>
              <a:rPr lang="en-IN" dirty="0" smtClean="0"/>
              <a:t>. </a:t>
            </a:r>
            <a:r>
              <a:rPr lang="en-IN" dirty="0" err="1"/>
              <a:t>cf</a:t>
            </a:r>
            <a:r>
              <a:rPr lang="en-IN" dirty="0"/>
              <a:t> </a:t>
            </a:r>
            <a:r>
              <a:rPr lang="en-IN" dirty="0" smtClean="0"/>
              <a:t>marketplace</a:t>
            </a:r>
          </a:p>
          <a:p>
            <a:r>
              <a:rPr lang="en-IN" dirty="0"/>
              <a:t>3a. git clone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github.com/apigee/cloud-foundry-apigee.git</a:t>
            </a:r>
            <a:endParaRPr lang="en-IN" dirty="0" smtClean="0"/>
          </a:p>
          <a:p>
            <a:r>
              <a:rPr lang="en-IN" dirty="0"/>
              <a:t>3b. cd </a:t>
            </a:r>
            <a:r>
              <a:rPr lang="en-IN" dirty="0" smtClean="0"/>
              <a:t>cloud-foundry-</a:t>
            </a:r>
            <a:r>
              <a:rPr lang="en-IN" dirty="0" err="1" smtClean="0"/>
              <a:t>apigee</a:t>
            </a:r>
            <a:r>
              <a:rPr lang="en-IN" dirty="0" smtClean="0"/>
              <a:t>/</a:t>
            </a:r>
            <a:r>
              <a:rPr lang="en-IN" dirty="0" err="1" smtClean="0"/>
              <a:t>apigee</a:t>
            </a:r>
            <a:r>
              <a:rPr lang="en-IN" dirty="0" smtClean="0"/>
              <a:t>-</a:t>
            </a:r>
            <a:r>
              <a:rPr lang="en-IN" dirty="0" err="1" smtClean="0"/>
              <a:t>cf</a:t>
            </a:r>
            <a:r>
              <a:rPr lang="en-IN" dirty="0" smtClean="0"/>
              <a:t>-service-broker</a:t>
            </a:r>
          </a:p>
          <a:p>
            <a:r>
              <a:rPr lang="en-IN" dirty="0" smtClean="0"/>
              <a:t>3c.cf push</a:t>
            </a:r>
          </a:p>
        </p:txBody>
      </p:sp>
    </p:spTree>
    <p:extLst>
      <p:ext uri="{BB962C8B-B14F-4D97-AF65-F5344CB8AC3E}">
        <p14:creationId xmlns:p14="http://schemas.microsoft.com/office/powerpoint/2010/main" val="294484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PCF and APIGEE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828801" y="1381125"/>
            <a:ext cx="8686799" cy="4824414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 cf set-</a:t>
            </a:r>
            <a:r>
              <a:rPr lang="en-US" b="0" dirty="0" err="1">
                <a:solidFill>
                  <a:schemeClr val="tx1"/>
                </a:solidFill>
              </a:rPr>
              <a:t>env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apigee</a:t>
            </a:r>
            <a:r>
              <a:rPr lang="en-US" b="0" dirty="0">
                <a:solidFill>
                  <a:schemeClr val="tx1"/>
                </a:solidFill>
              </a:rPr>
              <a:t>-cf-service-broker SECURITY_USER_NAME &lt;pick a username</a:t>
            </a:r>
            <a:r>
              <a:rPr lang="en-US" b="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b="0" dirty="0">
                <a:solidFill>
                  <a:schemeClr val="tx1"/>
                </a:solidFill>
              </a:rPr>
              <a:t>cf set-</a:t>
            </a:r>
            <a:r>
              <a:rPr lang="en-US" b="0" dirty="0" err="1">
                <a:solidFill>
                  <a:schemeClr val="tx1"/>
                </a:solidFill>
              </a:rPr>
              <a:t>env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apigee</a:t>
            </a:r>
            <a:r>
              <a:rPr lang="en-US" b="0" dirty="0">
                <a:solidFill>
                  <a:schemeClr val="tx1"/>
                </a:solidFill>
              </a:rPr>
              <a:t>-cf-service-broker SECURITY_USER_PASSWORD &lt;pick a password</a:t>
            </a:r>
            <a:r>
              <a:rPr lang="en-US" b="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IN" b="0" dirty="0" err="1">
                <a:solidFill>
                  <a:schemeClr val="tx1"/>
                </a:solidFill>
              </a:rPr>
              <a:t>cf</a:t>
            </a:r>
            <a:r>
              <a:rPr lang="en-IN" b="0" dirty="0">
                <a:solidFill>
                  <a:schemeClr val="tx1"/>
                </a:solidFill>
              </a:rPr>
              <a:t> restage </a:t>
            </a:r>
            <a:r>
              <a:rPr lang="en-IN" b="0" dirty="0" err="1" smtClean="0">
                <a:solidFill>
                  <a:schemeClr val="tx1"/>
                </a:solidFill>
              </a:rPr>
              <a:t>apigee</a:t>
            </a:r>
            <a:r>
              <a:rPr lang="en-IN" b="0" dirty="0" smtClean="0">
                <a:solidFill>
                  <a:schemeClr val="tx1"/>
                </a:solidFill>
              </a:rPr>
              <a:t>-</a:t>
            </a:r>
            <a:r>
              <a:rPr lang="en-IN" b="0" dirty="0" err="1" smtClean="0">
                <a:solidFill>
                  <a:schemeClr val="tx1"/>
                </a:solidFill>
              </a:rPr>
              <a:t>cf</a:t>
            </a:r>
            <a:r>
              <a:rPr lang="en-IN" b="0" dirty="0" smtClean="0">
                <a:solidFill>
                  <a:schemeClr val="tx1"/>
                </a:solidFill>
              </a:rPr>
              <a:t>-service-broker</a:t>
            </a:r>
          </a:p>
          <a:p>
            <a:r>
              <a:rPr lang="en-US" b="0" dirty="0">
                <a:solidFill>
                  <a:schemeClr val="tx1"/>
                </a:solidFill>
              </a:rPr>
              <a:t>cf create-service-broker </a:t>
            </a:r>
            <a:r>
              <a:rPr lang="en-US" b="0" dirty="0" err="1">
                <a:solidFill>
                  <a:schemeClr val="tx1"/>
                </a:solidFill>
              </a:rPr>
              <a:t>apigee</a:t>
            </a:r>
            <a:r>
              <a:rPr lang="en-US" b="0" dirty="0">
                <a:solidFill>
                  <a:schemeClr val="tx1"/>
                </a:solidFill>
              </a:rPr>
              <a:t>-edge </a:t>
            </a:r>
            <a:r>
              <a:rPr lang="en-US" b="0" dirty="0" err="1">
                <a:solidFill>
                  <a:schemeClr val="tx1"/>
                </a:solidFill>
              </a:rPr>
              <a:t>eswaribala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vigneshbala</a:t>
            </a:r>
            <a:r>
              <a:rPr lang="en-US" b="0" dirty="0">
                <a:solidFill>
                  <a:schemeClr val="tx1"/>
                </a:solidFill>
              </a:rPr>
              <a:t> https://apigee-cf-service-broker.cfapps.io/ </a:t>
            </a:r>
            <a:r>
              <a:rPr lang="en-US" dirty="0">
                <a:solidFill>
                  <a:srgbClr val="FF0000"/>
                </a:solidFill>
              </a:rPr>
              <a:t>--</a:t>
            </a:r>
            <a:r>
              <a:rPr lang="en-US" dirty="0" smtClean="0">
                <a:solidFill>
                  <a:srgbClr val="FF0000"/>
                </a:solidFill>
              </a:rPr>
              <a:t>space-scoped</a:t>
            </a:r>
          </a:p>
          <a:p>
            <a:r>
              <a:rPr lang="en-IN" b="0" dirty="0" err="1" smtClean="0">
                <a:solidFill>
                  <a:schemeClr val="tx1"/>
                </a:solidFill>
              </a:rPr>
              <a:t>cf</a:t>
            </a:r>
            <a:r>
              <a:rPr lang="en-IN" b="0" dirty="0" smtClean="0">
                <a:solidFill>
                  <a:schemeClr val="tx1"/>
                </a:solidFill>
              </a:rPr>
              <a:t> </a:t>
            </a:r>
            <a:r>
              <a:rPr lang="en-IN" b="0" dirty="0">
                <a:solidFill>
                  <a:schemeClr val="tx1"/>
                </a:solidFill>
              </a:rPr>
              <a:t>enable-service-access </a:t>
            </a:r>
            <a:r>
              <a:rPr lang="en-IN" b="0" dirty="0" err="1" smtClean="0">
                <a:solidFill>
                  <a:schemeClr val="tx1"/>
                </a:solidFill>
              </a:rPr>
              <a:t>apigee</a:t>
            </a:r>
            <a:r>
              <a:rPr lang="en-IN" b="0" dirty="0" smtClean="0">
                <a:solidFill>
                  <a:schemeClr val="tx1"/>
                </a:solidFill>
              </a:rPr>
              <a:t>-edge --</a:t>
            </a:r>
            <a:r>
              <a:rPr lang="en-IN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skip this command</a:t>
            </a:r>
            <a:endParaRPr lang="en-IN" b="0" dirty="0" smtClean="0">
              <a:solidFill>
                <a:schemeClr val="tx1"/>
              </a:solidFill>
            </a:endParaRPr>
          </a:p>
          <a:p>
            <a:r>
              <a:rPr lang="en-IN" b="0" dirty="0" err="1">
                <a:solidFill>
                  <a:schemeClr val="tx1"/>
                </a:solidFill>
              </a:rPr>
              <a:t>cf</a:t>
            </a:r>
            <a:r>
              <a:rPr lang="en-IN" b="0" dirty="0">
                <a:solidFill>
                  <a:schemeClr val="tx1"/>
                </a:solidFill>
              </a:rPr>
              <a:t> </a:t>
            </a:r>
            <a:r>
              <a:rPr lang="en-IN" b="0" dirty="0" smtClean="0">
                <a:solidFill>
                  <a:schemeClr val="tx1"/>
                </a:solidFill>
              </a:rPr>
              <a:t>marketplace</a:t>
            </a:r>
          </a:p>
          <a:p>
            <a:r>
              <a:rPr lang="en-IN" b="0" dirty="0">
                <a:solidFill>
                  <a:schemeClr val="tx1"/>
                </a:solidFill>
              </a:rPr>
              <a:t> </a:t>
            </a:r>
            <a:r>
              <a:rPr lang="en-IN" b="0" dirty="0" err="1">
                <a:solidFill>
                  <a:schemeClr val="tx1"/>
                </a:solidFill>
              </a:rPr>
              <a:t>cf</a:t>
            </a:r>
            <a:r>
              <a:rPr lang="en-IN" b="0" dirty="0">
                <a:solidFill>
                  <a:schemeClr val="tx1"/>
                </a:solidFill>
              </a:rPr>
              <a:t> marketplace -s </a:t>
            </a:r>
            <a:r>
              <a:rPr lang="en-IN" b="0" dirty="0" err="1">
                <a:solidFill>
                  <a:schemeClr val="tx1"/>
                </a:solidFill>
              </a:rPr>
              <a:t>apigee</a:t>
            </a:r>
            <a:r>
              <a:rPr lang="en-IN" b="0" dirty="0">
                <a:solidFill>
                  <a:schemeClr val="tx1"/>
                </a:solidFill>
              </a:rPr>
              <a:t>-edge</a:t>
            </a:r>
          </a:p>
          <a:p>
            <a:endParaRPr lang="en-IN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62000"/>
            <a:ext cx="9144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PCF and APIGEE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IN" b="0" dirty="0">
                <a:solidFill>
                  <a:schemeClr val="tx1"/>
                </a:solidFill>
              </a:rPr>
              <a:t>4. </a:t>
            </a:r>
            <a:r>
              <a:rPr lang="en-US" b="0" dirty="0">
                <a:solidFill>
                  <a:schemeClr val="tx1"/>
                </a:solidFill>
              </a:rPr>
              <a:t>cf create-service </a:t>
            </a:r>
            <a:r>
              <a:rPr lang="en-US" b="0" dirty="0" err="1">
                <a:solidFill>
                  <a:schemeClr val="tx1"/>
                </a:solidFill>
              </a:rPr>
              <a:t>apigee</a:t>
            </a:r>
            <a:r>
              <a:rPr lang="en-US" b="0" dirty="0">
                <a:solidFill>
                  <a:schemeClr val="tx1"/>
                </a:solidFill>
              </a:rPr>
              <a:t>-edge org </a:t>
            </a:r>
            <a:r>
              <a:rPr lang="en-US" b="0" dirty="0" err="1">
                <a:solidFill>
                  <a:schemeClr val="tx1"/>
                </a:solidFill>
              </a:rPr>
              <a:t>org</a:t>
            </a:r>
            <a:r>
              <a:rPr lang="en-US" b="0" dirty="0">
                <a:solidFill>
                  <a:schemeClr val="tx1"/>
                </a:solidFill>
              </a:rPr>
              <a:t> -c "{\"org</a:t>
            </a:r>
            <a:r>
              <a:rPr lang="en-US" b="0" dirty="0" smtClean="0">
                <a:solidFill>
                  <a:schemeClr val="tx1"/>
                </a:solidFill>
              </a:rPr>
              <a:t>\":\“test-org\", </a:t>
            </a:r>
            <a:r>
              <a:rPr lang="en-US" b="0" dirty="0">
                <a:solidFill>
                  <a:schemeClr val="tx1"/>
                </a:solidFill>
              </a:rPr>
              <a:t>\"</a:t>
            </a:r>
            <a:r>
              <a:rPr lang="en-US" b="0" dirty="0" err="1">
                <a:solidFill>
                  <a:schemeClr val="tx1"/>
                </a:solidFill>
              </a:rPr>
              <a:t>env</a:t>
            </a:r>
            <a:r>
              <a:rPr lang="en-US" b="0" dirty="0">
                <a:solidFill>
                  <a:schemeClr val="tx1"/>
                </a:solidFill>
              </a:rPr>
              <a:t>\":\"test\"}"</a:t>
            </a:r>
            <a:endParaRPr lang="en-IN" b="0" dirty="0">
              <a:solidFill>
                <a:schemeClr val="tx1"/>
              </a:solidFill>
            </a:endParaRPr>
          </a:p>
          <a:p>
            <a:r>
              <a:rPr lang="en-IN" b="0" dirty="0" smtClean="0">
                <a:solidFill>
                  <a:schemeClr val="tx1"/>
                </a:solidFill>
              </a:rPr>
              <a:t>Refer </a:t>
            </a:r>
            <a:r>
              <a:rPr lang="en-IN" b="0" dirty="0" err="1" smtClean="0">
                <a:solidFill>
                  <a:schemeClr val="tx1"/>
                </a:solidFill>
              </a:rPr>
              <a:t>apigee</a:t>
            </a:r>
            <a:r>
              <a:rPr lang="en-IN" b="0" dirty="0" smtClean="0">
                <a:solidFill>
                  <a:schemeClr val="tx1"/>
                </a:solidFill>
              </a:rPr>
              <a:t> cloud founder service broker </a:t>
            </a:r>
            <a:r>
              <a:rPr lang="en-IN" b="0" dirty="0" err="1" smtClean="0">
                <a:solidFill>
                  <a:schemeClr val="tx1"/>
                </a:solidFill>
              </a:rPr>
              <a:t>manifest.yml</a:t>
            </a:r>
            <a:r>
              <a:rPr lang="en-IN" b="0" dirty="0" smtClean="0">
                <a:solidFill>
                  <a:schemeClr val="tx1"/>
                </a:solidFill>
              </a:rPr>
              <a:t> file</a:t>
            </a:r>
          </a:p>
          <a:p>
            <a:r>
              <a:rPr lang="en-IN" b="0" dirty="0">
                <a:solidFill>
                  <a:schemeClr val="tx1"/>
                </a:solidFill>
              </a:rPr>
              <a:t>5. </a:t>
            </a:r>
            <a:r>
              <a:rPr lang="en-IN" b="0" dirty="0" err="1">
                <a:solidFill>
                  <a:schemeClr val="tx1"/>
                </a:solidFill>
              </a:rPr>
              <a:t>cf</a:t>
            </a:r>
            <a:r>
              <a:rPr lang="en-IN" b="0" dirty="0">
                <a:solidFill>
                  <a:schemeClr val="tx1"/>
                </a:solidFill>
              </a:rPr>
              <a:t> service </a:t>
            </a:r>
            <a:r>
              <a:rPr lang="en-IN" b="0" dirty="0" smtClean="0">
                <a:solidFill>
                  <a:schemeClr val="tx1"/>
                </a:solidFill>
              </a:rPr>
              <a:t>org</a:t>
            </a:r>
          </a:p>
          <a:p>
            <a:endParaRPr lang="en-IN" b="0" dirty="0" smtClean="0">
              <a:solidFill>
                <a:schemeClr val="tx1"/>
              </a:solidFill>
            </a:endParaRPr>
          </a:p>
          <a:p>
            <a:endParaRPr lang="en-IN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257800" y="228600"/>
            <a:ext cx="76200" cy="312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1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ncils_02_2012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Pencils_02_2012</vt:lpstr>
      <vt:lpstr>PCF and APIGEE</vt:lpstr>
      <vt:lpstr>PCF and APIGEE</vt:lpstr>
      <vt:lpstr>PowerPoint Presentation</vt:lpstr>
      <vt:lpstr>PCF and APIGEE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PCF and APIGEE</dc:title>
  <dc:creator>Parameswari Bala</dc:creator>
  <cp:lastModifiedBy>Parameswari Bala</cp:lastModifiedBy>
  <cp:revision>2</cp:revision>
  <dcterms:created xsi:type="dcterms:W3CDTF">2019-11-28T08:36:27Z</dcterms:created>
  <dcterms:modified xsi:type="dcterms:W3CDTF">2019-11-28T08:36:52Z</dcterms:modified>
</cp:coreProperties>
</file>