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5"/>
  </p:notesMasterIdLst>
  <p:sldIdLst>
    <p:sldId id="258" r:id="rId2"/>
    <p:sldId id="277"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43" r:id="rId30"/>
    <p:sldId id="444" r:id="rId31"/>
    <p:sldId id="445" r:id="rId32"/>
    <p:sldId id="446" r:id="rId33"/>
    <p:sldId id="442" r:id="rId34"/>
    <p:sldId id="423" r:id="rId35"/>
    <p:sldId id="424" r:id="rId36"/>
    <p:sldId id="428" r:id="rId37"/>
    <p:sldId id="426" r:id="rId38"/>
    <p:sldId id="427" r:id="rId39"/>
    <p:sldId id="429" r:id="rId40"/>
    <p:sldId id="430" r:id="rId41"/>
    <p:sldId id="431" r:id="rId42"/>
    <p:sldId id="432" r:id="rId43"/>
    <p:sldId id="433" r:id="rId44"/>
    <p:sldId id="434" r:id="rId45"/>
    <p:sldId id="441" r:id="rId46"/>
    <p:sldId id="435" r:id="rId47"/>
    <p:sldId id="436" r:id="rId48"/>
    <p:sldId id="437" r:id="rId49"/>
    <p:sldId id="438" r:id="rId50"/>
    <p:sldId id="439" r:id="rId51"/>
    <p:sldId id="440" r:id="rId52"/>
    <p:sldId id="392" r:id="rId53"/>
    <p:sldId id="393" r:id="rId54"/>
    <p:sldId id="289" r:id="rId55"/>
    <p:sldId id="279" r:id="rId56"/>
    <p:sldId id="280" r:id="rId57"/>
    <p:sldId id="281" r:id="rId58"/>
    <p:sldId id="282" r:id="rId59"/>
    <p:sldId id="283" r:id="rId60"/>
    <p:sldId id="284" r:id="rId61"/>
    <p:sldId id="285" r:id="rId62"/>
    <p:sldId id="286" r:id="rId63"/>
    <p:sldId id="287" r:id="rId64"/>
    <p:sldId id="288" r:id="rId65"/>
    <p:sldId id="291" r:id="rId66"/>
    <p:sldId id="292" r:id="rId67"/>
    <p:sldId id="293" r:id="rId68"/>
    <p:sldId id="294" r:id="rId69"/>
    <p:sldId id="295" r:id="rId70"/>
    <p:sldId id="296" r:id="rId71"/>
    <p:sldId id="297" r:id="rId72"/>
    <p:sldId id="396" r:id="rId73"/>
    <p:sldId id="303" r:id="rId74"/>
    <p:sldId id="304" r:id="rId75"/>
    <p:sldId id="305"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94" r:id="rId99"/>
    <p:sldId id="395" r:id="rId100"/>
    <p:sldId id="330" r:id="rId101"/>
    <p:sldId id="331" r:id="rId102"/>
    <p:sldId id="332" r:id="rId103"/>
    <p:sldId id="333" r:id="rId104"/>
    <p:sldId id="334" r:id="rId105"/>
    <p:sldId id="335" r:id="rId106"/>
    <p:sldId id="336" r:id="rId107"/>
    <p:sldId id="337" r:id="rId108"/>
    <p:sldId id="338" r:id="rId109"/>
    <p:sldId id="339" r:id="rId110"/>
    <p:sldId id="340" r:id="rId111"/>
    <p:sldId id="341" r:id="rId112"/>
    <p:sldId id="342" r:id="rId113"/>
    <p:sldId id="343" r:id="rId114"/>
    <p:sldId id="344" r:id="rId115"/>
    <p:sldId id="345" r:id="rId116"/>
    <p:sldId id="346" r:id="rId117"/>
    <p:sldId id="347" r:id="rId118"/>
    <p:sldId id="348" r:id="rId119"/>
    <p:sldId id="349"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3" r:id="rId138"/>
    <p:sldId id="384" r:id="rId139"/>
    <p:sldId id="391" r:id="rId140"/>
    <p:sldId id="387" r:id="rId141"/>
    <p:sldId id="386" r:id="rId142"/>
    <p:sldId id="388" r:id="rId143"/>
    <p:sldId id="389" r:id="rId1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1F1F1"/>
    <a:srgbClr val="999999"/>
    <a:srgbClr val="E2A12F"/>
    <a:srgbClr val="DA6666"/>
    <a:srgbClr val="3F81B3"/>
    <a:srgbClr val="40AD64"/>
    <a:srgbClr val="EEEEEE"/>
    <a:srgbClr val="546C9F"/>
    <a:srgbClr val="8F8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2" autoAdjust="0"/>
  </p:normalViewPr>
  <p:slideViewPr>
    <p:cSldViewPr>
      <p:cViewPr varScale="1">
        <p:scale>
          <a:sx n="93" d="100"/>
          <a:sy n="93" d="100"/>
        </p:scale>
        <p:origin x="726" y="78"/>
      </p:cViewPr>
      <p:guideLst>
        <p:guide orient="horz" pos="1620"/>
        <p:guide pos="2880"/>
      </p:guideLst>
    </p:cSldViewPr>
  </p:slideViewPr>
  <p:outlineViewPr>
    <p:cViewPr>
      <p:scale>
        <a:sx n="33" d="100"/>
        <a:sy n="33" d="100"/>
      </p:scale>
      <p:origin x="0" y="3420"/>
    </p:cViewPr>
  </p:outlineViewPr>
  <p:notesTextViewPr>
    <p:cViewPr>
      <p:scale>
        <a:sx n="1" d="1"/>
        <a:sy n="1" d="1"/>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North</c:v>
                </c:pt>
              </c:strCache>
            </c:strRef>
          </c:tx>
          <c:spPr>
            <a:solidFill>
              <a:srgbClr val="40AD64"/>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30</c:v>
                </c:pt>
                <c:pt idx="1">
                  <c:v>55</c:v>
                </c:pt>
                <c:pt idx="2">
                  <c:v>40</c:v>
                </c:pt>
                <c:pt idx="3">
                  <c:v>55</c:v>
                </c:pt>
              </c:numCache>
            </c:numRef>
          </c:val>
        </c:ser>
        <c:ser>
          <c:idx val="1"/>
          <c:order val="1"/>
          <c:tx>
            <c:strRef>
              <c:f>Sheet1!$C$1</c:f>
              <c:strCache>
                <c:ptCount val="1"/>
                <c:pt idx="0">
                  <c:v>South</c:v>
                </c:pt>
              </c:strCache>
            </c:strRef>
          </c:tx>
          <c:spPr>
            <a:solidFill>
              <a:srgbClr val="3F81B3"/>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40</c:v>
                </c:pt>
                <c:pt idx="1">
                  <c:v>45</c:v>
                </c:pt>
                <c:pt idx="2">
                  <c:v>55</c:v>
                </c:pt>
                <c:pt idx="3">
                  <c:v>65</c:v>
                </c:pt>
              </c:numCache>
            </c:numRef>
          </c:val>
        </c:ser>
        <c:ser>
          <c:idx val="2"/>
          <c:order val="2"/>
          <c:tx>
            <c:strRef>
              <c:f>Sheet1!$D$1</c:f>
              <c:strCache>
                <c:ptCount val="1"/>
                <c:pt idx="0">
                  <c:v>East</c:v>
                </c:pt>
              </c:strCache>
            </c:strRef>
          </c:tx>
          <c:spPr>
            <a:solidFill>
              <a:srgbClr val="DA6666"/>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35</c:v>
                </c:pt>
                <c:pt idx="1">
                  <c:v>65</c:v>
                </c:pt>
                <c:pt idx="2">
                  <c:v>45</c:v>
                </c:pt>
                <c:pt idx="3">
                  <c:v>90</c:v>
                </c:pt>
              </c:numCache>
            </c:numRef>
          </c:val>
        </c:ser>
        <c:ser>
          <c:idx val="3"/>
          <c:order val="3"/>
          <c:tx>
            <c:strRef>
              <c:f>Sheet1!$E$1</c:f>
              <c:strCache>
                <c:ptCount val="1"/>
                <c:pt idx="0">
                  <c:v>West</c:v>
                </c:pt>
              </c:strCache>
            </c:strRef>
          </c:tx>
          <c:spPr>
            <a:solidFill>
              <a:srgbClr val="E2A12F"/>
            </a:solidFill>
            <a:ln>
              <a:noFill/>
            </a:ln>
            <a:scene3d>
              <a:camera prst="orthographicFront"/>
              <a:lightRig rig="threePt" dir="t"/>
            </a:scene3d>
          </c:spPr>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45</c:v>
                </c:pt>
                <c:pt idx="1">
                  <c:v>50</c:v>
                </c:pt>
                <c:pt idx="2">
                  <c:v>35</c:v>
                </c:pt>
                <c:pt idx="3">
                  <c:v>70</c:v>
                </c:pt>
              </c:numCache>
            </c:numRef>
          </c:val>
        </c:ser>
        <c:dLbls>
          <c:showLegendKey val="0"/>
          <c:showVal val="0"/>
          <c:showCatName val="0"/>
          <c:showSerName val="0"/>
          <c:showPercent val="0"/>
          <c:showBubbleSize val="0"/>
        </c:dLbls>
        <c:gapWidth val="150"/>
        <c:axId val="328805408"/>
        <c:axId val="328810112"/>
      </c:barChart>
      <c:catAx>
        <c:axId val="328805408"/>
        <c:scaling>
          <c:orientation val="minMax"/>
        </c:scaling>
        <c:delete val="0"/>
        <c:axPos val="b"/>
        <c:numFmt formatCode="General" sourceLinked="0"/>
        <c:majorTickMark val="none"/>
        <c:minorTickMark val="none"/>
        <c:tickLblPos val="nextTo"/>
        <c:spPr>
          <a:ln w="19050">
            <a:solidFill>
              <a:schemeClr val="tx1">
                <a:lumMod val="50000"/>
                <a:lumOff val="50000"/>
              </a:schemeClr>
            </a:solidFill>
          </a:ln>
        </c:spPr>
        <c:crossAx val="328810112"/>
        <c:crosses val="autoZero"/>
        <c:auto val="1"/>
        <c:lblAlgn val="ctr"/>
        <c:lblOffset val="100"/>
        <c:noMultiLvlLbl val="0"/>
      </c:catAx>
      <c:valAx>
        <c:axId val="328810112"/>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328805408"/>
        <c:crosses val="autoZero"/>
        <c:crossBetween val="between"/>
        <c:majorUnit val="20"/>
        <c:minorUnit val="2"/>
      </c:valAx>
      <c:spPr>
        <a:solidFill>
          <a:srgbClr val="EEEEEE"/>
        </a:solidFill>
      </c:spPr>
    </c:plotArea>
    <c:legend>
      <c:legendPos val="r"/>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North</c:v>
                </c:pt>
              </c:strCache>
            </c:strRef>
          </c:tx>
          <c:spPr>
            <a:ln>
              <a:solidFill>
                <a:srgbClr val="40AD64"/>
              </a:solidFill>
            </a:ln>
          </c:spPr>
          <c:marker>
            <c:symbol val="none"/>
          </c:marker>
          <c:cat>
            <c:strRef>
              <c:f>Sheet1!$A$2:$A$5</c:f>
              <c:strCache>
                <c:ptCount val="4"/>
                <c:pt idx="0">
                  <c:v>1st Qtr</c:v>
                </c:pt>
                <c:pt idx="1">
                  <c:v>2nd Qtr</c:v>
                </c:pt>
                <c:pt idx="2">
                  <c:v>3rd Qtr</c:v>
                </c:pt>
                <c:pt idx="3">
                  <c:v>4th Qtr</c:v>
                </c:pt>
              </c:strCache>
            </c:strRef>
          </c:cat>
          <c:val>
            <c:numRef>
              <c:f>Sheet1!$B$2:$B$5</c:f>
              <c:numCache>
                <c:formatCode>General</c:formatCode>
                <c:ptCount val="4"/>
                <c:pt idx="0">
                  <c:v>30</c:v>
                </c:pt>
                <c:pt idx="1">
                  <c:v>45</c:v>
                </c:pt>
                <c:pt idx="2">
                  <c:v>55</c:v>
                </c:pt>
                <c:pt idx="3">
                  <c:v>55</c:v>
                </c:pt>
              </c:numCache>
            </c:numRef>
          </c:val>
          <c:smooth val="0"/>
        </c:ser>
        <c:ser>
          <c:idx val="1"/>
          <c:order val="1"/>
          <c:tx>
            <c:strRef>
              <c:f>Sheet1!$C$1</c:f>
              <c:strCache>
                <c:ptCount val="1"/>
                <c:pt idx="0">
                  <c:v>South</c:v>
                </c:pt>
              </c:strCache>
            </c:strRef>
          </c:tx>
          <c:spPr>
            <a:ln>
              <a:solidFill>
                <a:srgbClr val="3F81B3"/>
              </a:solidFill>
            </a:ln>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40</c:v>
                </c:pt>
                <c:pt idx="1">
                  <c:v>25</c:v>
                </c:pt>
                <c:pt idx="2">
                  <c:v>65</c:v>
                </c:pt>
                <c:pt idx="3">
                  <c:v>80</c:v>
                </c:pt>
              </c:numCache>
            </c:numRef>
          </c:val>
          <c:smooth val="0"/>
        </c:ser>
        <c:ser>
          <c:idx val="2"/>
          <c:order val="2"/>
          <c:tx>
            <c:strRef>
              <c:f>Sheet1!$D$1</c:f>
              <c:strCache>
                <c:ptCount val="1"/>
                <c:pt idx="0">
                  <c:v>East</c:v>
                </c:pt>
              </c:strCache>
            </c:strRef>
          </c:tx>
          <c:spPr>
            <a:ln>
              <a:solidFill>
                <a:srgbClr val="DA6666"/>
              </a:solidFill>
            </a:ln>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35</c:v>
                </c:pt>
                <c:pt idx="1">
                  <c:v>65</c:v>
                </c:pt>
                <c:pt idx="2">
                  <c:v>45</c:v>
                </c:pt>
                <c:pt idx="3">
                  <c:v>90</c:v>
                </c:pt>
              </c:numCache>
            </c:numRef>
          </c:val>
          <c:smooth val="0"/>
        </c:ser>
        <c:ser>
          <c:idx val="3"/>
          <c:order val="3"/>
          <c:tx>
            <c:strRef>
              <c:f>Sheet1!$E$1</c:f>
              <c:strCache>
                <c:ptCount val="1"/>
                <c:pt idx="0">
                  <c:v>West</c:v>
                </c:pt>
              </c:strCache>
            </c:strRef>
          </c:tx>
          <c:spPr>
            <a:ln>
              <a:solidFill>
                <a:srgbClr val="E2A12F"/>
              </a:solidFill>
            </a:ln>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45</c:v>
                </c:pt>
                <c:pt idx="1">
                  <c:v>50</c:v>
                </c:pt>
                <c:pt idx="2">
                  <c:v>30</c:v>
                </c:pt>
                <c:pt idx="3">
                  <c:v>70</c:v>
                </c:pt>
              </c:numCache>
            </c:numRef>
          </c:val>
          <c:smooth val="0"/>
        </c:ser>
        <c:dLbls>
          <c:showLegendKey val="0"/>
          <c:showVal val="0"/>
          <c:showCatName val="0"/>
          <c:showSerName val="0"/>
          <c:showPercent val="0"/>
          <c:showBubbleSize val="0"/>
        </c:dLbls>
        <c:smooth val="0"/>
        <c:axId val="328810504"/>
        <c:axId val="328811288"/>
      </c:lineChart>
      <c:catAx>
        <c:axId val="328810504"/>
        <c:scaling>
          <c:orientation val="minMax"/>
        </c:scaling>
        <c:delete val="0"/>
        <c:axPos val="b"/>
        <c:numFmt formatCode="General" sourceLinked="0"/>
        <c:majorTickMark val="none"/>
        <c:minorTickMark val="none"/>
        <c:tickLblPos val="nextTo"/>
        <c:spPr>
          <a:ln w="19050">
            <a:solidFill>
              <a:schemeClr val="tx1">
                <a:lumMod val="50000"/>
                <a:lumOff val="50000"/>
              </a:schemeClr>
            </a:solidFill>
          </a:ln>
        </c:spPr>
        <c:crossAx val="328811288"/>
        <c:crosses val="autoZero"/>
        <c:auto val="1"/>
        <c:lblAlgn val="ctr"/>
        <c:lblOffset val="100"/>
        <c:noMultiLvlLbl val="0"/>
      </c:catAx>
      <c:valAx>
        <c:axId val="328811288"/>
        <c:scaling>
          <c:orientation val="minMax"/>
        </c:scaling>
        <c:delete val="0"/>
        <c:axPos val="l"/>
        <c:majorGridlines>
          <c:spPr>
            <a:ln>
              <a:solidFill>
                <a:schemeClr val="bg1"/>
              </a:solidFill>
            </a:ln>
          </c:spPr>
        </c:majorGridlines>
        <c:numFmt formatCode="General" sourceLinked="1"/>
        <c:majorTickMark val="none"/>
        <c:minorTickMark val="none"/>
        <c:tickLblPos val="nextTo"/>
        <c:spPr>
          <a:ln>
            <a:noFill/>
          </a:ln>
        </c:spPr>
        <c:crossAx val="328810504"/>
        <c:crosses val="autoZero"/>
        <c:crossBetween val="between"/>
      </c:valAx>
      <c:spPr>
        <a:solidFill>
          <a:srgbClr val="EEEEEE"/>
        </a:solidFill>
      </c:spPr>
    </c:plotArea>
    <c:legend>
      <c:legendPos val="r"/>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cene3d>
              <a:camera prst="orthographicFront"/>
              <a:lightRig rig="threePt" dir="t"/>
            </a:scene3d>
            <a:sp3d>
              <a:bevelT w="50800" h="25400"/>
            </a:sp3d>
          </c:spPr>
          <c:dPt>
            <c:idx val="0"/>
            <c:bubble3D val="0"/>
            <c:spPr>
              <a:solidFill>
                <a:srgbClr val="40AD64"/>
              </a:solidFill>
              <a:ln>
                <a:noFill/>
              </a:ln>
              <a:scene3d>
                <a:camera prst="orthographicFront"/>
                <a:lightRig rig="threePt" dir="t"/>
              </a:scene3d>
            </c:spPr>
          </c:dPt>
          <c:dPt>
            <c:idx val="1"/>
            <c:bubble3D val="0"/>
            <c:spPr>
              <a:solidFill>
                <a:srgbClr val="E2A12F"/>
              </a:solidFill>
              <a:ln>
                <a:noFill/>
              </a:ln>
              <a:scene3d>
                <a:camera prst="orthographicFront"/>
                <a:lightRig rig="threePt" dir="t"/>
              </a:scene3d>
            </c:spPr>
          </c:dPt>
          <c:dPt>
            <c:idx val="2"/>
            <c:bubble3D val="0"/>
            <c:spPr>
              <a:solidFill>
                <a:srgbClr val="DA6666"/>
              </a:solidFill>
              <a:ln>
                <a:noFill/>
              </a:ln>
              <a:scene3d>
                <a:camera prst="orthographicFront"/>
                <a:lightRig rig="threePt" dir="t"/>
              </a:scene3d>
            </c:spPr>
          </c:dPt>
          <c:dPt>
            <c:idx val="3"/>
            <c:bubble3D val="0"/>
            <c:spPr>
              <a:solidFill>
                <a:srgbClr val="3F81B3"/>
              </a:solidFill>
              <a:ln>
                <a:noFill/>
              </a:ln>
              <a:scene3d>
                <a:camera prst="orthographicFront"/>
                <a:lightRig rig="threePt" dir="t"/>
              </a:scene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60</c:v>
                </c:pt>
                <c:pt idx="1">
                  <c:v>20</c:v>
                </c:pt>
                <c:pt idx="2">
                  <c:v>10</c:v>
                </c:pt>
                <c:pt idx="3">
                  <c:v>10</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400">
          <a:solidFill>
            <a:srgbClr val="333333"/>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7/25/2017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a:ln/>
        </p:spPr>
      </p:sp>
      <p:sp>
        <p:nvSpPr>
          <p:cNvPr id="151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smtClean="0">
                <a:ea typeface="ＭＳ Ｐゴシック" charset="0"/>
              </a:rPr>
              <a:t>7 minutes</a:t>
            </a:r>
            <a:endParaRPr lang="en-US" dirty="0">
              <a:ea typeface="ＭＳ Ｐゴシック" charset="0"/>
            </a:endParaRPr>
          </a:p>
        </p:txBody>
      </p:sp>
      <p:sp>
        <p:nvSpPr>
          <p:cNvPr id="151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30171" indent="-280835" eaLnBrk="0" hangingPunct="0">
              <a:defRPr sz="2400">
                <a:solidFill>
                  <a:srgbClr val="0095D3"/>
                </a:solidFill>
                <a:latin typeface="Arial" charset="0"/>
                <a:ea typeface="ＭＳ Ｐゴシック" charset="0"/>
              </a:defRPr>
            </a:lvl2pPr>
            <a:lvl3pPr marL="1123340" indent="-224668" eaLnBrk="0" hangingPunct="0">
              <a:defRPr sz="2400">
                <a:solidFill>
                  <a:srgbClr val="0095D3"/>
                </a:solidFill>
                <a:latin typeface="Arial" charset="0"/>
                <a:ea typeface="ＭＳ Ｐゴシック" charset="0"/>
              </a:defRPr>
            </a:lvl3pPr>
            <a:lvl4pPr marL="1572677" indent="-224668" eaLnBrk="0" hangingPunct="0">
              <a:defRPr sz="2400">
                <a:solidFill>
                  <a:srgbClr val="0095D3"/>
                </a:solidFill>
                <a:latin typeface="Arial" charset="0"/>
                <a:ea typeface="ＭＳ Ｐゴシック" charset="0"/>
              </a:defRPr>
            </a:lvl4pPr>
            <a:lvl5pPr marL="2022013" indent="-224668" eaLnBrk="0" hangingPunct="0">
              <a:defRPr sz="2400">
                <a:solidFill>
                  <a:srgbClr val="0095D3"/>
                </a:solidFill>
                <a:latin typeface="Arial" charset="0"/>
                <a:ea typeface="ＭＳ Ｐゴシック" charset="0"/>
              </a:defRPr>
            </a:lvl5pPr>
            <a:lvl6pPr marL="2471349" indent="-224668" eaLnBrk="0" fontAlgn="base" hangingPunct="0">
              <a:spcBef>
                <a:spcPct val="0"/>
              </a:spcBef>
              <a:spcAft>
                <a:spcPct val="0"/>
              </a:spcAft>
              <a:defRPr sz="2400">
                <a:solidFill>
                  <a:srgbClr val="0095D3"/>
                </a:solidFill>
                <a:latin typeface="Arial" charset="0"/>
                <a:ea typeface="ＭＳ Ｐゴシック" charset="0"/>
              </a:defRPr>
            </a:lvl6pPr>
            <a:lvl7pPr marL="2920685" indent="-224668" eaLnBrk="0" fontAlgn="base" hangingPunct="0">
              <a:spcBef>
                <a:spcPct val="0"/>
              </a:spcBef>
              <a:spcAft>
                <a:spcPct val="0"/>
              </a:spcAft>
              <a:defRPr sz="2400">
                <a:solidFill>
                  <a:srgbClr val="0095D3"/>
                </a:solidFill>
                <a:latin typeface="Arial" charset="0"/>
                <a:ea typeface="ＭＳ Ｐゴシック" charset="0"/>
              </a:defRPr>
            </a:lvl7pPr>
            <a:lvl8pPr marL="3370021" indent="-224668" eaLnBrk="0" fontAlgn="base" hangingPunct="0">
              <a:spcBef>
                <a:spcPct val="0"/>
              </a:spcBef>
              <a:spcAft>
                <a:spcPct val="0"/>
              </a:spcAft>
              <a:defRPr sz="2400">
                <a:solidFill>
                  <a:srgbClr val="0095D3"/>
                </a:solidFill>
                <a:latin typeface="Arial" charset="0"/>
                <a:ea typeface="ＭＳ Ｐゴシック" charset="0"/>
              </a:defRPr>
            </a:lvl8pPr>
            <a:lvl9pPr marL="3819357" indent="-224668" eaLnBrk="0" fontAlgn="base" hangingPunct="0">
              <a:spcBef>
                <a:spcPct val="0"/>
              </a:spcBef>
              <a:spcAft>
                <a:spcPct val="0"/>
              </a:spcAft>
              <a:defRPr sz="2400">
                <a:solidFill>
                  <a:srgbClr val="0095D3"/>
                </a:solidFill>
                <a:latin typeface="Arial" charset="0"/>
                <a:ea typeface="ＭＳ Ｐゴシック" charset="0"/>
              </a:defRPr>
            </a:lvl9pPr>
          </a:lstStyle>
          <a:p>
            <a:fld id="{1FF3743F-41B8-3644-A9C3-0E418AD15F21}" type="slidenum">
              <a:rPr lang="en-US" sz="1200">
                <a:solidFill>
                  <a:schemeClr val="tx1"/>
                </a:solidFill>
              </a:rPr>
              <a:pPr/>
              <a:t>53</a:t>
            </a:fld>
            <a:endParaRPr lang="en-US" sz="1200">
              <a:solidFill>
                <a:schemeClr val="tx1"/>
              </a:solidFill>
            </a:endParaRPr>
          </a:p>
        </p:txBody>
      </p:sp>
    </p:spTree>
    <p:extLst>
      <p:ext uri="{BB962C8B-B14F-4D97-AF65-F5344CB8AC3E}">
        <p14:creationId xmlns:p14="http://schemas.microsoft.com/office/powerpoint/2010/main" val="371286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F745BCE2-D032-1642-8C15-431816FB3ACC}" type="slidenum">
              <a:rPr lang="en-US" smtClean="0"/>
              <a:pPr>
                <a:defRPr/>
              </a:pPr>
              <a:t>62</a:t>
            </a:fld>
            <a:endParaRPr lang="en-US"/>
          </a:p>
        </p:txBody>
      </p:sp>
    </p:spTree>
    <p:extLst>
      <p:ext uri="{BB962C8B-B14F-4D97-AF65-F5344CB8AC3E}">
        <p14:creationId xmlns:p14="http://schemas.microsoft.com/office/powerpoint/2010/main" val="49789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20DE1942-7E9A-FC49-A25D-24C314B829D2}" type="slidenum">
              <a:rPr lang="en-US" smtClean="0"/>
              <a:pPr>
                <a:defRPr/>
              </a:pPr>
              <a:t>63</a:t>
            </a:fld>
            <a:endParaRPr lang="en-US"/>
          </a:p>
        </p:txBody>
      </p:sp>
    </p:spTree>
    <p:extLst>
      <p:ext uri="{BB962C8B-B14F-4D97-AF65-F5344CB8AC3E}">
        <p14:creationId xmlns:p14="http://schemas.microsoft.com/office/powerpoint/2010/main" val="211317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C75CF247-39A1-AC4E-BD95-F33D781FF8EB}" type="slidenum">
              <a:rPr lang="en-US" smtClean="0"/>
              <a:pPr>
                <a:defRPr/>
              </a:pPr>
              <a:t>64</a:t>
            </a:fld>
            <a:endParaRPr lang="en-US"/>
          </a:p>
        </p:txBody>
      </p:sp>
    </p:spTree>
    <p:extLst>
      <p:ext uri="{BB962C8B-B14F-4D97-AF65-F5344CB8AC3E}">
        <p14:creationId xmlns:p14="http://schemas.microsoft.com/office/powerpoint/2010/main" val="1573383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rPr>
              <a:t>13 min</a:t>
            </a:r>
            <a:endParaRPr lang="en-US" dirty="0">
              <a:ea typeface="ＭＳ Ｐゴシック" charset="0"/>
            </a:endParaRPr>
          </a:p>
        </p:txBody>
      </p:sp>
      <p:sp>
        <p:nvSpPr>
          <p:cNvPr id="4" name="Slide Number Placeholder 3"/>
          <p:cNvSpPr>
            <a:spLocks noGrp="1"/>
          </p:cNvSpPr>
          <p:nvPr>
            <p:ph type="sldNum" sz="quarter" idx="5"/>
          </p:nvPr>
        </p:nvSpPr>
        <p:spPr/>
        <p:txBody>
          <a:bodyPr/>
          <a:lstStyle/>
          <a:p>
            <a:pPr>
              <a:defRPr/>
            </a:pPr>
            <a:fld id="{1E9156FA-0AD0-7146-9607-9296030A708E}" type="slidenum">
              <a:rPr lang="en-US" smtClean="0"/>
              <a:pPr>
                <a:defRPr/>
              </a:pPr>
              <a:t>65</a:t>
            </a:fld>
            <a:endParaRPr lang="en-US"/>
          </a:p>
        </p:txBody>
      </p:sp>
    </p:spTree>
    <p:extLst>
      <p:ext uri="{BB962C8B-B14F-4D97-AF65-F5344CB8AC3E}">
        <p14:creationId xmlns:p14="http://schemas.microsoft.com/office/powerpoint/2010/main" val="155945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61B8A754-087A-CF42-A5E4-639B2DAD499F}" type="slidenum">
              <a:rPr lang="en-US" smtClean="0"/>
              <a:pPr>
                <a:defRPr/>
              </a:pPr>
              <a:t>66</a:t>
            </a:fld>
            <a:endParaRPr lang="en-US"/>
          </a:p>
        </p:txBody>
      </p:sp>
    </p:spTree>
    <p:extLst>
      <p:ext uri="{BB962C8B-B14F-4D97-AF65-F5344CB8AC3E}">
        <p14:creationId xmlns:p14="http://schemas.microsoft.com/office/powerpoint/2010/main" val="2749670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511BA5A7-F68C-CC4C-A577-48CA884DD141}" type="slidenum">
              <a:rPr lang="en-US" smtClean="0"/>
              <a:pPr>
                <a:defRPr/>
              </a:pPr>
              <a:t>67</a:t>
            </a:fld>
            <a:endParaRPr lang="en-US"/>
          </a:p>
        </p:txBody>
      </p:sp>
    </p:spTree>
    <p:extLst>
      <p:ext uri="{BB962C8B-B14F-4D97-AF65-F5344CB8AC3E}">
        <p14:creationId xmlns:p14="http://schemas.microsoft.com/office/powerpoint/2010/main" val="3990199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37EDA493-7442-684A-A95F-D4CDB39DE89A}" type="slidenum">
              <a:rPr lang="en-US" smtClean="0"/>
              <a:pPr>
                <a:defRPr/>
              </a:pPr>
              <a:t>68</a:t>
            </a:fld>
            <a:endParaRPr lang="en-US"/>
          </a:p>
        </p:txBody>
      </p:sp>
    </p:spTree>
    <p:extLst>
      <p:ext uri="{BB962C8B-B14F-4D97-AF65-F5344CB8AC3E}">
        <p14:creationId xmlns:p14="http://schemas.microsoft.com/office/powerpoint/2010/main" val="1648781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4E6E7480-9FF0-FF47-B618-B2B3660BADE1}" type="slidenum">
              <a:rPr lang="en-US" smtClean="0"/>
              <a:pPr>
                <a:defRPr/>
              </a:pPr>
              <a:t>69</a:t>
            </a:fld>
            <a:endParaRPr lang="en-US"/>
          </a:p>
        </p:txBody>
      </p:sp>
    </p:spTree>
    <p:extLst>
      <p:ext uri="{BB962C8B-B14F-4D97-AF65-F5344CB8AC3E}">
        <p14:creationId xmlns:p14="http://schemas.microsoft.com/office/powerpoint/2010/main" val="3279023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961B9A95-BA2E-CF47-B625-66CFD6C26ABD}" type="slidenum">
              <a:rPr lang="en-US" smtClean="0"/>
              <a:pPr>
                <a:defRPr/>
              </a:pPr>
              <a:t>70</a:t>
            </a:fld>
            <a:endParaRPr lang="en-US"/>
          </a:p>
        </p:txBody>
      </p:sp>
    </p:spTree>
    <p:extLst>
      <p:ext uri="{BB962C8B-B14F-4D97-AF65-F5344CB8AC3E}">
        <p14:creationId xmlns:p14="http://schemas.microsoft.com/office/powerpoint/2010/main" val="3984852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E5CB43C-DA9B-6742-B98C-9231E715DE95}" type="slidenum">
              <a:rPr lang="en-US" smtClean="0"/>
              <a:pPr>
                <a:defRPr/>
              </a:pPr>
              <a:t>71</a:t>
            </a:fld>
            <a:endParaRPr lang="en-US"/>
          </a:p>
        </p:txBody>
      </p:sp>
    </p:spTree>
    <p:extLst>
      <p:ext uri="{BB962C8B-B14F-4D97-AF65-F5344CB8AC3E}">
        <p14:creationId xmlns:p14="http://schemas.microsoft.com/office/powerpoint/2010/main" val="292937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2A9907DF-EA85-114E-AC63-B3A6E37C44DD}" type="slidenum">
              <a:rPr lang="en-US" smtClean="0"/>
              <a:pPr>
                <a:defRPr/>
              </a:pPr>
              <a:t>54</a:t>
            </a:fld>
            <a:endParaRPr lang="en-US"/>
          </a:p>
        </p:txBody>
      </p:sp>
    </p:spTree>
    <p:extLst>
      <p:ext uri="{BB962C8B-B14F-4D97-AF65-F5344CB8AC3E}">
        <p14:creationId xmlns:p14="http://schemas.microsoft.com/office/powerpoint/2010/main" val="2141441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E5CB43C-DA9B-6742-B98C-9231E715DE95}" type="slidenum">
              <a:rPr lang="en-US" smtClean="0"/>
              <a:pPr>
                <a:defRPr/>
              </a:pPr>
              <a:t>72</a:t>
            </a:fld>
            <a:endParaRPr lang="en-US"/>
          </a:p>
        </p:txBody>
      </p:sp>
    </p:spTree>
    <p:extLst>
      <p:ext uri="{BB962C8B-B14F-4D97-AF65-F5344CB8AC3E}">
        <p14:creationId xmlns:p14="http://schemas.microsoft.com/office/powerpoint/2010/main" val="2063063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a:ln/>
        </p:spPr>
      </p:sp>
      <p:sp>
        <p:nvSpPr>
          <p:cNvPr id="839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rPr>
              <a:t>20 min / 25 </a:t>
            </a:r>
            <a:r>
              <a:rPr lang="en-US" dirty="0">
                <a:ea typeface="ＭＳ Ｐゴシック" charset="0"/>
              </a:rPr>
              <a:t>min</a:t>
            </a:r>
          </a:p>
        </p:txBody>
      </p:sp>
      <p:sp>
        <p:nvSpPr>
          <p:cNvPr id="4" name="Slide Number Placeholder 3"/>
          <p:cNvSpPr>
            <a:spLocks noGrp="1"/>
          </p:cNvSpPr>
          <p:nvPr>
            <p:ph type="sldNum" sz="quarter" idx="5"/>
          </p:nvPr>
        </p:nvSpPr>
        <p:spPr/>
        <p:txBody>
          <a:bodyPr/>
          <a:lstStyle/>
          <a:p>
            <a:pPr>
              <a:defRPr/>
            </a:pPr>
            <a:fld id="{5852D7AA-C896-D644-9F3D-DC99C37619E6}" type="slidenum">
              <a:rPr lang="en-US" smtClean="0"/>
              <a:pPr>
                <a:defRPr/>
              </a:pPr>
              <a:t>73</a:t>
            </a:fld>
            <a:endParaRPr lang="en-US"/>
          </a:p>
        </p:txBody>
      </p:sp>
    </p:spTree>
    <p:extLst>
      <p:ext uri="{BB962C8B-B14F-4D97-AF65-F5344CB8AC3E}">
        <p14:creationId xmlns:p14="http://schemas.microsoft.com/office/powerpoint/2010/main" val="3380426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8601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417D0403-6564-6240-B386-7F845E341C6B}" type="slidenum">
              <a:rPr lang="en-US" smtClean="0"/>
              <a:pPr>
                <a:defRPr/>
              </a:pPr>
              <a:t>74</a:t>
            </a:fld>
            <a:endParaRPr lang="en-US"/>
          </a:p>
        </p:txBody>
      </p:sp>
    </p:spTree>
    <p:extLst>
      <p:ext uri="{BB962C8B-B14F-4D97-AF65-F5344CB8AC3E}">
        <p14:creationId xmlns:p14="http://schemas.microsoft.com/office/powerpoint/2010/main" val="195835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a:ln/>
        </p:spPr>
      </p:sp>
      <p:sp>
        <p:nvSpPr>
          <p:cNvPr id="880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98B7B41A-5E29-AD44-AD28-1D37BC1F7649}" type="slidenum">
              <a:rPr lang="en-US" smtClean="0"/>
              <a:pPr>
                <a:defRPr/>
              </a:pPr>
              <a:t>75</a:t>
            </a:fld>
            <a:endParaRPr lang="en-US"/>
          </a:p>
        </p:txBody>
      </p:sp>
    </p:spTree>
    <p:extLst>
      <p:ext uri="{BB962C8B-B14F-4D97-AF65-F5344CB8AC3E}">
        <p14:creationId xmlns:p14="http://schemas.microsoft.com/office/powerpoint/2010/main" val="3006967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a:ln/>
        </p:spPr>
      </p:sp>
      <p:sp>
        <p:nvSpPr>
          <p:cNvPr id="901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8F51598B-ACFF-3041-9BE4-F82C26688B67}" type="slidenum">
              <a:rPr lang="en-US" smtClean="0"/>
              <a:pPr>
                <a:defRPr/>
              </a:pPr>
              <a:t>76</a:t>
            </a:fld>
            <a:endParaRPr lang="en-US"/>
          </a:p>
        </p:txBody>
      </p:sp>
    </p:spTree>
    <p:extLst>
      <p:ext uri="{BB962C8B-B14F-4D97-AF65-F5344CB8AC3E}">
        <p14:creationId xmlns:p14="http://schemas.microsoft.com/office/powerpoint/2010/main" val="167412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a:ln/>
        </p:spPr>
      </p:sp>
      <p:sp>
        <p:nvSpPr>
          <p:cNvPr id="921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0CC61E93-67BE-DC4D-8BEF-DAA9CB6BF798}" type="slidenum">
              <a:rPr lang="en-US" smtClean="0"/>
              <a:pPr>
                <a:defRPr/>
              </a:pPr>
              <a:t>77</a:t>
            </a:fld>
            <a:endParaRPr lang="en-US"/>
          </a:p>
        </p:txBody>
      </p:sp>
    </p:spTree>
    <p:extLst>
      <p:ext uri="{BB962C8B-B14F-4D97-AF65-F5344CB8AC3E}">
        <p14:creationId xmlns:p14="http://schemas.microsoft.com/office/powerpoint/2010/main" val="803699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a:ln/>
        </p:spPr>
      </p:sp>
      <p:sp>
        <p:nvSpPr>
          <p:cNvPr id="942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9EFB3F2-E42A-8946-A0F8-CD35570CCCE5}" type="slidenum">
              <a:rPr lang="en-US" smtClean="0"/>
              <a:pPr>
                <a:defRPr/>
              </a:pPr>
              <a:t>78</a:t>
            </a:fld>
            <a:endParaRPr lang="en-US"/>
          </a:p>
        </p:txBody>
      </p:sp>
    </p:spTree>
    <p:extLst>
      <p:ext uri="{BB962C8B-B14F-4D97-AF65-F5344CB8AC3E}">
        <p14:creationId xmlns:p14="http://schemas.microsoft.com/office/powerpoint/2010/main" val="2315516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ECB17ACB-F487-064A-BE76-9513E6E38614}" type="slidenum">
              <a:rPr lang="en-US" smtClean="0"/>
              <a:pPr>
                <a:defRPr/>
              </a:pPr>
              <a:t>79</a:t>
            </a:fld>
            <a:endParaRPr lang="en-US"/>
          </a:p>
        </p:txBody>
      </p:sp>
    </p:spTree>
    <p:extLst>
      <p:ext uri="{BB962C8B-B14F-4D97-AF65-F5344CB8AC3E}">
        <p14:creationId xmlns:p14="http://schemas.microsoft.com/office/powerpoint/2010/main" val="1548128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D0251010-F3D5-5740-829B-73AF8D6146BC}" type="slidenum">
              <a:rPr lang="en-US" smtClean="0"/>
              <a:pPr>
                <a:defRPr/>
              </a:pPr>
              <a:t>80</a:t>
            </a:fld>
            <a:endParaRPr lang="en-US"/>
          </a:p>
        </p:txBody>
      </p:sp>
    </p:spTree>
    <p:extLst>
      <p:ext uri="{BB962C8B-B14F-4D97-AF65-F5344CB8AC3E}">
        <p14:creationId xmlns:p14="http://schemas.microsoft.com/office/powerpoint/2010/main" val="3020471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1E81F9F-1D63-C443-8CB0-9F248EFA52D8}" type="slidenum">
              <a:rPr lang="en-US" smtClean="0"/>
              <a:pPr>
                <a:defRPr/>
              </a:pPr>
              <a:t>81</a:t>
            </a:fld>
            <a:endParaRPr lang="en-US"/>
          </a:p>
        </p:txBody>
      </p:sp>
    </p:spTree>
    <p:extLst>
      <p:ext uri="{BB962C8B-B14F-4D97-AF65-F5344CB8AC3E}">
        <p14:creationId xmlns:p14="http://schemas.microsoft.com/office/powerpoint/2010/main" val="328251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ECBD9881-533A-CC48-84DF-266A9E3360F1}" type="slidenum">
              <a:rPr lang="en-US" smtClean="0"/>
              <a:pPr>
                <a:defRPr/>
              </a:pPr>
              <a:t>55</a:t>
            </a:fld>
            <a:endParaRPr lang="en-US"/>
          </a:p>
        </p:txBody>
      </p:sp>
    </p:spTree>
    <p:extLst>
      <p:ext uri="{BB962C8B-B14F-4D97-AF65-F5344CB8AC3E}">
        <p14:creationId xmlns:p14="http://schemas.microsoft.com/office/powerpoint/2010/main" val="1325590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a:ln/>
        </p:spPr>
      </p:sp>
      <p:sp>
        <p:nvSpPr>
          <p:cNvPr id="1024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8FC907AF-1EBB-C946-A46E-FBCB8C3DEC81}" type="slidenum">
              <a:rPr lang="en-US" smtClean="0"/>
              <a:pPr>
                <a:defRPr/>
              </a:pPr>
              <a:t>82</a:t>
            </a:fld>
            <a:endParaRPr lang="en-US"/>
          </a:p>
        </p:txBody>
      </p:sp>
    </p:spTree>
    <p:extLst>
      <p:ext uri="{BB962C8B-B14F-4D97-AF65-F5344CB8AC3E}">
        <p14:creationId xmlns:p14="http://schemas.microsoft.com/office/powerpoint/2010/main" val="2899342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a:ln/>
        </p:spPr>
      </p:sp>
      <p:sp>
        <p:nvSpPr>
          <p:cNvPr id="10445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DAA58AA2-DB07-9542-9853-E6EAC3164598}" type="slidenum">
              <a:rPr lang="en-US" smtClean="0"/>
              <a:pPr>
                <a:defRPr/>
              </a:pPr>
              <a:t>83</a:t>
            </a:fld>
            <a:endParaRPr lang="en-US"/>
          </a:p>
        </p:txBody>
      </p:sp>
    </p:spTree>
    <p:extLst>
      <p:ext uri="{BB962C8B-B14F-4D97-AF65-F5344CB8AC3E}">
        <p14:creationId xmlns:p14="http://schemas.microsoft.com/office/powerpoint/2010/main" val="1456336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ln/>
        </p:spPr>
      </p:sp>
      <p:sp>
        <p:nvSpPr>
          <p:cNvPr id="10649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D89D206E-BC6A-1847-9271-EC328D21262D}" type="slidenum">
              <a:rPr lang="en-US" smtClean="0"/>
              <a:pPr>
                <a:defRPr/>
              </a:pPr>
              <a:t>84</a:t>
            </a:fld>
            <a:endParaRPr lang="en-US"/>
          </a:p>
        </p:txBody>
      </p:sp>
    </p:spTree>
    <p:extLst>
      <p:ext uri="{BB962C8B-B14F-4D97-AF65-F5344CB8AC3E}">
        <p14:creationId xmlns:p14="http://schemas.microsoft.com/office/powerpoint/2010/main" val="3537697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B49D6AEF-62C7-7D40-A601-F747956CEDE2}" type="slidenum">
              <a:rPr lang="en-US" smtClean="0"/>
              <a:pPr>
                <a:defRPr/>
              </a:pPr>
              <a:t>85</a:t>
            </a:fld>
            <a:endParaRPr lang="en-US"/>
          </a:p>
        </p:txBody>
      </p:sp>
    </p:spTree>
    <p:extLst>
      <p:ext uri="{BB962C8B-B14F-4D97-AF65-F5344CB8AC3E}">
        <p14:creationId xmlns:p14="http://schemas.microsoft.com/office/powerpoint/2010/main" val="926250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a:ln/>
        </p:spPr>
      </p:sp>
      <p:sp>
        <p:nvSpPr>
          <p:cNvPr id="1105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6929384B-1168-E643-8691-E68A525FD3B1}" type="slidenum">
              <a:rPr lang="en-US" smtClean="0"/>
              <a:pPr>
                <a:defRPr/>
              </a:pPr>
              <a:t>86</a:t>
            </a:fld>
            <a:endParaRPr lang="en-US"/>
          </a:p>
        </p:txBody>
      </p:sp>
    </p:spTree>
    <p:extLst>
      <p:ext uri="{BB962C8B-B14F-4D97-AF65-F5344CB8AC3E}">
        <p14:creationId xmlns:p14="http://schemas.microsoft.com/office/powerpoint/2010/main" val="1570318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a:ln/>
        </p:spPr>
      </p:sp>
      <p:sp>
        <p:nvSpPr>
          <p:cNvPr id="1126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CBF7A574-8C99-9546-8838-DCB12D4451D9}" type="slidenum">
              <a:rPr lang="en-US" smtClean="0"/>
              <a:pPr>
                <a:defRPr/>
              </a:pPr>
              <a:t>87</a:t>
            </a:fld>
            <a:endParaRPr lang="en-US"/>
          </a:p>
        </p:txBody>
      </p:sp>
    </p:spTree>
    <p:extLst>
      <p:ext uri="{BB962C8B-B14F-4D97-AF65-F5344CB8AC3E}">
        <p14:creationId xmlns:p14="http://schemas.microsoft.com/office/powerpoint/2010/main" val="2287119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ln/>
        </p:spPr>
      </p:sp>
      <p:sp>
        <p:nvSpPr>
          <p:cNvPr id="1146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79C5827F-60BA-0B42-B0F8-4B2206475A89}" type="slidenum">
              <a:rPr lang="en-US" smtClean="0"/>
              <a:pPr>
                <a:defRPr/>
              </a:pPr>
              <a:t>88</a:t>
            </a:fld>
            <a:endParaRPr lang="en-US"/>
          </a:p>
        </p:txBody>
      </p:sp>
    </p:spTree>
    <p:extLst>
      <p:ext uri="{BB962C8B-B14F-4D97-AF65-F5344CB8AC3E}">
        <p14:creationId xmlns:p14="http://schemas.microsoft.com/office/powerpoint/2010/main" val="3239854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1F130DA2-3DD4-2748-99BE-9C9DB86A4AAC}" type="slidenum">
              <a:rPr lang="en-US" smtClean="0"/>
              <a:pPr>
                <a:defRPr/>
              </a:pPr>
              <a:t>89</a:t>
            </a:fld>
            <a:endParaRPr lang="en-US"/>
          </a:p>
        </p:txBody>
      </p:sp>
    </p:spTree>
    <p:extLst>
      <p:ext uri="{BB962C8B-B14F-4D97-AF65-F5344CB8AC3E}">
        <p14:creationId xmlns:p14="http://schemas.microsoft.com/office/powerpoint/2010/main" val="441068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ln/>
        </p:spPr>
      </p:sp>
      <p:sp>
        <p:nvSpPr>
          <p:cNvPr id="1187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6C6B5E3E-D52B-934F-B173-E35D841B5936}" type="slidenum">
              <a:rPr lang="en-US" smtClean="0"/>
              <a:pPr>
                <a:defRPr/>
              </a:pPr>
              <a:t>90</a:t>
            </a:fld>
            <a:endParaRPr lang="en-US"/>
          </a:p>
        </p:txBody>
      </p:sp>
    </p:spTree>
    <p:extLst>
      <p:ext uri="{BB962C8B-B14F-4D97-AF65-F5344CB8AC3E}">
        <p14:creationId xmlns:p14="http://schemas.microsoft.com/office/powerpoint/2010/main" val="2810798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a:ln/>
        </p:spPr>
      </p:sp>
      <p:sp>
        <p:nvSpPr>
          <p:cNvPr id="1208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2C182AE8-24C3-234A-BCF6-8B65F5B6B700}" type="slidenum">
              <a:rPr lang="en-US" smtClean="0"/>
              <a:pPr>
                <a:defRPr/>
              </a:pPr>
              <a:t>91</a:t>
            </a:fld>
            <a:endParaRPr lang="en-US"/>
          </a:p>
        </p:txBody>
      </p:sp>
    </p:spTree>
    <p:extLst>
      <p:ext uri="{BB962C8B-B14F-4D97-AF65-F5344CB8AC3E}">
        <p14:creationId xmlns:p14="http://schemas.microsoft.com/office/powerpoint/2010/main" val="352863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226F315-9779-A347-9CDA-1B3DF073FD1C}" type="slidenum">
              <a:rPr lang="en-US" smtClean="0"/>
              <a:pPr>
                <a:defRPr/>
              </a:pPr>
              <a:t>56</a:t>
            </a:fld>
            <a:endParaRPr lang="en-US"/>
          </a:p>
        </p:txBody>
      </p:sp>
    </p:spTree>
    <p:extLst>
      <p:ext uri="{BB962C8B-B14F-4D97-AF65-F5344CB8AC3E}">
        <p14:creationId xmlns:p14="http://schemas.microsoft.com/office/powerpoint/2010/main" val="3814638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ln/>
        </p:spPr>
      </p:sp>
      <p:sp>
        <p:nvSpPr>
          <p:cNvPr id="12288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rPr>
              <a:t>33 min /</a:t>
            </a:r>
            <a:r>
              <a:rPr lang="en-US" baseline="0" dirty="0" smtClean="0">
                <a:ea typeface="ＭＳ Ｐゴシック" charset="0"/>
              </a:rPr>
              <a:t> 38 min</a:t>
            </a:r>
            <a:endParaRPr lang="en-US" dirty="0">
              <a:ea typeface="ＭＳ Ｐゴシック" charset="0"/>
            </a:endParaRPr>
          </a:p>
        </p:txBody>
      </p:sp>
      <p:sp>
        <p:nvSpPr>
          <p:cNvPr id="4" name="Slide Number Placeholder 3"/>
          <p:cNvSpPr>
            <a:spLocks noGrp="1"/>
          </p:cNvSpPr>
          <p:nvPr>
            <p:ph type="sldNum" sz="quarter" idx="5"/>
          </p:nvPr>
        </p:nvSpPr>
        <p:spPr/>
        <p:txBody>
          <a:bodyPr/>
          <a:lstStyle/>
          <a:p>
            <a:pPr>
              <a:defRPr/>
            </a:pPr>
            <a:fld id="{94D7460C-D6CD-9549-A42A-AA7E9EF6069F}" type="slidenum">
              <a:rPr lang="en-US" smtClean="0"/>
              <a:pPr>
                <a:defRPr/>
              </a:pPr>
              <a:t>92</a:t>
            </a:fld>
            <a:endParaRPr lang="en-US"/>
          </a:p>
        </p:txBody>
      </p:sp>
    </p:spTree>
    <p:extLst>
      <p:ext uri="{BB962C8B-B14F-4D97-AF65-F5344CB8AC3E}">
        <p14:creationId xmlns:p14="http://schemas.microsoft.com/office/powerpoint/2010/main" val="25221963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a:ln/>
        </p:spPr>
      </p:sp>
      <p:sp>
        <p:nvSpPr>
          <p:cNvPr id="12493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E6F80483-4F58-C840-8693-B4B0B902F703}" type="slidenum">
              <a:rPr lang="en-US" smtClean="0"/>
              <a:pPr>
                <a:defRPr/>
              </a:pPr>
              <a:t>93</a:t>
            </a:fld>
            <a:endParaRPr lang="en-US"/>
          </a:p>
        </p:txBody>
      </p:sp>
    </p:spTree>
    <p:extLst>
      <p:ext uri="{BB962C8B-B14F-4D97-AF65-F5344CB8AC3E}">
        <p14:creationId xmlns:p14="http://schemas.microsoft.com/office/powerpoint/2010/main" val="2729520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ln/>
        </p:spPr>
      </p:sp>
      <p:sp>
        <p:nvSpPr>
          <p:cNvPr id="12697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2405CAEC-C985-0D48-B09D-C9368FF2ABD0}" type="slidenum">
              <a:rPr lang="en-US" smtClean="0"/>
              <a:pPr>
                <a:defRPr/>
              </a:pPr>
              <a:t>94</a:t>
            </a:fld>
            <a:endParaRPr lang="en-US"/>
          </a:p>
        </p:txBody>
      </p:sp>
    </p:spTree>
    <p:extLst>
      <p:ext uri="{BB962C8B-B14F-4D97-AF65-F5344CB8AC3E}">
        <p14:creationId xmlns:p14="http://schemas.microsoft.com/office/powerpoint/2010/main" val="26044350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p:cNvSpPr>
          <p:nvPr>
            <p:ph type="sldImg"/>
          </p:nvPr>
        </p:nvSpPr>
        <p:spPr>
          <a:ln/>
        </p:spPr>
      </p:sp>
      <p:sp>
        <p:nvSpPr>
          <p:cNvPr id="12902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94915E4F-EC71-0B4F-BA53-B1AE95C6D81F}" type="slidenum">
              <a:rPr lang="en-US" smtClean="0"/>
              <a:pPr>
                <a:defRPr/>
              </a:pPr>
              <a:t>95</a:t>
            </a:fld>
            <a:endParaRPr lang="en-US"/>
          </a:p>
        </p:txBody>
      </p:sp>
    </p:spTree>
    <p:extLst>
      <p:ext uri="{BB962C8B-B14F-4D97-AF65-F5344CB8AC3E}">
        <p14:creationId xmlns:p14="http://schemas.microsoft.com/office/powerpoint/2010/main" val="37162092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p:cNvSpPr>
          <p:nvPr>
            <p:ph type="sldImg"/>
          </p:nvPr>
        </p:nvSpPr>
        <p:spPr>
          <a:ln/>
        </p:spPr>
      </p:sp>
      <p:sp>
        <p:nvSpPr>
          <p:cNvPr id="1310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1A7A0504-DB28-FF45-BC59-FA5A70E2EEDB}" type="slidenum">
              <a:rPr lang="en-US" smtClean="0"/>
              <a:pPr>
                <a:defRPr/>
              </a:pPr>
              <a:t>96</a:t>
            </a:fld>
            <a:endParaRPr lang="en-US"/>
          </a:p>
        </p:txBody>
      </p:sp>
    </p:spTree>
    <p:extLst>
      <p:ext uri="{BB962C8B-B14F-4D97-AF65-F5344CB8AC3E}">
        <p14:creationId xmlns:p14="http://schemas.microsoft.com/office/powerpoint/2010/main" val="1790048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p:cNvSpPr>
          <p:nvPr>
            <p:ph type="sldImg"/>
          </p:nvPr>
        </p:nvSpPr>
        <p:spPr>
          <a:ln/>
        </p:spPr>
      </p:sp>
      <p:sp>
        <p:nvSpPr>
          <p:cNvPr id="1331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70C987A8-F41B-9E43-93A5-230BD5066E23}" type="slidenum">
              <a:rPr lang="en-US" smtClean="0"/>
              <a:pPr>
                <a:defRPr/>
              </a:pPr>
              <a:t>97</a:t>
            </a:fld>
            <a:endParaRPr lang="en-US"/>
          </a:p>
        </p:txBody>
      </p:sp>
    </p:spTree>
    <p:extLst>
      <p:ext uri="{BB962C8B-B14F-4D97-AF65-F5344CB8AC3E}">
        <p14:creationId xmlns:p14="http://schemas.microsoft.com/office/powerpoint/2010/main" val="3782723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p:cNvSpPr>
          <p:nvPr>
            <p:ph type="sldImg"/>
          </p:nvPr>
        </p:nvSpPr>
        <p:spPr>
          <a:ln/>
        </p:spPr>
      </p:sp>
      <p:sp>
        <p:nvSpPr>
          <p:cNvPr id="1454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rPr>
              <a:t>53</a:t>
            </a:r>
          </a:p>
        </p:txBody>
      </p:sp>
      <p:sp>
        <p:nvSpPr>
          <p:cNvPr id="4" name="Slide Number Placeholder 3"/>
          <p:cNvSpPr>
            <a:spLocks noGrp="1"/>
          </p:cNvSpPr>
          <p:nvPr>
            <p:ph type="sldNum" sz="quarter" idx="5"/>
          </p:nvPr>
        </p:nvSpPr>
        <p:spPr/>
        <p:txBody>
          <a:bodyPr/>
          <a:lstStyle/>
          <a:p>
            <a:pPr>
              <a:defRPr/>
            </a:pPr>
            <a:fld id="{E1913B4A-8322-D742-9340-B858E62507F1}" type="slidenum">
              <a:rPr lang="en-US" smtClean="0"/>
              <a:pPr>
                <a:defRPr/>
              </a:pPr>
              <a:t>98</a:t>
            </a:fld>
            <a:endParaRPr lang="en-US"/>
          </a:p>
        </p:txBody>
      </p:sp>
    </p:spTree>
    <p:extLst>
      <p:ext uri="{BB962C8B-B14F-4D97-AF65-F5344CB8AC3E}">
        <p14:creationId xmlns:p14="http://schemas.microsoft.com/office/powerpoint/2010/main" val="1894892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p:cNvSpPr>
          <p:nvPr>
            <p:ph type="sldImg"/>
          </p:nvPr>
        </p:nvSpPr>
        <p:spPr>
          <a:ln/>
        </p:spPr>
      </p:sp>
      <p:sp>
        <p:nvSpPr>
          <p:cNvPr id="1474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2813E79A-230B-094A-9D6B-1847C65FA58B}" type="slidenum">
              <a:rPr lang="en-US" smtClean="0"/>
              <a:pPr>
                <a:defRPr/>
              </a:pPr>
              <a:t>99</a:t>
            </a:fld>
            <a:endParaRPr lang="en-US"/>
          </a:p>
        </p:txBody>
      </p:sp>
    </p:spTree>
    <p:extLst>
      <p:ext uri="{BB962C8B-B14F-4D97-AF65-F5344CB8AC3E}">
        <p14:creationId xmlns:p14="http://schemas.microsoft.com/office/powerpoint/2010/main" val="3601355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p:cNvSpPr>
          <p:nvPr>
            <p:ph type="sldImg"/>
          </p:nvPr>
        </p:nvSpPr>
        <p:spPr>
          <a:ln/>
        </p:spPr>
      </p:sp>
      <p:sp>
        <p:nvSpPr>
          <p:cNvPr id="14950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rPr>
              <a:t>39 </a:t>
            </a:r>
            <a:r>
              <a:rPr lang="en-US" dirty="0">
                <a:ea typeface="ＭＳ Ｐゴシック" charset="0"/>
              </a:rPr>
              <a:t>min</a:t>
            </a:r>
          </a:p>
        </p:txBody>
      </p:sp>
      <p:sp>
        <p:nvSpPr>
          <p:cNvPr id="4" name="Slide Number Placeholder 3"/>
          <p:cNvSpPr>
            <a:spLocks noGrp="1"/>
          </p:cNvSpPr>
          <p:nvPr>
            <p:ph type="sldNum" sz="quarter" idx="5"/>
          </p:nvPr>
        </p:nvSpPr>
        <p:spPr/>
        <p:txBody>
          <a:bodyPr/>
          <a:lstStyle/>
          <a:p>
            <a:pPr>
              <a:defRPr/>
            </a:pPr>
            <a:fld id="{F88ED52C-58E3-AC49-8AA8-620D5BB52392}" type="slidenum">
              <a:rPr lang="en-US" smtClean="0"/>
              <a:pPr>
                <a:defRPr/>
              </a:pPr>
              <a:t>100</a:t>
            </a:fld>
            <a:endParaRPr lang="en-US"/>
          </a:p>
        </p:txBody>
      </p:sp>
    </p:spTree>
    <p:extLst>
      <p:ext uri="{BB962C8B-B14F-4D97-AF65-F5344CB8AC3E}">
        <p14:creationId xmlns:p14="http://schemas.microsoft.com/office/powerpoint/2010/main" val="3942786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a:ln/>
        </p:spPr>
      </p:sp>
      <p:sp>
        <p:nvSpPr>
          <p:cNvPr id="151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151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30171" indent="-280835" eaLnBrk="0" hangingPunct="0">
              <a:defRPr sz="2400">
                <a:solidFill>
                  <a:srgbClr val="0095D3"/>
                </a:solidFill>
                <a:latin typeface="Arial" charset="0"/>
                <a:ea typeface="ＭＳ Ｐゴシック" charset="0"/>
              </a:defRPr>
            </a:lvl2pPr>
            <a:lvl3pPr marL="1123340" indent="-224668" eaLnBrk="0" hangingPunct="0">
              <a:defRPr sz="2400">
                <a:solidFill>
                  <a:srgbClr val="0095D3"/>
                </a:solidFill>
                <a:latin typeface="Arial" charset="0"/>
                <a:ea typeface="ＭＳ Ｐゴシック" charset="0"/>
              </a:defRPr>
            </a:lvl3pPr>
            <a:lvl4pPr marL="1572677" indent="-224668" eaLnBrk="0" hangingPunct="0">
              <a:defRPr sz="2400">
                <a:solidFill>
                  <a:srgbClr val="0095D3"/>
                </a:solidFill>
                <a:latin typeface="Arial" charset="0"/>
                <a:ea typeface="ＭＳ Ｐゴシック" charset="0"/>
              </a:defRPr>
            </a:lvl4pPr>
            <a:lvl5pPr marL="2022013" indent="-224668" eaLnBrk="0" hangingPunct="0">
              <a:defRPr sz="2400">
                <a:solidFill>
                  <a:srgbClr val="0095D3"/>
                </a:solidFill>
                <a:latin typeface="Arial" charset="0"/>
                <a:ea typeface="ＭＳ Ｐゴシック" charset="0"/>
              </a:defRPr>
            </a:lvl5pPr>
            <a:lvl6pPr marL="2471349" indent="-224668" eaLnBrk="0" fontAlgn="base" hangingPunct="0">
              <a:spcBef>
                <a:spcPct val="0"/>
              </a:spcBef>
              <a:spcAft>
                <a:spcPct val="0"/>
              </a:spcAft>
              <a:defRPr sz="2400">
                <a:solidFill>
                  <a:srgbClr val="0095D3"/>
                </a:solidFill>
                <a:latin typeface="Arial" charset="0"/>
                <a:ea typeface="ＭＳ Ｐゴシック" charset="0"/>
              </a:defRPr>
            </a:lvl6pPr>
            <a:lvl7pPr marL="2920685" indent="-224668" eaLnBrk="0" fontAlgn="base" hangingPunct="0">
              <a:spcBef>
                <a:spcPct val="0"/>
              </a:spcBef>
              <a:spcAft>
                <a:spcPct val="0"/>
              </a:spcAft>
              <a:defRPr sz="2400">
                <a:solidFill>
                  <a:srgbClr val="0095D3"/>
                </a:solidFill>
                <a:latin typeface="Arial" charset="0"/>
                <a:ea typeface="ＭＳ Ｐゴシック" charset="0"/>
              </a:defRPr>
            </a:lvl7pPr>
            <a:lvl8pPr marL="3370021" indent="-224668" eaLnBrk="0" fontAlgn="base" hangingPunct="0">
              <a:spcBef>
                <a:spcPct val="0"/>
              </a:spcBef>
              <a:spcAft>
                <a:spcPct val="0"/>
              </a:spcAft>
              <a:defRPr sz="2400">
                <a:solidFill>
                  <a:srgbClr val="0095D3"/>
                </a:solidFill>
                <a:latin typeface="Arial" charset="0"/>
                <a:ea typeface="ＭＳ Ｐゴシック" charset="0"/>
              </a:defRPr>
            </a:lvl8pPr>
            <a:lvl9pPr marL="3819357" indent="-224668" eaLnBrk="0" fontAlgn="base" hangingPunct="0">
              <a:spcBef>
                <a:spcPct val="0"/>
              </a:spcBef>
              <a:spcAft>
                <a:spcPct val="0"/>
              </a:spcAft>
              <a:defRPr sz="2400">
                <a:solidFill>
                  <a:srgbClr val="0095D3"/>
                </a:solidFill>
                <a:latin typeface="Arial" charset="0"/>
                <a:ea typeface="ＭＳ Ｐゴシック" charset="0"/>
              </a:defRPr>
            </a:lvl9pPr>
          </a:lstStyle>
          <a:p>
            <a:fld id="{1FF3743F-41B8-3644-A9C3-0E418AD15F21}" type="slidenum">
              <a:rPr lang="en-US" sz="1200">
                <a:solidFill>
                  <a:schemeClr val="tx1"/>
                </a:solidFill>
              </a:rPr>
              <a:pPr/>
              <a:t>101</a:t>
            </a:fld>
            <a:endParaRPr lang="en-US" sz="1200">
              <a:solidFill>
                <a:schemeClr val="tx1"/>
              </a:solidFill>
            </a:endParaRPr>
          </a:p>
        </p:txBody>
      </p:sp>
    </p:spTree>
    <p:extLst>
      <p:ext uri="{BB962C8B-B14F-4D97-AF65-F5344CB8AC3E}">
        <p14:creationId xmlns:p14="http://schemas.microsoft.com/office/powerpoint/2010/main" val="43421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91A93C12-6A93-BB47-924A-FF7B849F6E67}" type="slidenum">
              <a:rPr lang="en-US" smtClean="0"/>
              <a:pPr>
                <a:defRPr/>
              </a:pPr>
              <a:t>57</a:t>
            </a:fld>
            <a:endParaRPr lang="en-US"/>
          </a:p>
        </p:txBody>
      </p:sp>
    </p:spTree>
    <p:extLst>
      <p:ext uri="{BB962C8B-B14F-4D97-AF65-F5344CB8AC3E}">
        <p14:creationId xmlns:p14="http://schemas.microsoft.com/office/powerpoint/2010/main" val="2957187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p:cNvSpPr>
          <p:nvPr>
            <p:ph type="sldImg"/>
          </p:nvPr>
        </p:nvSpPr>
        <p:spPr>
          <a:ln/>
        </p:spPr>
      </p:sp>
      <p:sp>
        <p:nvSpPr>
          <p:cNvPr id="1536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BA42F9E3-F193-7E4B-9EFC-C9BE1B08032B}" type="slidenum">
              <a:rPr lang="en-US" smtClean="0"/>
              <a:pPr>
                <a:defRPr/>
              </a:pPr>
              <a:t>102</a:t>
            </a:fld>
            <a:endParaRPr lang="en-US"/>
          </a:p>
        </p:txBody>
      </p:sp>
    </p:spTree>
    <p:extLst>
      <p:ext uri="{BB962C8B-B14F-4D97-AF65-F5344CB8AC3E}">
        <p14:creationId xmlns:p14="http://schemas.microsoft.com/office/powerpoint/2010/main" val="5646665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p:cNvSpPr>
          <p:nvPr>
            <p:ph type="sldImg"/>
          </p:nvPr>
        </p:nvSpPr>
        <p:spPr>
          <a:ln/>
        </p:spPr>
      </p:sp>
      <p:sp>
        <p:nvSpPr>
          <p:cNvPr id="15565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4D6640E6-8DB9-684F-91AF-E4AE9A7988B9}" type="slidenum">
              <a:rPr lang="en-US" smtClean="0"/>
              <a:pPr>
                <a:defRPr/>
              </a:pPr>
              <a:t>103</a:t>
            </a:fld>
            <a:endParaRPr lang="en-US"/>
          </a:p>
        </p:txBody>
      </p:sp>
    </p:spTree>
    <p:extLst>
      <p:ext uri="{BB962C8B-B14F-4D97-AF65-F5344CB8AC3E}">
        <p14:creationId xmlns:p14="http://schemas.microsoft.com/office/powerpoint/2010/main" val="3465939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a:ln/>
        </p:spPr>
      </p:sp>
      <p:sp>
        <p:nvSpPr>
          <p:cNvPr id="15769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rPr>
              <a:t>When the application is intended to be ran in a browser</a:t>
            </a:r>
          </a:p>
        </p:txBody>
      </p:sp>
      <p:sp>
        <p:nvSpPr>
          <p:cNvPr id="4" name="Slide Number Placeholder 3"/>
          <p:cNvSpPr>
            <a:spLocks noGrp="1"/>
          </p:cNvSpPr>
          <p:nvPr>
            <p:ph type="sldNum" sz="quarter" idx="5"/>
          </p:nvPr>
        </p:nvSpPr>
        <p:spPr/>
        <p:txBody>
          <a:bodyPr/>
          <a:lstStyle/>
          <a:p>
            <a:pPr>
              <a:defRPr/>
            </a:pPr>
            <a:fld id="{523675D9-060E-484F-89ED-2D06C8E0609F}" type="slidenum">
              <a:rPr lang="en-US" smtClean="0"/>
              <a:pPr>
                <a:defRPr/>
              </a:pPr>
              <a:t>104</a:t>
            </a:fld>
            <a:endParaRPr lang="en-US"/>
          </a:p>
        </p:txBody>
      </p:sp>
    </p:spTree>
    <p:extLst>
      <p:ext uri="{BB962C8B-B14F-4D97-AF65-F5344CB8AC3E}">
        <p14:creationId xmlns:p14="http://schemas.microsoft.com/office/powerpoint/2010/main" val="432497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p:cNvSpPr>
          <p:nvPr>
            <p:ph type="sldImg"/>
          </p:nvPr>
        </p:nvSpPr>
        <p:spPr>
          <a:ln/>
        </p:spPr>
      </p:sp>
      <p:sp>
        <p:nvSpPr>
          <p:cNvPr id="15974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E89E985F-97D0-4A4E-9095-5B9F5D55C51F}" type="slidenum">
              <a:rPr lang="en-US" smtClean="0"/>
              <a:pPr>
                <a:defRPr/>
              </a:pPr>
              <a:t>105</a:t>
            </a:fld>
            <a:endParaRPr lang="en-US"/>
          </a:p>
        </p:txBody>
      </p:sp>
    </p:spTree>
    <p:extLst>
      <p:ext uri="{BB962C8B-B14F-4D97-AF65-F5344CB8AC3E}">
        <p14:creationId xmlns:p14="http://schemas.microsoft.com/office/powerpoint/2010/main" val="37840134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a:ln/>
        </p:spPr>
      </p:sp>
      <p:sp>
        <p:nvSpPr>
          <p:cNvPr id="161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6B97E024-029D-8746-B721-C8DB385824EB}" type="slidenum">
              <a:rPr lang="en-US" smtClean="0"/>
              <a:pPr>
                <a:defRPr/>
              </a:pPr>
              <a:t>106</a:t>
            </a:fld>
            <a:endParaRPr lang="en-US"/>
          </a:p>
        </p:txBody>
      </p:sp>
    </p:spTree>
    <p:extLst>
      <p:ext uri="{BB962C8B-B14F-4D97-AF65-F5344CB8AC3E}">
        <p14:creationId xmlns:p14="http://schemas.microsoft.com/office/powerpoint/2010/main" val="345260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a:ln/>
        </p:spPr>
      </p:sp>
      <p:sp>
        <p:nvSpPr>
          <p:cNvPr id="1638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8BF747A3-8469-114B-8F75-2D9859116549}" type="slidenum">
              <a:rPr lang="en-US" smtClean="0"/>
              <a:pPr>
                <a:defRPr/>
              </a:pPr>
              <a:t>107</a:t>
            </a:fld>
            <a:endParaRPr lang="en-US"/>
          </a:p>
        </p:txBody>
      </p:sp>
    </p:spTree>
    <p:extLst>
      <p:ext uri="{BB962C8B-B14F-4D97-AF65-F5344CB8AC3E}">
        <p14:creationId xmlns:p14="http://schemas.microsoft.com/office/powerpoint/2010/main" val="19249767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a:ln/>
        </p:spPr>
      </p:sp>
      <p:sp>
        <p:nvSpPr>
          <p:cNvPr id="1658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3380ECE8-264F-414E-AB9D-5D7CC8010B68}" type="slidenum">
              <a:rPr lang="en-US" smtClean="0"/>
              <a:pPr>
                <a:defRPr/>
              </a:pPr>
              <a:t>108</a:t>
            </a:fld>
            <a:endParaRPr lang="en-US"/>
          </a:p>
        </p:txBody>
      </p:sp>
    </p:spTree>
    <p:extLst>
      <p:ext uri="{BB962C8B-B14F-4D97-AF65-F5344CB8AC3E}">
        <p14:creationId xmlns:p14="http://schemas.microsoft.com/office/powerpoint/2010/main" val="40798822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p:cNvSpPr>
          <p:nvPr>
            <p:ph type="sldImg"/>
          </p:nvPr>
        </p:nvSpPr>
        <p:spPr>
          <a:ln/>
        </p:spPr>
      </p:sp>
      <p:sp>
        <p:nvSpPr>
          <p:cNvPr id="16793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B467FD17-71B1-614D-B66E-57F308E1C43A}" type="slidenum">
              <a:rPr lang="en-US" smtClean="0"/>
              <a:pPr>
                <a:defRPr/>
              </a:pPr>
              <a:t>109</a:t>
            </a:fld>
            <a:endParaRPr lang="en-US"/>
          </a:p>
        </p:txBody>
      </p:sp>
    </p:spTree>
    <p:extLst>
      <p:ext uri="{BB962C8B-B14F-4D97-AF65-F5344CB8AC3E}">
        <p14:creationId xmlns:p14="http://schemas.microsoft.com/office/powerpoint/2010/main" val="40772448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a:ln/>
        </p:spPr>
      </p:sp>
      <p:sp>
        <p:nvSpPr>
          <p:cNvPr id="1699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9D2147BE-005F-0848-99A6-9643FCB4BA6E}" type="slidenum">
              <a:rPr lang="en-US" smtClean="0"/>
              <a:pPr>
                <a:defRPr/>
              </a:pPr>
              <a:t>110</a:t>
            </a:fld>
            <a:endParaRPr lang="en-US"/>
          </a:p>
        </p:txBody>
      </p:sp>
    </p:spTree>
    <p:extLst>
      <p:ext uri="{BB962C8B-B14F-4D97-AF65-F5344CB8AC3E}">
        <p14:creationId xmlns:p14="http://schemas.microsoft.com/office/powerpoint/2010/main" val="1926859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p:cNvSpPr>
          <p:nvPr>
            <p:ph type="sldImg"/>
          </p:nvPr>
        </p:nvSpPr>
        <p:spPr>
          <a:ln/>
        </p:spPr>
      </p:sp>
      <p:sp>
        <p:nvSpPr>
          <p:cNvPr id="1720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3F7574FC-9AD9-A547-91F7-C86AADFFF1F8}" type="slidenum">
              <a:rPr lang="en-US" smtClean="0"/>
              <a:pPr>
                <a:defRPr/>
              </a:pPr>
              <a:t>111</a:t>
            </a:fld>
            <a:endParaRPr lang="en-US"/>
          </a:p>
        </p:txBody>
      </p:sp>
    </p:spTree>
    <p:extLst>
      <p:ext uri="{BB962C8B-B14F-4D97-AF65-F5344CB8AC3E}">
        <p14:creationId xmlns:p14="http://schemas.microsoft.com/office/powerpoint/2010/main" val="37047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C71E8943-6AD2-634B-9BC7-E8CC6428D05F}" type="slidenum">
              <a:rPr lang="en-US" smtClean="0"/>
              <a:pPr>
                <a:defRPr/>
              </a:pPr>
              <a:t>58</a:t>
            </a:fld>
            <a:endParaRPr lang="en-US"/>
          </a:p>
        </p:txBody>
      </p:sp>
    </p:spTree>
    <p:extLst>
      <p:ext uri="{BB962C8B-B14F-4D97-AF65-F5344CB8AC3E}">
        <p14:creationId xmlns:p14="http://schemas.microsoft.com/office/powerpoint/2010/main" val="852145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p:cNvSpPr>
          <p:nvPr>
            <p:ph type="sldImg"/>
          </p:nvPr>
        </p:nvSpPr>
        <p:spPr>
          <a:ln/>
        </p:spPr>
      </p:sp>
      <p:sp>
        <p:nvSpPr>
          <p:cNvPr id="17408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EBB3A54A-BB54-4E4C-A068-2A93DAD13BBE}" type="slidenum">
              <a:rPr lang="en-US" smtClean="0"/>
              <a:pPr>
                <a:defRPr/>
              </a:pPr>
              <a:t>112</a:t>
            </a:fld>
            <a:endParaRPr lang="en-US"/>
          </a:p>
        </p:txBody>
      </p:sp>
    </p:spTree>
    <p:extLst>
      <p:ext uri="{BB962C8B-B14F-4D97-AF65-F5344CB8AC3E}">
        <p14:creationId xmlns:p14="http://schemas.microsoft.com/office/powerpoint/2010/main" val="30719510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a:ln/>
        </p:spPr>
      </p:sp>
      <p:sp>
        <p:nvSpPr>
          <p:cNvPr id="17613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FEE144DC-1D47-F64F-8A26-41AC96EA2AAB}" type="slidenum">
              <a:rPr lang="en-US" smtClean="0"/>
              <a:pPr>
                <a:defRPr/>
              </a:pPr>
              <a:t>113</a:t>
            </a:fld>
            <a:endParaRPr lang="en-US"/>
          </a:p>
        </p:txBody>
      </p:sp>
    </p:spTree>
    <p:extLst>
      <p:ext uri="{BB962C8B-B14F-4D97-AF65-F5344CB8AC3E}">
        <p14:creationId xmlns:p14="http://schemas.microsoft.com/office/powerpoint/2010/main" val="3624801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p:cNvSpPr>
            <a:spLocks noGrp="1" noRot="1" noChangeAspect="1"/>
          </p:cNvSpPr>
          <p:nvPr>
            <p:ph type="sldImg"/>
          </p:nvPr>
        </p:nvSpPr>
        <p:spPr>
          <a:ln/>
        </p:spPr>
      </p:sp>
      <p:sp>
        <p:nvSpPr>
          <p:cNvPr id="17817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A404655-BB8B-0644-88C5-1F3BA6084F1F}" type="slidenum">
              <a:rPr lang="en-US" smtClean="0"/>
              <a:pPr>
                <a:defRPr/>
              </a:pPr>
              <a:t>114</a:t>
            </a:fld>
            <a:endParaRPr lang="en-US"/>
          </a:p>
        </p:txBody>
      </p:sp>
    </p:spTree>
    <p:extLst>
      <p:ext uri="{BB962C8B-B14F-4D97-AF65-F5344CB8AC3E}">
        <p14:creationId xmlns:p14="http://schemas.microsoft.com/office/powerpoint/2010/main" val="32898786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p:cNvSpPr>
          <p:nvPr>
            <p:ph type="sldImg"/>
          </p:nvPr>
        </p:nvSpPr>
        <p:spPr>
          <a:ln/>
        </p:spPr>
      </p:sp>
      <p:sp>
        <p:nvSpPr>
          <p:cNvPr id="18022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8FCABD84-0573-0048-BE51-BCC4F78E61AF}" type="slidenum">
              <a:rPr lang="en-US" smtClean="0"/>
              <a:pPr>
                <a:defRPr/>
              </a:pPr>
              <a:t>115</a:t>
            </a:fld>
            <a:endParaRPr lang="en-US"/>
          </a:p>
        </p:txBody>
      </p:sp>
    </p:spTree>
    <p:extLst>
      <p:ext uri="{BB962C8B-B14F-4D97-AF65-F5344CB8AC3E}">
        <p14:creationId xmlns:p14="http://schemas.microsoft.com/office/powerpoint/2010/main" val="406326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p:cNvSpPr>
            <a:spLocks noGrp="1" noRot="1" noChangeAspect="1"/>
          </p:cNvSpPr>
          <p:nvPr>
            <p:ph type="sldImg"/>
          </p:nvPr>
        </p:nvSpPr>
        <p:spPr>
          <a:ln/>
        </p:spPr>
      </p:sp>
      <p:sp>
        <p:nvSpPr>
          <p:cNvPr id="1822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ea typeface="ＭＳ Ｐゴシック" charset="0"/>
              </a:rPr>
              <a:t>52 </a:t>
            </a:r>
            <a:r>
              <a:rPr lang="en-US" dirty="0">
                <a:ea typeface="ＭＳ Ｐゴシック" charset="0"/>
              </a:rPr>
              <a:t>min</a:t>
            </a:r>
          </a:p>
        </p:txBody>
      </p:sp>
      <p:sp>
        <p:nvSpPr>
          <p:cNvPr id="4" name="Slide Number Placeholder 3"/>
          <p:cNvSpPr>
            <a:spLocks noGrp="1"/>
          </p:cNvSpPr>
          <p:nvPr>
            <p:ph type="sldNum" sz="quarter" idx="5"/>
          </p:nvPr>
        </p:nvSpPr>
        <p:spPr/>
        <p:txBody>
          <a:bodyPr/>
          <a:lstStyle/>
          <a:p>
            <a:pPr>
              <a:defRPr/>
            </a:pPr>
            <a:fld id="{33D0851A-33D6-074C-A028-74C86793D535}" type="slidenum">
              <a:rPr lang="en-US" smtClean="0"/>
              <a:pPr>
                <a:defRPr/>
              </a:pPr>
              <a:t>116</a:t>
            </a:fld>
            <a:endParaRPr lang="en-US"/>
          </a:p>
        </p:txBody>
      </p:sp>
    </p:spTree>
    <p:extLst>
      <p:ext uri="{BB962C8B-B14F-4D97-AF65-F5344CB8AC3E}">
        <p14:creationId xmlns:p14="http://schemas.microsoft.com/office/powerpoint/2010/main" val="9044016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p:cNvSpPr>
          <p:nvPr>
            <p:ph type="sldImg"/>
          </p:nvPr>
        </p:nvSpPr>
        <p:spPr>
          <a:ln/>
        </p:spPr>
      </p:sp>
      <p:sp>
        <p:nvSpPr>
          <p:cNvPr id="1843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18432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30171" indent="-280835" eaLnBrk="0" hangingPunct="0">
              <a:defRPr sz="2400">
                <a:solidFill>
                  <a:srgbClr val="0095D3"/>
                </a:solidFill>
                <a:latin typeface="Arial" charset="0"/>
                <a:ea typeface="ＭＳ Ｐゴシック" charset="0"/>
              </a:defRPr>
            </a:lvl2pPr>
            <a:lvl3pPr marL="1123340" indent="-224668" eaLnBrk="0" hangingPunct="0">
              <a:defRPr sz="2400">
                <a:solidFill>
                  <a:srgbClr val="0095D3"/>
                </a:solidFill>
                <a:latin typeface="Arial" charset="0"/>
                <a:ea typeface="ＭＳ Ｐゴシック" charset="0"/>
              </a:defRPr>
            </a:lvl3pPr>
            <a:lvl4pPr marL="1572677" indent="-224668" eaLnBrk="0" hangingPunct="0">
              <a:defRPr sz="2400">
                <a:solidFill>
                  <a:srgbClr val="0095D3"/>
                </a:solidFill>
                <a:latin typeface="Arial" charset="0"/>
                <a:ea typeface="ＭＳ Ｐゴシック" charset="0"/>
              </a:defRPr>
            </a:lvl4pPr>
            <a:lvl5pPr marL="2022013" indent="-224668" eaLnBrk="0" hangingPunct="0">
              <a:defRPr sz="2400">
                <a:solidFill>
                  <a:srgbClr val="0095D3"/>
                </a:solidFill>
                <a:latin typeface="Arial" charset="0"/>
                <a:ea typeface="ＭＳ Ｐゴシック" charset="0"/>
              </a:defRPr>
            </a:lvl5pPr>
            <a:lvl6pPr marL="2471349" indent="-224668" eaLnBrk="0" fontAlgn="base" hangingPunct="0">
              <a:spcBef>
                <a:spcPct val="0"/>
              </a:spcBef>
              <a:spcAft>
                <a:spcPct val="0"/>
              </a:spcAft>
              <a:defRPr sz="2400">
                <a:solidFill>
                  <a:srgbClr val="0095D3"/>
                </a:solidFill>
                <a:latin typeface="Arial" charset="0"/>
                <a:ea typeface="ＭＳ Ｐゴシック" charset="0"/>
              </a:defRPr>
            </a:lvl6pPr>
            <a:lvl7pPr marL="2920685" indent="-224668" eaLnBrk="0" fontAlgn="base" hangingPunct="0">
              <a:spcBef>
                <a:spcPct val="0"/>
              </a:spcBef>
              <a:spcAft>
                <a:spcPct val="0"/>
              </a:spcAft>
              <a:defRPr sz="2400">
                <a:solidFill>
                  <a:srgbClr val="0095D3"/>
                </a:solidFill>
                <a:latin typeface="Arial" charset="0"/>
                <a:ea typeface="ＭＳ Ｐゴシック" charset="0"/>
              </a:defRPr>
            </a:lvl7pPr>
            <a:lvl8pPr marL="3370021" indent="-224668" eaLnBrk="0" fontAlgn="base" hangingPunct="0">
              <a:spcBef>
                <a:spcPct val="0"/>
              </a:spcBef>
              <a:spcAft>
                <a:spcPct val="0"/>
              </a:spcAft>
              <a:defRPr sz="2400">
                <a:solidFill>
                  <a:srgbClr val="0095D3"/>
                </a:solidFill>
                <a:latin typeface="Arial" charset="0"/>
                <a:ea typeface="ＭＳ Ｐゴシック" charset="0"/>
              </a:defRPr>
            </a:lvl8pPr>
            <a:lvl9pPr marL="3819357" indent="-224668" eaLnBrk="0" fontAlgn="base" hangingPunct="0">
              <a:spcBef>
                <a:spcPct val="0"/>
              </a:spcBef>
              <a:spcAft>
                <a:spcPct val="0"/>
              </a:spcAft>
              <a:defRPr sz="2400">
                <a:solidFill>
                  <a:srgbClr val="0095D3"/>
                </a:solidFill>
                <a:latin typeface="Arial" charset="0"/>
                <a:ea typeface="ＭＳ Ｐゴシック" charset="0"/>
              </a:defRPr>
            </a:lvl9pPr>
          </a:lstStyle>
          <a:p>
            <a:fld id="{DB54D217-D039-7840-801E-3C3BBD095588}" type="slidenum">
              <a:rPr lang="en-US" sz="1200">
                <a:solidFill>
                  <a:schemeClr val="tx1"/>
                </a:solidFill>
              </a:rPr>
              <a:pPr/>
              <a:t>117</a:t>
            </a:fld>
            <a:endParaRPr lang="en-US" sz="1200">
              <a:solidFill>
                <a:schemeClr val="tx1"/>
              </a:solidFill>
            </a:endParaRPr>
          </a:p>
        </p:txBody>
      </p:sp>
    </p:spTree>
    <p:extLst>
      <p:ext uri="{BB962C8B-B14F-4D97-AF65-F5344CB8AC3E}">
        <p14:creationId xmlns:p14="http://schemas.microsoft.com/office/powerpoint/2010/main" val="3801300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p:cNvSpPr>
          <p:nvPr>
            <p:ph type="sldImg"/>
          </p:nvPr>
        </p:nvSpPr>
        <p:spPr>
          <a:ln/>
        </p:spPr>
      </p:sp>
      <p:sp>
        <p:nvSpPr>
          <p:cNvPr id="1863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rPr>
              <a:t>112 min</a:t>
            </a:r>
          </a:p>
        </p:txBody>
      </p:sp>
      <p:sp>
        <p:nvSpPr>
          <p:cNvPr id="4" name="Slide Number Placeholder 3"/>
          <p:cNvSpPr>
            <a:spLocks noGrp="1"/>
          </p:cNvSpPr>
          <p:nvPr>
            <p:ph type="sldNum" sz="quarter" idx="5"/>
          </p:nvPr>
        </p:nvSpPr>
        <p:spPr/>
        <p:txBody>
          <a:bodyPr/>
          <a:lstStyle/>
          <a:p>
            <a:pPr>
              <a:defRPr/>
            </a:pPr>
            <a:fld id="{4F73C66E-AB49-B345-B7F4-2ACF38F7DDF8}" type="slidenum">
              <a:rPr lang="en-US" smtClean="0"/>
              <a:pPr>
                <a:defRPr/>
              </a:pPr>
              <a:t>118</a:t>
            </a:fld>
            <a:endParaRPr lang="en-US"/>
          </a:p>
        </p:txBody>
      </p:sp>
    </p:spTree>
    <p:extLst>
      <p:ext uri="{BB962C8B-B14F-4D97-AF65-F5344CB8AC3E}">
        <p14:creationId xmlns:p14="http://schemas.microsoft.com/office/powerpoint/2010/main" val="32541780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p:cNvSpPr>
          <p:nvPr>
            <p:ph type="sldImg"/>
          </p:nvPr>
        </p:nvSpPr>
        <p:spPr>
          <a:ln/>
        </p:spPr>
      </p:sp>
      <p:sp>
        <p:nvSpPr>
          <p:cNvPr id="18841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35B78D9B-11AA-094D-A2F6-05108CDE90E1}" type="slidenum">
              <a:rPr lang="en-US" smtClean="0"/>
              <a:pPr>
                <a:defRPr/>
              </a:pPr>
              <a:t>119</a:t>
            </a:fld>
            <a:endParaRPr lang="en-US"/>
          </a:p>
        </p:txBody>
      </p:sp>
    </p:spTree>
    <p:extLst>
      <p:ext uri="{BB962C8B-B14F-4D97-AF65-F5344CB8AC3E}">
        <p14:creationId xmlns:p14="http://schemas.microsoft.com/office/powerpoint/2010/main" val="33279838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p:cNvSpPr>
          <p:nvPr>
            <p:ph type="sldImg"/>
          </p:nvPr>
        </p:nvSpPr>
        <p:spPr>
          <a:ln/>
        </p:spPr>
      </p:sp>
      <p:sp>
        <p:nvSpPr>
          <p:cNvPr id="2211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smtClean="0">
                <a:ea typeface="ＭＳ Ｐゴシック" charset="0"/>
              </a:rPr>
              <a:t>101 min</a:t>
            </a:r>
            <a:endParaRPr lang="en-US" dirty="0">
              <a:ea typeface="ＭＳ Ｐゴシック" charset="0"/>
            </a:endParaRPr>
          </a:p>
        </p:txBody>
      </p:sp>
      <p:sp>
        <p:nvSpPr>
          <p:cNvPr id="4" name="Slide Number Placeholder 3"/>
          <p:cNvSpPr>
            <a:spLocks noGrp="1"/>
          </p:cNvSpPr>
          <p:nvPr>
            <p:ph type="sldNum" sz="quarter" idx="5"/>
          </p:nvPr>
        </p:nvSpPr>
        <p:spPr/>
        <p:txBody>
          <a:bodyPr/>
          <a:lstStyle/>
          <a:p>
            <a:pPr>
              <a:defRPr/>
            </a:pPr>
            <a:fld id="{FC574DF9-B245-0F4F-AF43-078C903E05C1}" type="slidenum">
              <a:rPr lang="en-US" smtClean="0"/>
              <a:pPr>
                <a:defRPr/>
              </a:pPr>
              <a:t>120</a:t>
            </a:fld>
            <a:endParaRPr lang="en-US"/>
          </a:p>
        </p:txBody>
      </p:sp>
    </p:spTree>
    <p:extLst>
      <p:ext uri="{BB962C8B-B14F-4D97-AF65-F5344CB8AC3E}">
        <p14:creationId xmlns:p14="http://schemas.microsoft.com/office/powerpoint/2010/main" val="13869681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Slide Image Placeholder 1"/>
          <p:cNvSpPr>
            <a:spLocks noGrp="1" noRot="1" noChangeAspect="1"/>
          </p:cNvSpPr>
          <p:nvPr>
            <p:ph type="sldImg"/>
          </p:nvPr>
        </p:nvSpPr>
        <p:spPr>
          <a:ln/>
        </p:spPr>
      </p:sp>
      <p:sp>
        <p:nvSpPr>
          <p:cNvPr id="2232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13376278-121F-2E40-8F51-3EDAB223AFDE}" type="slidenum">
              <a:rPr lang="en-US" smtClean="0"/>
              <a:pPr>
                <a:defRPr/>
              </a:pPr>
              <a:t>121</a:t>
            </a:fld>
            <a:endParaRPr lang="en-US"/>
          </a:p>
        </p:txBody>
      </p:sp>
    </p:spTree>
    <p:extLst>
      <p:ext uri="{BB962C8B-B14F-4D97-AF65-F5344CB8AC3E}">
        <p14:creationId xmlns:p14="http://schemas.microsoft.com/office/powerpoint/2010/main" val="236168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9983384-7A18-434D-A5F7-CB96A63AE236}" type="slidenum">
              <a:rPr lang="en-US" smtClean="0"/>
              <a:pPr>
                <a:defRPr/>
              </a:pPr>
              <a:t>59</a:t>
            </a:fld>
            <a:endParaRPr lang="en-US"/>
          </a:p>
        </p:txBody>
      </p:sp>
    </p:spTree>
    <p:extLst>
      <p:ext uri="{BB962C8B-B14F-4D97-AF65-F5344CB8AC3E}">
        <p14:creationId xmlns:p14="http://schemas.microsoft.com/office/powerpoint/2010/main" val="2394841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Slide Image Placeholder 1"/>
          <p:cNvSpPr>
            <a:spLocks noGrp="1" noRot="1" noChangeAspect="1"/>
          </p:cNvSpPr>
          <p:nvPr>
            <p:ph type="sldImg"/>
          </p:nvPr>
        </p:nvSpPr>
        <p:spPr>
          <a:ln/>
        </p:spPr>
      </p:sp>
      <p:sp>
        <p:nvSpPr>
          <p:cNvPr id="22528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C919C94D-E839-BD41-AC09-30882A0555F7}" type="slidenum">
              <a:rPr lang="en-US" smtClean="0"/>
              <a:pPr>
                <a:defRPr/>
              </a:pPr>
              <a:t>122</a:t>
            </a:fld>
            <a:endParaRPr lang="en-US"/>
          </a:p>
        </p:txBody>
      </p:sp>
    </p:spTree>
    <p:extLst>
      <p:ext uri="{BB962C8B-B14F-4D97-AF65-F5344CB8AC3E}">
        <p14:creationId xmlns:p14="http://schemas.microsoft.com/office/powerpoint/2010/main" val="16063071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Slide Image Placeholder 1"/>
          <p:cNvSpPr>
            <a:spLocks noGrp="1" noRot="1" noChangeAspect="1"/>
          </p:cNvSpPr>
          <p:nvPr>
            <p:ph type="sldImg"/>
          </p:nvPr>
        </p:nvSpPr>
        <p:spPr>
          <a:ln/>
        </p:spPr>
      </p:sp>
      <p:sp>
        <p:nvSpPr>
          <p:cNvPr id="22733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1992FBAE-1D77-F744-805C-209F48F89845}" type="slidenum">
              <a:rPr lang="en-US" smtClean="0"/>
              <a:pPr>
                <a:defRPr/>
              </a:pPr>
              <a:t>123</a:t>
            </a:fld>
            <a:endParaRPr lang="en-US"/>
          </a:p>
        </p:txBody>
      </p:sp>
    </p:spTree>
    <p:extLst>
      <p:ext uri="{BB962C8B-B14F-4D97-AF65-F5344CB8AC3E}">
        <p14:creationId xmlns:p14="http://schemas.microsoft.com/office/powerpoint/2010/main" val="4875609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Slide Image Placeholder 1"/>
          <p:cNvSpPr>
            <a:spLocks noGrp="1" noRot="1" noChangeAspect="1"/>
          </p:cNvSpPr>
          <p:nvPr>
            <p:ph type="sldImg"/>
          </p:nvPr>
        </p:nvSpPr>
        <p:spPr>
          <a:ln/>
        </p:spPr>
      </p:sp>
      <p:sp>
        <p:nvSpPr>
          <p:cNvPr id="22937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451011CF-5AC1-B549-8DBB-E72FAB696895}" type="slidenum">
              <a:rPr lang="en-US" smtClean="0"/>
              <a:pPr>
                <a:defRPr/>
              </a:pPr>
              <a:t>124</a:t>
            </a:fld>
            <a:endParaRPr lang="en-US"/>
          </a:p>
        </p:txBody>
      </p:sp>
    </p:spTree>
    <p:extLst>
      <p:ext uri="{BB962C8B-B14F-4D97-AF65-F5344CB8AC3E}">
        <p14:creationId xmlns:p14="http://schemas.microsoft.com/office/powerpoint/2010/main" val="28052869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Slide Image Placeholder 1"/>
          <p:cNvSpPr>
            <a:spLocks noGrp="1" noRot="1" noChangeAspect="1"/>
          </p:cNvSpPr>
          <p:nvPr>
            <p:ph type="sldImg"/>
          </p:nvPr>
        </p:nvSpPr>
        <p:spPr>
          <a:ln/>
        </p:spPr>
      </p:sp>
      <p:sp>
        <p:nvSpPr>
          <p:cNvPr id="23142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11EFF885-7BCA-8B43-8D56-4ACBD14EF196}" type="slidenum">
              <a:rPr lang="en-US" smtClean="0"/>
              <a:pPr>
                <a:defRPr/>
              </a:pPr>
              <a:t>125</a:t>
            </a:fld>
            <a:endParaRPr lang="en-US"/>
          </a:p>
        </p:txBody>
      </p:sp>
    </p:spTree>
    <p:extLst>
      <p:ext uri="{BB962C8B-B14F-4D97-AF65-F5344CB8AC3E}">
        <p14:creationId xmlns:p14="http://schemas.microsoft.com/office/powerpoint/2010/main" val="9081558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Slide Image Placeholder 1"/>
          <p:cNvSpPr>
            <a:spLocks noGrp="1" noRot="1" noChangeAspect="1"/>
          </p:cNvSpPr>
          <p:nvPr>
            <p:ph type="sldImg"/>
          </p:nvPr>
        </p:nvSpPr>
        <p:spPr>
          <a:ln/>
        </p:spPr>
      </p:sp>
      <p:sp>
        <p:nvSpPr>
          <p:cNvPr id="2334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DAEE90E3-D0E5-0E45-B320-35DD69766836}" type="slidenum">
              <a:rPr lang="en-US" smtClean="0"/>
              <a:pPr>
                <a:defRPr/>
              </a:pPr>
              <a:t>126</a:t>
            </a:fld>
            <a:endParaRPr lang="en-US"/>
          </a:p>
        </p:txBody>
      </p:sp>
    </p:spTree>
    <p:extLst>
      <p:ext uri="{BB962C8B-B14F-4D97-AF65-F5344CB8AC3E}">
        <p14:creationId xmlns:p14="http://schemas.microsoft.com/office/powerpoint/2010/main" val="32575385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Slide Image Placeholder 1"/>
          <p:cNvSpPr>
            <a:spLocks noGrp="1" noRot="1" noChangeAspect="1"/>
          </p:cNvSpPr>
          <p:nvPr>
            <p:ph type="sldImg"/>
          </p:nvPr>
        </p:nvSpPr>
        <p:spPr>
          <a:ln/>
        </p:spPr>
      </p:sp>
      <p:sp>
        <p:nvSpPr>
          <p:cNvPr id="2355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47B2A02F-60B1-894A-A707-BCB73FDB2D3B}" type="slidenum">
              <a:rPr lang="en-US" smtClean="0"/>
              <a:pPr>
                <a:defRPr/>
              </a:pPr>
              <a:t>127</a:t>
            </a:fld>
            <a:endParaRPr lang="en-US"/>
          </a:p>
        </p:txBody>
      </p:sp>
    </p:spTree>
    <p:extLst>
      <p:ext uri="{BB962C8B-B14F-4D97-AF65-F5344CB8AC3E}">
        <p14:creationId xmlns:p14="http://schemas.microsoft.com/office/powerpoint/2010/main" val="6800937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Slide Image Placeholder 1"/>
          <p:cNvSpPr>
            <a:spLocks noGrp="1" noRot="1" noChangeAspect="1"/>
          </p:cNvSpPr>
          <p:nvPr>
            <p:ph type="sldImg"/>
          </p:nvPr>
        </p:nvSpPr>
        <p:spPr>
          <a:ln/>
        </p:spPr>
      </p:sp>
      <p:sp>
        <p:nvSpPr>
          <p:cNvPr id="2375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05D113E5-3C83-3A49-9A40-384E1D486C1E}" type="slidenum">
              <a:rPr lang="en-US" smtClean="0"/>
              <a:pPr>
                <a:defRPr/>
              </a:pPr>
              <a:t>128</a:t>
            </a:fld>
            <a:endParaRPr lang="en-US"/>
          </a:p>
        </p:txBody>
      </p:sp>
    </p:spTree>
    <p:extLst>
      <p:ext uri="{BB962C8B-B14F-4D97-AF65-F5344CB8AC3E}">
        <p14:creationId xmlns:p14="http://schemas.microsoft.com/office/powerpoint/2010/main" val="6652103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Slide Image Placeholder 1"/>
          <p:cNvSpPr>
            <a:spLocks noGrp="1" noRot="1" noChangeAspect="1"/>
          </p:cNvSpPr>
          <p:nvPr>
            <p:ph type="sldImg"/>
          </p:nvPr>
        </p:nvSpPr>
        <p:spPr>
          <a:ln/>
        </p:spPr>
      </p:sp>
      <p:sp>
        <p:nvSpPr>
          <p:cNvPr id="23961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8A2739D0-A981-4443-8FA3-88055048BB50}" type="slidenum">
              <a:rPr lang="en-US" smtClean="0"/>
              <a:pPr>
                <a:defRPr/>
              </a:pPr>
              <a:t>129</a:t>
            </a:fld>
            <a:endParaRPr lang="en-US"/>
          </a:p>
        </p:txBody>
      </p:sp>
    </p:spTree>
    <p:extLst>
      <p:ext uri="{BB962C8B-B14F-4D97-AF65-F5344CB8AC3E}">
        <p14:creationId xmlns:p14="http://schemas.microsoft.com/office/powerpoint/2010/main" val="2040409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lide Image Placeholder 1"/>
          <p:cNvSpPr>
            <a:spLocks noGrp="1" noRot="1" noChangeAspect="1"/>
          </p:cNvSpPr>
          <p:nvPr>
            <p:ph type="sldImg"/>
          </p:nvPr>
        </p:nvSpPr>
        <p:spPr>
          <a:ln/>
        </p:spPr>
      </p:sp>
      <p:sp>
        <p:nvSpPr>
          <p:cNvPr id="2416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1532CEDF-DC40-614C-A377-B18EC035C373}" type="slidenum">
              <a:rPr lang="en-US" smtClean="0"/>
              <a:pPr>
                <a:defRPr/>
              </a:pPr>
              <a:t>130</a:t>
            </a:fld>
            <a:endParaRPr lang="en-US"/>
          </a:p>
        </p:txBody>
      </p:sp>
    </p:spTree>
    <p:extLst>
      <p:ext uri="{BB962C8B-B14F-4D97-AF65-F5344CB8AC3E}">
        <p14:creationId xmlns:p14="http://schemas.microsoft.com/office/powerpoint/2010/main" val="10536617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Slide Image Placeholder 1"/>
          <p:cNvSpPr>
            <a:spLocks noGrp="1" noRot="1" noChangeAspect="1"/>
          </p:cNvSpPr>
          <p:nvPr>
            <p:ph type="sldImg"/>
          </p:nvPr>
        </p:nvSpPr>
        <p:spPr>
          <a:ln/>
        </p:spPr>
      </p:sp>
      <p:sp>
        <p:nvSpPr>
          <p:cNvPr id="2437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64418D44-B78F-1348-AC3D-E0F73A5EBFDE}" type="slidenum">
              <a:rPr lang="en-US" smtClean="0"/>
              <a:pPr>
                <a:defRPr/>
              </a:pPr>
              <a:t>131</a:t>
            </a:fld>
            <a:endParaRPr lang="en-US"/>
          </a:p>
        </p:txBody>
      </p:sp>
    </p:spTree>
    <p:extLst>
      <p:ext uri="{BB962C8B-B14F-4D97-AF65-F5344CB8AC3E}">
        <p14:creationId xmlns:p14="http://schemas.microsoft.com/office/powerpoint/2010/main" val="188911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DFFA4605-A458-E045-BE70-745BFDEA2C67}" type="slidenum">
              <a:rPr lang="en-US" smtClean="0"/>
              <a:pPr>
                <a:defRPr/>
              </a:pPr>
              <a:t>60</a:t>
            </a:fld>
            <a:endParaRPr lang="en-US"/>
          </a:p>
        </p:txBody>
      </p:sp>
    </p:spTree>
    <p:extLst>
      <p:ext uri="{BB962C8B-B14F-4D97-AF65-F5344CB8AC3E}">
        <p14:creationId xmlns:p14="http://schemas.microsoft.com/office/powerpoint/2010/main" val="39549915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Slide Image Placeholder 1"/>
          <p:cNvSpPr>
            <a:spLocks noGrp="1" noRot="1" noChangeAspect="1"/>
          </p:cNvSpPr>
          <p:nvPr>
            <p:ph type="sldImg"/>
          </p:nvPr>
        </p:nvSpPr>
        <p:spPr>
          <a:ln/>
        </p:spPr>
      </p:sp>
      <p:sp>
        <p:nvSpPr>
          <p:cNvPr id="2457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endParaRPr>
          </a:p>
        </p:txBody>
      </p:sp>
      <p:sp>
        <p:nvSpPr>
          <p:cNvPr id="4" name="Slide Number Placeholder 3"/>
          <p:cNvSpPr>
            <a:spLocks noGrp="1"/>
          </p:cNvSpPr>
          <p:nvPr>
            <p:ph type="sldNum" sz="quarter" idx="5"/>
          </p:nvPr>
        </p:nvSpPr>
        <p:spPr/>
        <p:txBody>
          <a:bodyPr/>
          <a:lstStyle/>
          <a:p>
            <a:pPr>
              <a:defRPr/>
            </a:pPr>
            <a:fld id="{6C7F627F-41F5-9744-8E46-8B09070121F1}" type="slidenum">
              <a:rPr lang="en-US" smtClean="0"/>
              <a:pPr>
                <a:defRPr/>
              </a:pPr>
              <a:t>132</a:t>
            </a:fld>
            <a:endParaRPr lang="en-US"/>
          </a:p>
        </p:txBody>
      </p:sp>
    </p:spTree>
    <p:extLst>
      <p:ext uri="{BB962C8B-B14F-4D97-AF65-F5344CB8AC3E}">
        <p14:creationId xmlns:p14="http://schemas.microsoft.com/office/powerpoint/2010/main" val="1569844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Slide Image Placeholder 1"/>
          <p:cNvSpPr>
            <a:spLocks noGrp="1" noRot="1" noChangeAspect="1"/>
          </p:cNvSpPr>
          <p:nvPr>
            <p:ph type="sldImg"/>
          </p:nvPr>
        </p:nvSpPr>
        <p:spPr>
          <a:ln/>
        </p:spPr>
      </p:sp>
      <p:sp>
        <p:nvSpPr>
          <p:cNvPr id="2478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05BCE795-5BEC-7A40-8A7D-86953F9278B5}" type="slidenum">
              <a:rPr lang="en-US" smtClean="0"/>
              <a:pPr>
                <a:defRPr/>
              </a:pPr>
              <a:t>133</a:t>
            </a:fld>
            <a:endParaRPr lang="en-US"/>
          </a:p>
        </p:txBody>
      </p:sp>
    </p:spTree>
    <p:extLst>
      <p:ext uri="{BB962C8B-B14F-4D97-AF65-F5344CB8AC3E}">
        <p14:creationId xmlns:p14="http://schemas.microsoft.com/office/powerpoint/2010/main" val="5916703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Slide Image Placeholder 1"/>
          <p:cNvSpPr>
            <a:spLocks noGrp="1" noRot="1" noChangeAspect="1"/>
          </p:cNvSpPr>
          <p:nvPr>
            <p:ph type="sldImg"/>
          </p:nvPr>
        </p:nvSpPr>
        <p:spPr>
          <a:ln/>
        </p:spPr>
      </p:sp>
      <p:sp>
        <p:nvSpPr>
          <p:cNvPr id="2498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92962BC1-0C30-DD46-B788-1E88D28B61DD}" type="slidenum">
              <a:rPr lang="en-US" smtClean="0"/>
              <a:pPr>
                <a:defRPr/>
              </a:pPr>
              <a:t>134</a:t>
            </a:fld>
            <a:endParaRPr lang="en-US"/>
          </a:p>
        </p:txBody>
      </p:sp>
    </p:spTree>
    <p:extLst>
      <p:ext uri="{BB962C8B-B14F-4D97-AF65-F5344CB8AC3E}">
        <p14:creationId xmlns:p14="http://schemas.microsoft.com/office/powerpoint/2010/main" val="27287017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Slide Image Placeholder 1"/>
          <p:cNvSpPr>
            <a:spLocks noGrp="1" noRot="1" noChangeAspect="1"/>
          </p:cNvSpPr>
          <p:nvPr>
            <p:ph type="sldImg"/>
          </p:nvPr>
        </p:nvSpPr>
        <p:spPr>
          <a:ln/>
        </p:spPr>
      </p:sp>
      <p:sp>
        <p:nvSpPr>
          <p:cNvPr id="25190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568209DD-2A70-C547-8DB0-B2C7D1949729}" type="slidenum">
              <a:rPr lang="en-US" smtClean="0"/>
              <a:pPr>
                <a:defRPr/>
              </a:pPr>
              <a:t>135</a:t>
            </a:fld>
            <a:endParaRPr lang="en-US"/>
          </a:p>
        </p:txBody>
      </p:sp>
    </p:spTree>
    <p:extLst>
      <p:ext uri="{BB962C8B-B14F-4D97-AF65-F5344CB8AC3E}">
        <p14:creationId xmlns:p14="http://schemas.microsoft.com/office/powerpoint/2010/main" val="32653989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Slide Image Placeholder 1"/>
          <p:cNvSpPr>
            <a:spLocks noGrp="1" noRot="1" noChangeAspect="1"/>
          </p:cNvSpPr>
          <p:nvPr>
            <p:ph type="sldImg"/>
          </p:nvPr>
        </p:nvSpPr>
        <p:spPr>
          <a:ln/>
        </p:spPr>
      </p:sp>
      <p:sp>
        <p:nvSpPr>
          <p:cNvPr id="2539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C294010-CF8F-6F48-AA4E-350A8788D715}" type="slidenum">
              <a:rPr lang="en-US" smtClean="0"/>
              <a:pPr>
                <a:defRPr/>
              </a:pPr>
              <a:t>136</a:t>
            </a:fld>
            <a:endParaRPr lang="en-US"/>
          </a:p>
        </p:txBody>
      </p:sp>
    </p:spTree>
    <p:extLst>
      <p:ext uri="{BB962C8B-B14F-4D97-AF65-F5344CB8AC3E}">
        <p14:creationId xmlns:p14="http://schemas.microsoft.com/office/powerpoint/2010/main" val="20541271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smtClean="0">
                <a:ea typeface="ＭＳ Ｐゴシック" charset="0"/>
              </a:rPr>
              <a:t>108 min</a:t>
            </a:r>
          </a:p>
          <a:p>
            <a:r>
              <a:rPr lang="en-US" dirty="0" smtClean="0">
                <a:ea typeface="ＭＳ Ｐゴシック" charset="0"/>
              </a:rPr>
              <a:t>Already have authentication, how it works, </a:t>
            </a:r>
            <a:r>
              <a:rPr lang="en-US" smtClean="0">
                <a:ea typeface="ＭＳ Ｐゴシック" charset="0"/>
              </a:rPr>
              <a:t>need authorization</a:t>
            </a:r>
            <a:endParaRPr lang="en-US" dirty="0">
              <a:ea typeface="ＭＳ Ｐゴシック" charset="0"/>
            </a:endParaRPr>
          </a:p>
        </p:txBody>
      </p:sp>
      <p:sp>
        <p:nvSpPr>
          <p:cNvPr id="4" name="Slide Number Placeholder 3"/>
          <p:cNvSpPr>
            <a:spLocks noGrp="1"/>
          </p:cNvSpPr>
          <p:nvPr>
            <p:ph type="sldNum" sz="quarter" idx="5"/>
          </p:nvPr>
        </p:nvSpPr>
        <p:spPr/>
        <p:txBody>
          <a:bodyPr/>
          <a:lstStyle/>
          <a:p>
            <a:pPr>
              <a:defRPr/>
            </a:pPr>
            <a:fld id="{2A9907DF-EA85-114E-AC63-B3A6E37C44DD}" type="slidenum">
              <a:rPr lang="en-US" smtClean="0"/>
              <a:pPr>
                <a:defRPr/>
              </a:pPr>
              <a:t>137</a:t>
            </a:fld>
            <a:endParaRPr lang="en-US"/>
          </a:p>
        </p:txBody>
      </p:sp>
    </p:spTree>
    <p:extLst>
      <p:ext uri="{BB962C8B-B14F-4D97-AF65-F5344CB8AC3E}">
        <p14:creationId xmlns:p14="http://schemas.microsoft.com/office/powerpoint/2010/main" val="3673308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p:cNvSpPr>
          <p:nvPr>
            <p:ph type="sldImg"/>
          </p:nvPr>
        </p:nvSpPr>
        <p:spPr>
          <a:ln/>
        </p:spPr>
      </p:sp>
      <p:sp>
        <p:nvSpPr>
          <p:cNvPr id="1843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endParaRPr>
          </a:p>
        </p:txBody>
      </p:sp>
      <p:sp>
        <p:nvSpPr>
          <p:cNvPr id="18432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30171" indent="-280835" eaLnBrk="0" hangingPunct="0">
              <a:defRPr sz="2400">
                <a:solidFill>
                  <a:srgbClr val="0095D3"/>
                </a:solidFill>
                <a:latin typeface="Arial" charset="0"/>
                <a:ea typeface="ＭＳ Ｐゴシック" charset="0"/>
              </a:defRPr>
            </a:lvl2pPr>
            <a:lvl3pPr marL="1123340" indent="-224668" eaLnBrk="0" hangingPunct="0">
              <a:defRPr sz="2400">
                <a:solidFill>
                  <a:srgbClr val="0095D3"/>
                </a:solidFill>
                <a:latin typeface="Arial" charset="0"/>
                <a:ea typeface="ＭＳ Ｐゴシック" charset="0"/>
              </a:defRPr>
            </a:lvl3pPr>
            <a:lvl4pPr marL="1572677" indent="-224668" eaLnBrk="0" hangingPunct="0">
              <a:defRPr sz="2400">
                <a:solidFill>
                  <a:srgbClr val="0095D3"/>
                </a:solidFill>
                <a:latin typeface="Arial" charset="0"/>
                <a:ea typeface="ＭＳ Ｐゴシック" charset="0"/>
              </a:defRPr>
            </a:lvl4pPr>
            <a:lvl5pPr marL="2022013" indent="-224668" eaLnBrk="0" hangingPunct="0">
              <a:defRPr sz="2400">
                <a:solidFill>
                  <a:srgbClr val="0095D3"/>
                </a:solidFill>
                <a:latin typeface="Arial" charset="0"/>
                <a:ea typeface="ＭＳ Ｐゴシック" charset="0"/>
              </a:defRPr>
            </a:lvl5pPr>
            <a:lvl6pPr marL="2471349" indent="-224668" eaLnBrk="0" fontAlgn="base" hangingPunct="0">
              <a:spcBef>
                <a:spcPct val="0"/>
              </a:spcBef>
              <a:spcAft>
                <a:spcPct val="0"/>
              </a:spcAft>
              <a:defRPr sz="2400">
                <a:solidFill>
                  <a:srgbClr val="0095D3"/>
                </a:solidFill>
                <a:latin typeface="Arial" charset="0"/>
                <a:ea typeface="ＭＳ Ｐゴシック" charset="0"/>
              </a:defRPr>
            </a:lvl6pPr>
            <a:lvl7pPr marL="2920685" indent="-224668" eaLnBrk="0" fontAlgn="base" hangingPunct="0">
              <a:spcBef>
                <a:spcPct val="0"/>
              </a:spcBef>
              <a:spcAft>
                <a:spcPct val="0"/>
              </a:spcAft>
              <a:defRPr sz="2400">
                <a:solidFill>
                  <a:srgbClr val="0095D3"/>
                </a:solidFill>
                <a:latin typeface="Arial" charset="0"/>
                <a:ea typeface="ＭＳ Ｐゴシック" charset="0"/>
              </a:defRPr>
            </a:lvl7pPr>
            <a:lvl8pPr marL="3370021" indent="-224668" eaLnBrk="0" fontAlgn="base" hangingPunct="0">
              <a:spcBef>
                <a:spcPct val="0"/>
              </a:spcBef>
              <a:spcAft>
                <a:spcPct val="0"/>
              </a:spcAft>
              <a:defRPr sz="2400">
                <a:solidFill>
                  <a:srgbClr val="0095D3"/>
                </a:solidFill>
                <a:latin typeface="Arial" charset="0"/>
                <a:ea typeface="ＭＳ Ｐゴシック" charset="0"/>
              </a:defRPr>
            </a:lvl8pPr>
            <a:lvl9pPr marL="3819357" indent="-224668" eaLnBrk="0" fontAlgn="base" hangingPunct="0">
              <a:spcBef>
                <a:spcPct val="0"/>
              </a:spcBef>
              <a:spcAft>
                <a:spcPct val="0"/>
              </a:spcAft>
              <a:defRPr sz="2400">
                <a:solidFill>
                  <a:srgbClr val="0095D3"/>
                </a:solidFill>
                <a:latin typeface="Arial" charset="0"/>
                <a:ea typeface="ＭＳ Ｐゴシック" charset="0"/>
              </a:defRPr>
            </a:lvl9pPr>
          </a:lstStyle>
          <a:p>
            <a:fld id="{DB54D217-D039-7840-801E-3C3BBD095588}" type="slidenum">
              <a:rPr lang="en-US" sz="1200">
                <a:solidFill>
                  <a:schemeClr val="tx1"/>
                </a:solidFill>
              </a:rPr>
              <a:pPr/>
              <a:t>138</a:t>
            </a:fld>
            <a:endParaRPr lang="en-US" sz="1200">
              <a:solidFill>
                <a:schemeClr val="tx1"/>
              </a:solidFill>
            </a:endParaRPr>
          </a:p>
        </p:txBody>
      </p:sp>
    </p:spTree>
    <p:extLst>
      <p:ext uri="{BB962C8B-B14F-4D97-AF65-F5344CB8AC3E}">
        <p14:creationId xmlns:p14="http://schemas.microsoft.com/office/powerpoint/2010/main" val="8501995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Image Placeholder 1"/>
          <p:cNvSpPr>
            <a:spLocks noGrp="1" noRot="1" noChangeAspect="1"/>
          </p:cNvSpPr>
          <p:nvPr>
            <p:ph type="sldImg"/>
          </p:nvPr>
        </p:nvSpPr>
        <p:spPr>
          <a:ln/>
        </p:spPr>
      </p:sp>
      <p:sp>
        <p:nvSpPr>
          <p:cNvPr id="2560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79C4013-EFAA-3648-BC98-1BE6B046F205}" type="slidenum">
              <a:rPr lang="en-US" smtClean="0"/>
              <a:pPr>
                <a:defRPr/>
              </a:pPr>
              <a:t>139</a:t>
            </a:fld>
            <a:endParaRPr lang="en-US"/>
          </a:p>
        </p:txBody>
      </p:sp>
    </p:spTree>
    <p:extLst>
      <p:ext uri="{BB962C8B-B14F-4D97-AF65-F5344CB8AC3E}">
        <p14:creationId xmlns:p14="http://schemas.microsoft.com/office/powerpoint/2010/main" val="26445400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Image Placeholder 1"/>
          <p:cNvSpPr>
            <a:spLocks noGrp="1" noRot="1" noChangeAspect="1"/>
          </p:cNvSpPr>
          <p:nvPr>
            <p:ph type="sldImg"/>
          </p:nvPr>
        </p:nvSpPr>
        <p:spPr>
          <a:ln/>
        </p:spPr>
      </p:sp>
      <p:sp>
        <p:nvSpPr>
          <p:cNvPr id="2560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79C4013-EFAA-3648-BC98-1BE6B046F205}" type="slidenum">
              <a:rPr lang="en-US" smtClean="0"/>
              <a:pPr>
                <a:defRPr/>
              </a:pPr>
              <a:t>140</a:t>
            </a:fld>
            <a:endParaRPr lang="en-US"/>
          </a:p>
        </p:txBody>
      </p:sp>
    </p:spTree>
    <p:extLst>
      <p:ext uri="{BB962C8B-B14F-4D97-AF65-F5344CB8AC3E}">
        <p14:creationId xmlns:p14="http://schemas.microsoft.com/office/powerpoint/2010/main" val="19516429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Image Placeholder 1"/>
          <p:cNvSpPr>
            <a:spLocks noGrp="1" noRot="1" noChangeAspect="1"/>
          </p:cNvSpPr>
          <p:nvPr>
            <p:ph type="sldImg"/>
          </p:nvPr>
        </p:nvSpPr>
        <p:spPr>
          <a:ln/>
        </p:spPr>
      </p:sp>
      <p:sp>
        <p:nvSpPr>
          <p:cNvPr id="2560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79C4013-EFAA-3648-BC98-1BE6B046F205}" type="slidenum">
              <a:rPr lang="en-US" smtClean="0"/>
              <a:pPr>
                <a:defRPr/>
              </a:pPr>
              <a:t>141</a:t>
            </a:fld>
            <a:endParaRPr lang="en-US"/>
          </a:p>
        </p:txBody>
      </p:sp>
    </p:spTree>
    <p:extLst>
      <p:ext uri="{BB962C8B-B14F-4D97-AF65-F5344CB8AC3E}">
        <p14:creationId xmlns:p14="http://schemas.microsoft.com/office/powerpoint/2010/main" val="373249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71DF6DEB-3609-4046-949B-4F5FC602A37D}" type="slidenum">
              <a:rPr lang="en-US" smtClean="0"/>
              <a:pPr>
                <a:defRPr/>
              </a:pPr>
              <a:t>61</a:t>
            </a:fld>
            <a:endParaRPr lang="en-US"/>
          </a:p>
        </p:txBody>
      </p:sp>
    </p:spTree>
    <p:extLst>
      <p:ext uri="{BB962C8B-B14F-4D97-AF65-F5344CB8AC3E}">
        <p14:creationId xmlns:p14="http://schemas.microsoft.com/office/powerpoint/2010/main" val="16617952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Image Placeholder 1"/>
          <p:cNvSpPr>
            <a:spLocks noGrp="1" noRot="1" noChangeAspect="1"/>
          </p:cNvSpPr>
          <p:nvPr>
            <p:ph type="sldImg"/>
          </p:nvPr>
        </p:nvSpPr>
        <p:spPr>
          <a:ln/>
        </p:spPr>
      </p:sp>
      <p:sp>
        <p:nvSpPr>
          <p:cNvPr id="2560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endParaRPr>
          </a:p>
        </p:txBody>
      </p:sp>
      <p:sp>
        <p:nvSpPr>
          <p:cNvPr id="4" name="Slide Number Placeholder 3"/>
          <p:cNvSpPr>
            <a:spLocks noGrp="1"/>
          </p:cNvSpPr>
          <p:nvPr>
            <p:ph type="sldNum" sz="quarter" idx="5"/>
          </p:nvPr>
        </p:nvSpPr>
        <p:spPr/>
        <p:txBody>
          <a:bodyPr/>
          <a:lstStyle/>
          <a:p>
            <a:pPr>
              <a:defRPr/>
            </a:pPr>
            <a:fld id="{A79C4013-EFAA-3648-BC98-1BE6B046F205}" type="slidenum">
              <a:rPr lang="en-US" smtClean="0"/>
              <a:pPr>
                <a:defRPr/>
              </a:pPr>
              <a:t>142</a:t>
            </a:fld>
            <a:endParaRPr lang="en-US"/>
          </a:p>
        </p:txBody>
      </p:sp>
    </p:spTree>
    <p:extLst>
      <p:ext uri="{BB962C8B-B14F-4D97-AF65-F5344CB8AC3E}">
        <p14:creationId xmlns:p14="http://schemas.microsoft.com/office/powerpoint/2010/main" val="16563441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rPr>
              <a:t>Keep Alive, Clustering, determine session</a:t>
            </a:r>
            <a:r>
              <a:rPr lang="en-US" baseline="0" dirty="0" smtClean="0">
                <a:ea typeface="ＭＳ Ｐゴシック" charset="0"/>
              </a:rPr>
              <a:t> id in header, allow users to invalidate suspicious sessions, sessions on other systems (i.e. Messaging)</a:t>
            </a:r>
            <a:endParaRPr lang="en-US" dirty="0" smtClean="0">
              <a:ea typeface="ＭＳ Ｐゴシック" charset="0"/>
            </a:endParaRPr>
          </a:p>
          <a:p>
            <a:endParaRPr lang="en-US" dirty="0" smtClean="0">
              <a:ea typeface="ＭＳ Ｐゴシック" charset="0"/>
            </a:endParaRPr>
          </a:p>
          <a:p>
            <a:endParaRPr lang="en-US" dirty="0">
              <a:ea typeface="ＭＳ Ｐゴシック" charset="0"/>
            </a:endParaRPr>
          </a:p>
        </p:txBody>
      </p:sp>
      <p:sp>
        <p:nvSpPr>
          <p:cNvPr id="4" name="Slide Number Placeholder 3"/>
          <p:cNvSpPr>
            <a:spLocks noGrp="1"/>
          </p:cNvSpPr>
          <p:nvPr>
            <p:ph type="sldNum" sz="quarter" idx="5"/>
          </p:nvPr>
        </p:nvSpPr>
        <p:spPr/>
        <p:txBody>
          <a:bodyPr/>
          <a:lstStyle/>
          <a:p>
            <a:pPr>
              <a:defRPr/>
            </a:pPr>
            <a:fld id="{2A9907DF-EA85-114E-AC63-B3A6E37C44DD}" type="slidenum">
              <a:rPr lang="en-US" smtClean="0"/>
              <a:pPr>
                <a:defRPr/>
              </a:pPr>
              <a:t>143</a:t>
            </a:fld>
            <a:endParaRPr lang="en-US"/>
          </a:p>
        </p:txBody>
      </p:sp>
    </p:spTree>
    <p:extLst>
      <p:ext uri="{BB962C8B-B14F-4D97-AF65-F5344CB8AC3E}">
        <p14:creationId xmlns:p14="http://schemas.microsoft.com/office/powerpoint/2010/main" val="300346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9" name="Picture 5" descr="C:\Users\sdunn\Documents\Pivotal Open Source\events\SpringOne2GX 2014\presentation\title-bg-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1" cy="51435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userDrawn="1"/>
        </p:nvSpPr>
        <p:spPr>
          <a:xfrm>
            <a:off x="0" y="4781550"/>
            <a:ext cx="9144001" cy="361950"/>
          </a:xfrm>
          <a:prstGeom prst="rect">
            <a:avLst/>
          </a:prstGeom>
          <a:solidFill>
            <a:srgbClr val="33333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69431"/>
            <a:ext cx="7772400" cy="1102519"/>
          </a:xfrm>
        </p:spPr>
        <p:txBody>
          <a:bodyPr lIns="0" tIns="0" rIns="0" bIns="0" anchor="t" anchorCtr="0">
            <a:normAutofit/>
          </a:bodyPr>
          <a:lstStyle>
            <a:lvl1pPr algn="ctr">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12381"/>
            <a:ext cx="6400800" cy="588169"/>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Straight Connector 6"/>
          <p:cNvCxnSpPr/>
          <p:nvPr userDrawn="1"/>
        </p:nvCxnSpPr>
        <p:spPr>
          <a:xfrm>
            <a:off x="0" y="4781550"/>
            <a:ext cx="91440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37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6" name="Oval 5"/>
          <p:cNvSpPr>
            <a:spLocks noChangeArrowheads="1"/>
          </p:cNvSpPr>
          <p:nvPr userDrawn="1"/>
        </p:nvSpPr>
        <p:spPr bwMode="auto">
          <a:xfrm>
            <a:off x="2509838" y="3948113"/>
            <a:ext cx="2895600" cy="400050"/>
          </a:xfrm>
          <a:prstGeom prst="ellipse">
            <a:avLst/>
          </a:prstGeom>
          <a:gradFill rotWithShape="1">
            <a:gsLst>
              <a:gs pos="0">
                <a:srgbClr val="333333">
                  <a:alpha val="78998"/>
                </a:srgbClr>
              </a:gs>
              <a:gs pos="100000">
                <a:schemeClr val="bg1">
                  <a:alpha val="0"/>
                </a:scheme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p>
            <a:endParaRPr lang="en-US"/>
          </a:p>
        </p:txBody>
      </p:sp>
      <p:sp>
        <p:nvSpPr>
          <p:cNvPr id="7" name="Oval 2"/>
          <p:cNvSpPr>
            <a:spLocks noChangeArrowheads="1"/>
          </p:cNvSpPr>
          <p:nvPr userDrawn="1"/>
        </p:nvSpPr>
        <p:spPr bwMode="auto">
          <a:xfrm>
            <a:off x="2514600" y="4000500"/>
            <a:ext cx="2895600" cy="400050"/>
          </a:xfrm>
          <a:prstGeom prst="ellipse">
            <a:avLst/>
          </a:prstGeom>
          <a:gradFill rotWithShape="1">
            <a:gsLst>
              <a:gs pos="0">
                <a:srgbClr val="333333">
                  <a:alpha val="78998"/>
                </a:srgbClr>
              </a:gs>
              <a:gs pos="100000">
                <a:schemeClr val="bg1">
                  <a:alpha val="0"/>
                </a:scheme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5" name="Chart 4"/>
          <p:cNvGraphicFramePr/>
          <p:nvPr userDrawn="1">
            <p:extLst>
              <p:ext uri="{D42A27DB-BD31-4B8C-83A1-F6EECF244321}">
                <p14:modId xmlns:p14="http://schemas.microsoft.com/office/powerpoint/2010/main" val="1673285133"/>
              </p:ext>
            </p:extLst>
          </p:nvPr>
        </p:nvGraphicFramePr>
        <p:xfrm>
          <a:off x="1828800" y="971550"/>
          <a:ext cx="5410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68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formatt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
        <p:nvSpPr>
          <p:cNvPr id="5" name="Rectangle 4"/>
          <p:cNvSpPr>
            <a:spLocks noChangeArrowheads="1"/>
          </p:cNvSpPr>
          <p:nvPr userDrawn="1"/>
        </p:nvSpPr>
        <p:spPr bwMode="auto">
          <a:xfrm>
            <a:off x="347663" y="912813"/>
            <a:ext cx="8415337" cy="3314700"/>
          </a:xfrm>
          <a:prstGeom prst="rect">
            <a:avLst/>
          </a:prstGeom>
          <a:solidFill>
            <a:srgbClr val="EDF4D4"/>
          </a:solidFill>
          <a:ln w="12700">
            <a:solidFill>
              <a:schemeClr val="tx1">
                <a:lumMod val="65000"/>
                <a:lumOff val="35000"/>
              </a:schemeClr>
            </a:solidFill>
            <a:miter lim="800000"/>
            <a:headEnd/>
            <a:tailEnd/>
          </a:ln>
          <a:effectLst/>
        </p:spPr>
        <p:txBody>
          <a:bodyPr lIns="274320" tIns="228600" rIns="274320" bIns="228600"/>
          <a:lstStyle/>
          <a:p>
            <a:pPr marL="342900" indent="-342900" eaLnBrk="0" hangingPunct="0">
              <a:lnSpc>
                <a:spcPct val="80000"/>
              </a:lnSpc>
              <a:spcBef>
                <a:spcPct val="20000"/>
              </a:spcBef>
              <a:defRPr/>
            </a:pPr>
            <a:r>
              <a:rPr lang="en-US">
                <a:solidFill>
                  <a:srgbClr val="3F7F5F"/>
                </a:solidFill>
                <a:latin typeface="Helvetica" charset="0"/>
              </a:rPr>
              <a:t>// This is Helvetica: 18 pt or higher please</a:t>
            </a:r>
            <a:endParaRPr lang="en-US">
              <a:solidFill>
                <a:srgbClr val="7F0055"/>
              </a:solidFill>
              <a:latin typeface="Helvetica" charset="0"/>
            </a:endParaRPr>
          </a:p>
          <a:p>
            <a:pPr marL="342900" indent="-342900" eaLnBrk="0" hangingPunct="0">
              <a:lnSpc>
                <a:spcPct val="80000"/>
              </a:lnSpc>
              <a:spcBef>
                <a:spcPct val="20000"/>
              </a:spcBef>
              <a:defRPr/>
            </a:pPr>
            <a:r>
              <a:rPr lang="en-US">
                <a:solidFill>
                  <a:srgbClr val="7F0055"/>
                </a:solidFill>
                <a:latin typeface="Helvetica" charset="0"/>
              </a:rPr>
              <a:t>public class</a:t>
            </a:r>
            <a:r>
              <a:rPr lang="en-US">
                <a:latin typeface="Helvetica" charset="0"/>
              </a:rPr>
              <a:t> TransferServiceImpl implements TransferService {</a:t>
            </a:r>
          </a:p>
          <a:p>
            <a:pPr marL="342900" indent="-342900" eaLnBrk="0" hangingPunct="0">
              <a:lnSpc>
                <a:spcPct val="80000"/>
              </a:lnSpc>
              <a:spcBef>
                <a:spcPct val="20000"/>
              </a:spcBef>
              <a:defRPr/>
            </a:pPr>
            <a:r>
              <a:rPr lang="en-US">
                <a:latin typeface="Helvetica" charset="0"/>
              </a:rPr>
              <a:t>    </a:t>
            </a:r>
            <a:r>
              <a:rPr lang="en-US">
                <a:solidFill>
                  <a:srgbClr val="7F0055"/>
                </a:solidFill>
                <a:latin typeface="Helvetica" charset="0"/>
              </a:rPr>
              <a:t>public</a:t>
            </a:r>
            <a:r>
              <a:rPr lang="en-US">
                <a:latin typeface="Helvetica" charset="0"/>
              </a:rPr>
              <a:t> TransferServiceImpl(AccountRepository ar) {</a:t>
            </a:r>
          </a:p>
          <a:p>
            <a:pPr marL="342900" indent="-342900" eaLnBrk="0" hangingPunct="0">
              <a:lnSpc>
                <a:spcPct val="80000"/>
              </a:lnSpc>
              <a:spcBef>
                <a:spcPct val="20000"/>
              </a:spcBef>
              <a:defRPr/>
            </a:pPr>
            <a:r>
              <a:rPr lang="en-US">
                <a:latin typeface="Helvetica" charset="0"/>
              </a:rPr>
              <a:t>        </a:t>
            </a:r>
            <a:r>
              <a:rPr lang="en-US">
                <a:solidFill>
                  <a:srgbClr val="7F0055"/>
                </a:solidFill>
                <a:latin typeface="Helvetica" charset="0"/>
              </a:rPr>
              <a:t>this</a:t>
            </a:r>
            <a:r>
              <a:rPr lang="en-US">
                <a:latin typeface="Helvetica" charset="0"/>
              </a:rPr>
              <a:t>.</a:t>
            </a:r>
            <a:r>
              <a:rPr lang="en-US">
                <a:solidFill>
                  <a:srgbClr val="0000C0"/>
                </a:solidFill>
                <a:latin typeface="Helvetica" charset="0"/>
              </a:rPr>
              <a:t>accountRepository</a:t>
            </a:r>
            <a:r>
              <a:rPr lang="en-US">
                <a:latin typeface="Helvetica" charset="0"/>
              </a:rPr>
              <a:t> = ar;</a:t>
            </a:r>
          </a:p>
          <a:p>
            <a:pPr marL="342900" indent="-342900" eaLnBrk="0" hangingPunct="0">
              <a:lnSpc>
                <a:spcPct val="80000"/>
              </a:lnSpc>
              <a:spcBef>
                <a:spcPct val="20000"/>
              </a:spcBef>
              <a:defRPr/>
            </a:pPr>
            <a:r>
              <a:rPr lang="en-US">
                <a:latin typeface="Helvetica" charset="0"/>
              </a:rPr>
              <a:t>    }</a:t>
            </a:r>
          </a:p>
          <a:p>
            <a:pPr marL="342900" indent="-342900" eaLnBrk="0" hangingPunct="0">
              <a:lnSpc>
                <a:spcPct val="80000"/>
              </a:lnSpc>
              <a:spcBef>
                <a:spcPct val="20000"/>
              </a:spcBef>
              <a:defRPr/>
            </a:pPr>
            <a:r>
              <a:rPr lang="en-US">
                <a:latin typeface="Helvetica" charset="0"/>
              </a:rPr>
              <a:t>    …</a:t>
            </a:r>
          </a:p>
          <a:p>
            <a:pPr marL="342900" indent="-342900" eaLnBrk="0" hangingPunct="0">
              <a:lnSpc>
                <a:spcPct val="80000"/>
              </a:lnSpc>
              <a:spcBef>
                <a:spcPct val="20000"/>
              </a:spcBef>
              <a:defRPr/>
            </a:pPr>
            <a:r>
              <a:rPr lang="en-US">
                <a:latin typeface="Helvetica" charset="0"/>
              </a:rPr>
              <a:t>}</a:t>
            </a:r>
          </a:p>
        </p:txBody>
      </p:sp>
    </p:spTree>
    <p:extLst>
      <p:ext uri="{BB962C8B-B14F-4D97-AF65-F5344CB8AC3E}">
        <p14:creationId xmlns:p14="http://schemas.microsoft.com/office/powerpoint/2010/main" val="42194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4" name="Rectangle 3"/>
          <p:cNvSpPr/>
          <p:nvPr userDrawn="1"/>
        </p:nvSpPr>
        <p:spPr>
          <a:xfrm>
            <a:off x="0" y="0"/>
            <a:ext cx="9144000" cy="45244"/>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ct val="40000"/>
              </a:spcAft>
              <a:defRPr/>
            </a:pPr>
            <a:endParaRPr lang="en-US"/>
          </a:p>
        </p:txBody>
      </p:sp>
      <p:sp>
        <p:nvSpPr>
          <p:cNvPr id="10" name="Rectangle 2"/>
          <p:cNvSpPr>
            <a:spLocks noGrp="1" noChangeArrowheads="1"/>
          </p:cNvSpPr>
          <p:nvPr>
            <p:ph type="title"/>
          </p:nvPr>
        </p:nvSpPr>
        <p:spPr bwMode="auto">
          <a:xfrm>
            <a:off x="304804" y="306390"/>
            <a:ext cx="8537575" cy="279239"/>
          </a:xfrm>
          <a:prstGeom prst="rect">
            <a:avLst/>
          </a:prstGeom>
          <a:noFill/>
          <a:ln w="9525">
            <a:noFill/>
            <a:miter lim="800000"/>
            <a:headEnd/>
            <a:tailEnd/>
          </a:ln>
        </p:spPr>
        <p:txBody>
          <a:bodyPr/>
          <a:lstStyle/>
          <a:p>
            <a:pPr lvl="0"/>
            <a:r>
              <a:rPr lang="en-US" dirty="0" smtClean="0"/>
              <a:t>Click to edit Master title style</a:t>
            </a:r>
          </a:p>
        </p:txBody>
      </p:sp>
      <p:sp>
        <p:nvSpPr>
          <p:cNvPr id="3" name="Content Placeholder 2"/>
          <p:cNvSpPr>
            <a:spLocks noGrp="1"/>
          </p:cNvSpPr>
          <p:nvPr>
            <p:ph sz="quarter" idx="10"/>
          </p:nvPr>
        </p:nvSpPr>
        <p:spPr>
          <a:xfrm>
            <a:off x="304804" y="800101"/>
            <a:ext cx="8537575" cy="366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78517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5"/>
            <a:ext cx="8540750" cy="931069"/>
          </a:xfrm>
        </p:spPr>
        <p:txBody>
          <a:bodyPr anchor="b"/>
          <a:lstStyle>
            <a:lvl1pPr algn="ctr">
              <a:defRPr sz="2800" b="0" i="0">
                <a:solidFill>
                  <a:srgbClr val="333333"/>
                </a:solidFill>
              </a:defRPr>
            </a:lvl1pPr>
          </a:lstStyle>
          <a:p>
            <a:r>
              <a:rPr lang="en-US" smtClean="0"/>
              <a:t>Click to edit Master title style</a:t>
            </a:r>
            <a:endParaRPr lang="en-US" dirty="0"/>
          </a:p>
        </p:txBody>
      </p:sp>
      <p:sp>
        <p:nvSpPr>
          <p:cNvPr id="8" name="Text Placeholder 7"/>
          <p:cNvSpPr>
            <a:spLocks noGrp="1"/>
          </p:cNvSpPr>
          <p:nvPr>
            <p:ph type="body" sz="quarter" idx="12"/>
          </p:nvPr>
        </p:nvSpPr>
        <p:spPr>
          <a:xfrm>
            <a:off x="300047" y="2614612"/>
            <a:ext cx="8540749" cy="471488"/>
          </a:xfrm>
        </p:spPr>
        <p:txBody>
          <a:bodyPr/>
          <a:lstStyle>
            <a:lvl1pPr algn="ctr">
              <a:lnSpc>
                <a:spcPct val="100000"/>
              </a:lnSpc>
              <a:spcBef>
                <a:spcPts val="0"/>
              </a:spcBef>
              <a:buFont typeface="Arial" pitchFamily="34" charset="0"/>
              <a:buNone/>
              <a:defRPr b="0"/>
            </a:lvl1pPr>
          </a:lstStyle>
          <a:p>
            <a:pPr lvl="0"/>
            <a:r>
              <a:rPr lang="en-US" smtClean="0"/>
              <a:t>Click to edit Master text styles</a:t>
            </a:r>
          </a:p>
        </p:txBody>
      </p:sp>
    </p:spTree>
    <p:extLst>
      <p:ext uri="{BB962C8B-B14F-4D97-AF65-F5344CB8AC3E}">
        <p14:creationId xmlns:p14="http://schemas.microsoft.com/office/powerpoint/2010/main" val="158292849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title">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9525" y="0"/>
            <a:ext cx="9220200" cy="5143500"/>
            <a:chOff x="-9525" y="0"/>
            <a:chExt cx="9220200" cy="6858000"/>
          </a:xfrm>
        </p:grpSpPr>
        <p:sp>
          <p:nvSpPr>
            <p:cNvPr id="5" name="Rectangle 20"/>
            <p:cNvSpPr>
              <a:spLocks/>
            </p:cNvSpPr>
            <p:nvPr userDrawn="1"/>
          </p:nvSpPr>
          <p:spPr bwMode="auto">
            <a:xfrm>
              <a:off x="-4330" y="2665"/>
              <a:ext cx="8205015" cy="3958663"/>
            </a:xfrm>
            <a:custGeom>
              <a:avLst/>
              <a:gdLst>
                <a:gd name="T0" fmla="*/ 4329 w 8205015"/>
                <a:gd name="T1" fmla="*/ 0 h 2968997"/>
                <a:gd name="T2" fmla="*/ 8205015 w 8205015"/>
                <a:gd name="T3" fmla="*/ 0 h 2968997"/>
                <a:gd name="T4" fmla="*/ 4704115 w 8205015"/>
                <a:gd name="T5" fmla="*/ 12814688 h 2968997"/>
                <a:gd name="T6" fmla="*/ 4566804 w 8205015"/>
                <a:gd name="T7" fmla="*/ 12782201 h 2968997"/>
                <a:gd name="T8" fmla="*/ 0 w 8205015"/>
                <a:gd name="T9" fmla="*/ 29656508 h 2968997"/>
                <a:gd name="T10" fmla="*/ 4329 w 8205015"/>
                <a:gd name="T11" fmla="*/ 0 h 29689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05015" h="2968997">
                  <a:moveTo>
                    <a:pt x="4329" y="0"/>
                  </a:moveTo>
                  <a:lnTo>
                    <a:pt x="8205015" y="0"/>
                  </a:lnTo>
                  <a:cubicBezTo>
                    <a:pt x="7508973" y="745881"/>
                    <a:pt x="6206767" y="1255418"/>
                    <a:pt x="4704115" y="1282915"/>
                  </a:cubicBezTo>
                  <a:lnTo>
                    <a:pt x="4566804" y="1279663"/>
                  </a:lnTo>
                  <a:cubicBezTo>
                    <a:pt x="1583005" y="1130576"/>
                    <a:pt x="975761" y="1642298"/>
                    <a:pt x="0" y="2968997"/>
                  </a:cubicBezTo>
                  <a:lnTo>
                    <a:pt x="4329" y="0"/>
                  </a:lnTo>
                  <a:close/>
                </a:path>
              </a:pathLst>
            </a:custGeom>
            <a:gradFill rotWithShape="0">
              <a:gsLst>
                <a:gs pos="0">
                  <a:schemeClr val="bg1">
                    <a:alpha val="4999"/>
                  </a:schemeClr>
                </a:gs>
                <a:gs pos="100000">
                  <a:schemeClr val="bg1">
                    <a:alpha val="20000"/>
                  </a:schemeClr>
                </a:gs>
              </a:gsLst>
              <a:lin ang="0"/>
            </a:gra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endParaRPr lang="en-US"/>
            </a:p>
          </p:txBody>
        </p:sp>
        <p:grpSp>
          <p:nvGrpSpPr>
            <p:cNvPr id="6" name="Group 11"/>
            <p:cNvGrpSpPr>
              <a:grpSpLocks/>
            </p:cNvGrpSpPr>
            <p:nvPr userDrawn="1"/>
          </p:nvGrpSpPr>
          <p:grpSpPr bwMode="auto">
            <a:xfrm>
              <a:off x="414134" y="1104"/>
              <a:ext cx="8454883" cy="4373212"/>
              <a:chOff x="414134" y="828"/>
              <a:chExt cx="8454883" cy="3279909"/>
            </a:xfrm>
          </p:grpSpPr>
          <p:sp>
            <p:nvSpPr>
              <p:cNvPr id="23" name="Oval 26"/>
              <p:cNvSpPr>
                <a:spLocks noChangeArrowheads="1"/>
              </p:cNvSpPr>
              <p:nvPr userDrawn="1"/>
            </p:nvSpPr>
            <p:spPr bwMode="auto">
              <a:xfrm>
                <a:off x="7010400" y="971550"/>
                <a:ext cx="1192695" cy="1192695"/>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4" name="Oval 27"/>
              <p:cNvSpPr>
                <a:spLocks noChangeArrowheads="1"/>
              </p:cNvSpPr>
              <p:nvPr userDrawn="1"/>
            </p:nvSpPr>
            <p:spPr bwMode="auto">
              <a:xfrm>
                <a:off x="5085522" y="375202"/>
                <a:ext cx="1192695" cy="1192695"/>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5" name="Oval 28"/>
              <p:cNvSpPr>
                <a:spLocks noChangeArrowheads="1"/>
              </p:cNvSpPr>
              <p:nvPr userDrawn="1"/>
            </p:nvSpPr>
            <p:spPr bwMode="auto">
              <a:xfrm>
                <a:off x="5251177" y="1345923"/>
                <a:ext cx="443948" cy="443948"/>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6" name="Oval 29"/>
              <p:cNvSpPr>
                <a:spLocks noChangeArrowheads="1"/>
              </p:cNvSpPr>
              <p:nvPr userDrawn="1"/>
            </p:nvSpPr>
            <p:spPr bwMode="auto">
              <a:xfrm>
                <a:off x="5847527" y="77026"/>
                <a:ext cx="894523" cy="894523"/>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7" name="Oval 30"/>
              <p:cNvSpPr>
                <a:spLocks noChangeArrowheads="1"/>
              </p:cNvSpPr>
              <p:nvPr userDrawn="1"/>
            </p:nvSpPr>
            <p:spPr bwMode="auto">
              <a:xfrm>
                <a:off x="8203095" y="828"/>
                <a:ext cx="665922" cy="665922"/>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8" name="Oval 31"/>
              <p:cNvSpPr>
                <a:spLocks noChangeArrowheads="1"/>
              </p:cNvSpPr>
              <p:nvPr userDrawn="1"/>
            </p:nvSpPr>
            <p:spPr bwMode="auto">
              <a:xfrm>
                <a:off x="4691272" y="697395"/>
                <a:ext cx="301484" cy="30148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9" name="Oval 32"/>
              <p:cNvSpPr>
                <a:spLocks noChangeArrowheads="1"/>
              </p:cNvSpPr>
              <p:nvPr userDrawn="1"/>
            </p:nvSpPr>
            <p:spPr bwMode="auto">
              <a:xfrm>
                <a:off x="2690195" y="2999132"/>
                <a:ext cx="281605" cy="281605"/>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30" name="Oval 33"/>
              <p:cNvSpPr>
                <a:spLocks noChangeArrowheads="1"/>
              </p:cNvSpPr>
              <p:nvPr userDrawn="1"/>
            </p:nvSpPr>
            <p:spPr bwMode="auto">
              <a:xfrm>
                <a:off x="2246247" y="2349776"/>
                <a:ext cx="602974" cy="60297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31" name="Oval 34"/>
              <p:cNvSpPr>
                <a:spLocks noChangeArrowheads="1"/>
              </p:cNvSpPr>
              <p:nvPr userDrawn="1"/>
            </p:nvSpPr>
            <p:spPr bwMode="auto">
              <a:xfrm>
                <a:off x="2325760" y="749576"/>
                <a:ext cx="1060174" cy="106017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32" name="Oval 35"/>
              <p:cNvSpPr>
                <a:spLocks noChangeArrowheads="1"/>
              </p:cNvSpPr>
              <p:nvPr userDrawn="1"/>
            </p:nvSpPr>
            <p:spPr bwMode="auto">
              <a:xfrm>
                <a:off x="1881812" y="585576"/>
                <a:ext cx="690774" cy="69077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33" name="Oval 36"/>
              <p:cNvSpPr>
                <a:spLocks noChangeArrowheads="1"/>
              </p:cNvSpPr>
              <p:nvPr userDrawn="1"/>
            </p:nvSpPr>
            <p:spPr bwMode="auto">
              <a:xfrm>
                <a:off x="414134" y="153228"/>
                <a:ext cx="1046922" cy="1046922"/>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grpSp>
        <p:sp>
          <p:nvSpPr>
            <p:cNvPr id="7" name="Rectangle 12"/>
            <p:cNvSpPr>
              <a:spLocks noChangeArrowheads="1"/>
            </p:cNvSpPr>
            <p:nvPr userDrawn="1"/>
          </p:nvSpPr>
          <p:spPr bwMode="auto">
            <a:xfrm>
              <a:off x="-9525" y="0"/>
              <a:ext cx="9220200" cy="6858000"/>
            </a:xfrm>
            <a:prstGeom prst="rect">
              <a:avLst/>
            </a:prstGeom>
            <a:solidFill>
              <a:srgbClr val="34302D"/>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8" name="Rectangle 20"/>
            <p:cNvSpPr>
              <a:spLocks/>
            </p:cNvSpPr>
            <p:nvPr userDrawn="1"/>
          </p:nvSpPr>
          <p:spPr bwMode="auto">
            <a:xfrm>
              <a:off x="-4330" y="1999"/>
              <a:ext cx="8205015" cy="2968997"/>
            </a:xfrm>
            <a:custGeom>
              <a:avLst/>
              <a:gdLst>
                <a:gd name="T0" fmla="*/ 4329 w 8205015"/>
                <a:gd name="T1" fmla="*/ 0 h 2968997"/>
                <a:gd name="T2" fmla="*/ 8205015 w 8205015"/>
                <a:gd name="T3" fmla="*/ 0 h 2968997"/>
                <a:gd name="T4" fmla="*/ 4704115 w 8205015"/>
                <a:gd name="T5" fmla="*/ 1282915 h 2968997"/>
                <a:gd name="T6" fmla="*/ 4566804 w 8205015"/>
                <a:gd name="T7" fmla="*/ 1279663 h 2968997"/>
                <a:gd name="T8" fmla="*/ 0 w 8205015"/>
                <a:gd name="T9" fmla="*/ 2968997 h 2968997"/>
                <a:gd name="T10" fmla="*/ 4329 w 8205015"/>
                <a:gd name="T11" fmla="*/ 0 h 29689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05015" h="2968997">
                  <a:moveTo>
                    <a:pt x="4329" y="0"/>
                  </a:moveTo>
                  <a:lnTo>
                    <a:pt x="8205015" y="0"/>
                  </a:lnTo>
                  <a:cubicBezTo>
                    <a:pt x="7508973" y="745881"/>
                    <a:pt x="6206767" y="1255418"/>
                    <a:pt x="4704115" y="1282915"/>
                  </a:cubicBezTo>
                  <a:lnTo>
                    <a:pt x="4566804" y="1279663"/>
                  </a:lnTo>
                  <a:cubicBezTo>
                    <a:pt x="1583005" y="1130576"/>
                    <a:pt x="975761" y="1642298"/>
                    <a:pt x="0" y="2968997"/>
                  </a:cubicBezTo>
                  <a:lnTo>
                    <a:pt x="4329" y="0"/>
                  </a:lnTo>
                  <a:close/>
                </a:path>
              </a:pathLst>
            </a:custGeom>
            <a:gradFill rotWithShape="0">
              <a:gsLst>
                <a:gs pos="0">
                  <a:schemeClr val="bg1">
                    <a:alpha val="4999"/>
                  </a:schemeClr>
                </a:gs>
                <a:gs pos="100000">
                  <a:schemeClr val="bg1">
                    <a:alpha val="20000"/>
                  </a:schemeClr>
                </a:gs>
              </a:gsLst>
              <a:lin ang="0"/>
            </a:gra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endParaRPr lang="en-US"/>
            </a:p>
          </p:txBody>
        </p:sp>
        <p:grpSp>
          <p:nvGrpSpPr>
            <p:cNvPr id="9" name="Group 14"/>
            <p:cNvGrpSpPr>
              <a:grpSpLocks/>
            </p:cNvGrpSpPr>
            <p:nvPr userDrawn="1"/>
          </p:nvGrpSpPr>
          <p:grpSpPr bwMode="auto">
            <a:xfrm>
              <a:off x="414134" y="828"/>
              <a:ext cx="8454883" cy="3279909"/>
              <a:chOff x="414134" y="828"/>
              <a:chExt cx="8454883" cy="3279909"/>
            </a:xfrm>
          </p:grpSpPr>
          <p:sp>
            <p:nvSpPr>
              <p:cNvPr id="10" name="Oval 15"/>
              <p:cNvSpPr>
                <a:spLocks noChangeArrowheads="1"/>
              </p:cNvSpPr>
              <p:nvPr userDrawn="1"/>
            </p:nvSpPr>
            <p:spPr bwMode="auto">
              <a:xfrm>
                <a:off x="7010400" y="971550"/>
                <a:ext cx="1192695" cy="1192695"/>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1" name="Oval 16"/>
              <p:cNvSpPr>
                <a:spLocks noChangeArrowheads="1"/>
              </p:cNvSpPr>
              <p:nvPr userDrawn="1"/>
            </p:nvSpPr>
            <p:spPr bwMode="auto">
              <a:xfrm>
                <a:off x="5085522" y="375202"/>
                <a:ext cx="1192695" cy="1192695"/>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2" name="Oval 17"/>
              <p:cNvSpPr>
                <a:spLocks noChangeArrowheads="1"/>
              </p:cNvSpPr>
              <p:nvPr userDrawn="1"/>
            </p:nvSpPr>
            <p:spPr bwMode="auto">
              <a:xfrm>
                <a:off x="5251177" y="1345923"/>
                <a:ext cx="443948" cy="443948"/>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3" name="Oval 18"/>
              <p:cNvSpPr>
                <a:spLocks noChangeArrowheads="1"/>
              </p:cNvSpPr>
              <p:nvPr userDrawn="1"/>
            </p:nvSpPr>
            <p:spPr bwMode="auto">
              <a:xfrm>
                <a:off x="5847527" y="77026"/>
                <a:ext cx="894523" cy="894523"/>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4" name="Oval 19"/>
              <p:cNvSpPr>
                <a:spLocks noChangeArrowheads="1"/>
              </p:cNvSpPr>
              <p:nvPr userDrawn="1"/>
            </p:nvSpPr>
            <p:spPr bwMode="auto">
              <a:xfrm>
                <a:off x="8203095" y="828"/>
                <a:ext cx="665922" cy="665922"/>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5" name="Oval 20"/>
              <p:cNvSpPr>
                <a:spLocks noChangeArrowheads="1"/>
              </p:cNvSpPr>
              <p:nvPr userDrawn="1"/>
            </p:nvSpPr>
            <p:spPr bwMode="auto">
              <a:xfrm>
                <a:off x="4691272" y="697395"/>
                <a:ext cx="301484" cy="30148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7" name="Oval 21"/>
              <p:cNvSpPr>
                <a:spLocks noChangeArrowheads="1"/>
              </p:cNvSpPr>
              <p:nvPr userDrawn="1"/>
            </p:nvSpPr>
            <p:spPr bwMode="auto">
              <a:xfrm>
                <a:off x="2690195" y="2999132"/>
                <a:ext cx="281605" cy="281605"/>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8" name="Oval 22"/>
              <p:cNvSpPr>
                <a:spLocks noChangeArrowheads="1"/>
              </p:cNvSpPr>
              <p:nvPr userDrawn="1"/>
            </p:nvSpPr>
            <p:spPr bwMode="auto">
              <a:xfrm>
                <a:off x="2246247" y="2349776"/>
                <a:ext cx="602974" cy="60297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19" name="Oval 23"/>
              <p:cNvSpPr>
                <a:spLocks noChangeArrowheads="1"/>
              </p:cNvSpPr>
              <p:nvPr userDrawn="1"/>
            </p:nvSpPr>
            <p:spPr bwMode="auto">
              <a:xfrm>
                <a:off x="2325760" y="749576"/>
                <a:ext cx="1060174" cy="106017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0" name="Oval 24"/>
              <p:cNvSpPr>
                <a:spLocks noChangeArrowheads="1"/>
              </p:cNvSpPr>
              <p:nvPr userDrawn="1"/>
            </p:nvSpPr>
            <p:spPr bwMode="auto">
              <a:xfrm>
                <a:off x="1881812" y="585576"/>
                <a:ext cx="690774" cy="690774"/>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sp>
            <p:nvSpPr>
              <p:cNvPr id="21" name="Oval 25"/>
              <p:cNvSpPr>
                <a:spLocks noChangeArrowheads="1"/>
              </p:cNvSpPr>
              <p:nvPr userDrawn="1"/>
            </p:nvSpPr>
            <p:spPr bwMode="auto">
              <a:xfrm>
                <a:off x="414134" y="153228"/>
                <a:ext cx="1046922" cy="1046922"/>
              </a:xfrm>
              <a:prstGeom prst="ellipse">
                <a:avLst/>
              </a:prstGeom>
              <a:solidFill>
                <a:schemeClr val="bg1">
                  <a:alpha val="5098"/>
                </a:scheme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spcAft>
                    <a:spcPct val="40000"/>
                  </a:spcAft>
                </a:pPr>
                <a:endParaRPr lang="en-US" sz="1800">
                  <a:solidFill>
                    <a:srgbClr val="FFFFFF"/>
                  </a:solidFill>
                </a:endParaRPr>
              </a:p>
            </p:txBody>
          </p:sp>
        </p:grpSp>
      </p:grpSp>
      <p:pic>
        <p:nvPicPr>
          <p:cNvPr id="3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19239" y="0"/>
            <a:ext cx="8656637" cy="51601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5" name="TextShape 1"/>
          <p:cNvSpPr txBox="1">
            <a:spLocks noChangeArrowheads="1"/>
          </p:cNvSpPr>
          <p:nvPr userDrawn="1"/>
        </p:nvSpPr>
        <p:spPr bwMode="auto">
          <a:xfrm>
            <a:off x="344489" y="1685925"/>
            <a:ext cx="8453437" cy="63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eaLnBrk="0" hangingPunct="0">
              <a:spcAft>
                <a:spcPct val="40000"/>
              </a:spcAft>
              <a:defRPr sz="2400">
                <a:solidFill>
                  <a:srgbClr val="0095D3"/>
                </a:solidFill>
                <a:latin typeface="Arial" charset="0"/>
                <a:ea typeface="ＭＳ Ｐゴシック" charset="0"/>
                <a:cs typeface="ＭＳ Ｐゴシック" charset="0"/>
              </a:defRPr>
            </a:lvl1pPr>
            <a:lvl2pPr marL="742950" indent="-285750" algn="ctr" eaLnBrk="0" hangingPunct="0">
              <a:spcAft>
                <a:spcPct val="40000"/>
              </a:spcAft>
              <a:defRPr sz="2400">
                <a:solidFill>
                  <a:srgbClr val="0095D3"/>
                </a:solidFill>
                <a:latin typeface="Arial" charset="0"/>
                <a:ea typeface="ＭＳ Ｐゴシック" charset="0"/>
              </a:defRPr>
            </a:lvl2pPr>
            <a:lvl3pPr marL="1143000" indent="-228600" algn="ctr" eaLnBrk="0" hangingPunct="0">
              <a:spcAft>
                <a:spcPct val="40000"/>
              </a:spcAft>
              <a:defRPr sz="2400">
                <a:solidFill>
                  <a:srgbClr val="0095D3"/>
                </a:solidFill>
                <a:latin typeface="Arial" charset="0"/>
                <a:ea typeface="ＭＳ Ｐゴシック" charset="0"/>
              </a:defRPr>
            </a:lvl3pPr>
            <a:lvl4pPr marL="1600200" indent="-228600" algn="ctr" eaLnBrk="0" hangingPunct="0">
              <a:spcAft>
                <a:spcPct val="40000"/>
              </a:spcAft>
              <a:defRPr sz="2400">
                <a:solidFill>
                  <a:srgbClr val="0095D3"/>
                </a:solidFill>
                <a:latin typeface="Arial" charset="0"/>
                <a:ea typeface="ＭＳ Ｐゴシック" charset="0"/>
              </a:defRPr>
            </a:lvl4pPr>
            <a:lvl5pPr marL="2057400" indent="-228600" algn="ctr" eaLnBrk="0" hangingPunct="0">
              <a:spcAft>
                <a:spcPct val="40000"/>
              </a:spcAft>
              <a:defRPr sz="2400">
                <a:solidFill>
                  <a:srgbClr val="0095D3"/>
                </a:solidFill>
                <a:latin typeface="Arial" charset="0"/>
                <a:ea typeface="ＭＳ Ｐゴシック" charset="0"/>
              </a:defRPr>
            </a:lvl5pPr>
            <a:lvl6pPr marL="2514600" indent="-228600" algn="ctr" eaLnBrk="0" fontAlgn="base" hangingPunct="0">
              <a:spcBef>
                <a:spcPct val="0"/>
              </a:spcBef>
              <a:spcAft>
                <a:spcPct val="40000"/>
              </a:spcAft>
              <a:defRPr sz="2400">
                <a:solidFill>
                  <a:srgbClr val="0095D3"/>
                </a:solidFill>
                <a:latin typeface="Arial" charset="0"/>
                <a:ea typeface="ＭＳ Ｐゴシック" charset="0"/>
              </a:defRPr>
            </a:lvl6pPr>
            <a:lvl7pPr marL="2971800" indent="-228600" algn="ctr" eaLnBrk="0" fontAlgn="base" hangingPunct="0">
              <a:spcBef>
                <a:spcPct val="0"/>
              </a:spcBef>
              <a:spcAft>
                <a:spcPct val="40000"/>
              </a:spcAft>
              <a:defRPr sz="2400">
                <a:solidFill>
                  <a:srgbClr val="0095D3"/>
                </a:solidFill>
                <a:latin typeface="Arial" charset="0"/>
                <a:ea typeface="ＭＳ Ｐゴシック" charset="0"/>
              </a:defRPr>
            </a:lvl7pPr>
            <a:lvl8pPr marL="3429000" indent="-228600" algn="ctr" eaLnBrk="0" fontAlgn="base" hangingPunct="0">
              <a:spcBef>
                <a:spcPct val="0"/>
              </a:spcBef>
              <a:spcAft>
                <a:spcPct val="40000"/>
              </a:spcAft>
              <a:defRPr sz="2400">
                <a:solidFill>
                  <a:srgbClr val="0095D3"/>
                </a:solidFill>
                <a:latin typeface="Arial" charset="0"/>
                <a:ea typeface="ＭＳ Ｐゴシック" charset="0"/>
              </a:defRPr>
            </a:lvl8pPr>
            <a:lvl9pPr marL="3886200" indent="-228600" algn="ctr" eaLnBrk="0" fontAlgn="base" hangingPunct="0">
              <a:spcBef>
                <a:spcPct val="0"/>
              </a:spcBef>
              <a:spcAft>
                <a:spcPct val="40000"/>
              </a:spcAft>
              <a:defRPr sz="2400">
                <a:solidFill>
                  <a:srgbClr val="0095D3"/>
                </a:solidFill>
                <a:latin typeface="Arial" charset="0"/>
                <a:ea typeface="ＭＳ Ｐゴシック" charset="0"/>
              </a:defRPr>
            </a:lvl9pPr>
          </a:lstStyle>
          <a:p>
            <a:pPr eaLnBrk="1" hangingPunct="1">
              <a:defRPr/>
            </a:pPr>
            <a:r>
              <a:rPr lang="en-US" sz="4000" smtClean="0">
                <a:solidFill>
                  <a:srgbClr val="FFFFFF"/>
                </a:solidFill>
              </a:rPr>
              <a:t>Demo</a:t>
            </a:r>
          </a:p>
        </p:txBody>
      </p:sp>
      <p:sp>
        <p:nvSpPr>
          <p:cNvPr id="36" name="TextBox 35"/>
          <p:cNvSpPr txBox="1"/>
          <p:nvPr userDrawn="1"/>
        </p:nvSpPr>
        <p:spPr bwMode="gray">
          <a:xfrm>
            <a:off x="323850" y="4717257"/>
            <a:ext cx="3227388" cy="478631"/>
          </a:xfrm>
          <a:prstGeom prst="rect">
            <a:avLst/>
          </a:prstGeom>
          <a:noFill/>
        </p:spPr>
        <p:txBody>
          <a:bodyPr wrap="none" lIns="0" tIns="0" rIns="0" bIns="0"/>
          <a:lstStyle/>
          <a:p>
            <a:pPr>
              <a:spcAft>
                <a:spcPts val="0"/>
              </a:spcAft>
              <a:defRPr/>
            </a:pPr>
            <a:r>
              <a:rPr lang="en-US" sz="700" kern="0" spc="60" dirty="0">
                <a:solidFill>
                  <a:srgbClr val="FFFFFF"/>
                </a:solidFill>
                <a:ea typeface="ＭＳ Ｐゴシック" pitchFamily="34" charset="-128"/>
                <a:cs typeface="+mn-cs"/>
              </a:rPr>
              <a:t>Unless otherwise indicated, these slides are</a:t>
            </a:r>
            <a:br>
              <a:rPr lang="en-US" sz="700" kern="0" spc="60" dirty="0">
                <a:solidFill>
                  <a:srgbClr val="FFFFFF"/>
                </a:solidFill>
                <a:ea typeface="ＭＳ Ｐゴシック" pitchFamily="34" charset="-128"/>
                <a:cs typeface="+mn-cs"/>
              </a:rPr>
            </a:br>
            <a:r>
              <a:rPr lang="en-US" sz="700" kern="0" spc="60" dirty="0">
                <a:solidFill>
                  <a:srgbClr val="FFFFFF"/>
                </a:solidFill>
                <a:ea typeface="ＭＳ Ｐゴシック" pitchFamily="34" charset="-128"/>
                <a:cs typeface="+mn-cs"/>
              </a:rPr>
              <a:t>© 2013-2014 Pivotal Software, Inc. and licensed under a</a:t>
            </a:r>
            <a:br>
              <a:rPr lang="en-US" sz="700" kern="0" spc="60" dirty="0">
                <a:solidFill>
                  <a:srgbClr val="FFFFFF"/>
                </a:solidFill>
                <a:ea typeface="ＭＳ Ｐゴシック" pitchFamily="34" charset="-128"/>
                <a:cs typeface="+mn-cs"/>
              </a:rPr>
            </a:br>
            <a:r>
              <a:rPr lang="en-US" sz="700" kern="0" spc="60" dirty="0">
                <a:solidFill>
                  <a:srgbClr val="FFFFFF"/>
                </a:solidFill>
                <a:ea typeface="ＭＳ Ｐゴシック" pitchFamily="34" charset="-128"/>
                <a:cs typeface="+mn-cs"/>
              </a:rPr>
              <a:t>Creative Commons Attribution-</a:t>
            </a:r>
            <a:r>
              <a:rPr lang="en-US" sz="700" kern="0" spc="60" dirty="0" err="1">
                <a:solidFill>
                  <a:srgbClr val="FFFFFF"/>
                </a:solidFill>
                <a:ea typeface="ＭＳ Ｐゴシック" pitchFamily="34" charset="-128"/>
                <a:cs typeface="+mn-cs"/>
              </a:rPr>
              <a:t>NonCommercial</a:t>
            </a:r>
            <a:r>
              <a:rPr lang="en-US" sz="700" kern="0" spc="60" dirty="0">
                <a:solidFill>
                  <a:srgbClr val="FFFFFF"/>
                </a:solidFill>
                <a:ea typeface="ＭＳ Ｐゴシック" pitchFamily="34" charset="-128"/>
                <a:cs typeface="+mn-cs"/>
              </a:rPr>
              <a:t> license:</a:t>
            </a:r>
          </a:p>
          <a:p>
            <a:pPr>
              <a:spcAft>
                <a:spcPts val="0"/>
              </a:spcAft>
              <a:defRPr/>
            </a:pPr>
            <a:r>
              <a:rPr lang="en-US" sz="700" kern="0" spc="60" dirty="0">
                <a:solidFill>
                  <a:srgbClr val="FFFFFF"/>
                </a:solidFill>
                <a:ea typeface="ＭＳ Ｐゴシック" pitchFamily="34" charset="-128"/>
                <a:cs typeface="+mn-cs"/>
              </a:rPr>
              <a:t>http://creativecommons.org/licenses/by-nc/3.0/</a:t>
            </a:r>
          </a:p>
        </p:txBody>
      </p:sp>
      <p:sp>
        <p:nvSpPr>
          <p:cNvPr id="16" name="Title 15"/>
          <p:cNvSpPr>
            <a:spLocks noGrp="1"/>
          </p:cNvSpPr>
          <p:nvPr>
            <p:ph type="title"/>
          </p:nvPr>
        </p:nvSpPr>
        <p:spPr>
          <a:xfrm>
            <a:off x="304804" y="2609850"/>
            <a:ext cx="2105025" cy="1929342"/>
          </a:xfrm>
        </p:spPr>
        <p:txBody>
          <a:bodyPr anchor="t"/>
          <a:lstStyle>
            <a:lvl1pPr>
              <a:defRPr sz="2000">
                <a:solidFill>
                  <a:schemeClr val="bg1"/>
                </a:solidFill>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304804" y="1228725"/>
            <a:ext cx="8537575" cy="457200"/>
          </a:xfrm>
        </p:spPr>
        <p:txBody>
          <a:bodyPr anchor="b"/>
          <a:lstStyle>
            <a:lvl1pPr marL="0" indent="0" algn="ctr">
              <a:buNone/>
              <a:defRPr sz="2400" b="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99414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1 Col)">
    <p:spTree>
      <p:nvGrpSpPr>
        <p:cNvPr id="1" name=""/>
        <p:cNvGrpSpPr/>
        <p:nvPr/>
      </p:nvGrpSpPr>
      <p:grpSpPr>
        <a:xfrm>
          <a:off x="0" y="0"/>
          <a:ext cx="0" cy="0"/>
          <a:chOff x="0" y="0"/>
          <a:chExt cx="0" cy="0"/>
        </a:xfrm>
      </p:grpSpPr>
      <p:sp>
        <p:nvSpPr>
          <p:cNvPr id="2" name="Title 1"/>
          <p:cNvSpPr>
            <a:spLocks noGrp="1"/>
          </p:cNvSpPr>
          <p:nvPr>
            <p:ph type="title"/>
          </p:nvPr>
        </p:nvSpPr>
        <p:spPr>
          <a:xfrm>
            <a:off x="347472" y="155448"/>
            <a:ext cx="7577328" cy="514350"/>
          </a:xfrm>
        </p:spPr>
        <p:txBody>
          <a:bodyPr>
            <a:noAutofit/>
          </a:bodyPr>
          <a:lstStyle>
            <a:lvl1pPr algn="l">
              <a:defRPr sz="2400" b="1">
                <a:solidFill>
                  <a:srgbClr val="333333"/>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5281" y="914400"/>
            <a:ext cx="8453439" cy="3638550"/>
          </a:xfrm>
        </p:spPr>
        <p:txBody>
          <a:bodyPr/>
          <a:lstStyle>
            <a:lvl1pPr>
              <a:defRPr sz="2200"/>
            </a:lvl1pPr>
            <a:lvl2pPr marL="742950" indent="-285750">
              <a:buSzPct val="80000"/>
              <a:buFont typeface="Arial" panose="020B0604020202020204" pitchFamily="34" charset="0"/>
              <a:buChar char="•"/>
              <a:defRPr sz="1800"/>
            </a:lvl2pPr>
            <a:lvl3pPr marL="1143000" indent="-228600">
              <a:buSzPct val="60000"/>
              <a:buFont typeface="Courier New" panose="02070309020205020404" pitchFamily="49" charset="0"/>
              <a:buChar char="o"/>
              <a:defRPr sz="1600"/>
            </a:lvl3pPr>
            <a:lvl4pPr marL="1600200" indent="-228600">
              <a:buSzPct val="60000"/>
              <a:buFont typeface="Courier New" panose="02070309020205020404" pitchFamily="49" charset="0"/>
              <a:buChar char="o"/>
              <a:defRPr sz="1600"/>
            </a:lvl4pPr>
            <a:lvl5pPr marL="2057400" indent="-228600">
              <a:buSzPct val="60000"/>
              <a:buFont typeface="Courier New" panose="02070309020205020404" pitchFamily="49" charset="0"/>
              <a:buChar char="o"/>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t>‹#›</a:t>
            </a:fld>
            <a:endParaRPr lang="en-US" dirty="0"/>
          </a:p>
        </p:txBody>
      </p:sp>
    </p:spTree>
    <p:extLst>
      <p:ext uri="{BB962C8B-B14F-4D97-AF65-F5344CB8AC3E}">
        <p14:creationId xmlns:p14="http://schemas.microsoft.com/office/powerpoint/2010/main" val="21176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Content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7472"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1479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0"/>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0"/>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895350"/>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75170"/>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p:nvPr>
        </p:nvSpPr>
        <p:spPr>
          <a:xfrm>
            <a:off x="347472" y="155448"/>
            <a:ext cx="7729728" cy="512323"/>
          </a:xfrm>
        </p:spPr>
        <p:txBody>
          <a:bodyPr/>
          <a:lstStyle/>
          <a:p>
            <a:r>
              <a:rPr lang="en-US" smtClean="0"/>
              <a:t>Click to edit Master title style</a:t>
            </a:r>
            <a:endParaRPr lang="en-US"/>
          </a:p>
        </p:txBody>
      </p:sp>
    </p:spTree>
    <p:extLst>
      <p:ext uri="{BB962C8B-B14F-4D97-AF65-F5344CB8AC3E}">
        <p14:creationId xmlns:p14="http://schemas.microsoft.com/office/powerpoint/2010/main" val="260036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345280" y="2038350"/>
            <a:ext cx="8453440" cy="633413"/>
          </a:xfrm>
        </p:spPr>
        <p:txBody>
          <a:bodyPr>
            <a:normAutofit/>
          </a:bodyPr>
          <a:lstStyle>
            <a:lvl1pPr algn="ctr">
              <a:defRPr sz="3200" b="0">
                <a:solidFill>
                  <a:srgbClr val="333333"/>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253604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3357937916"/>
              </p:ext>
            </p:extLst>
          </p:nvPr>
        </p:nvGraphicFramePr>
        <p:xfrm>
          <a:off x="864431" y="1193904"/>
          <a:ext cx="7372665" cy="2594856"/>
        </p:xfrm>
        <a:graphic>
          <a:graphicData uri="http://schemas.openxmlformats.org/drawingml/2006/table">
            <a:tbl>
              <a:tblPr firstRow="1" bandRow="1">
                <a:effectLst/>
                <a:tableStyleId>{5C22544A-7EE6-4342-B048-85BDC9FD1C3A}</a:tableStyleId>
              </a:tblPr>
              <a:tblGrid>
                <a:gridCol w="1474533"/>
                <a:gridCol w="1474533"/>
                <a:gridCol w="1474533"/>
                <a:gridCol w="1474533"/>
                <a:gridCol w="1474533"/>
              </a:tblGrid>
              <a:tr h="432476">
                <a:tc>
                  <a:txBody>
                    <a:bodyPr/>
                    <a:lstStyle/>
                    <a:p>
                      <a:pPr algn="ct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2007</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2008</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2009</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2010</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1</a:t>
                      </a:r>
                      <a:endParaRPr lang="en-US" sz="1200" b="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2.4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4.1</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6.6</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2</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8.2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4.5</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3.8</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3</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1.9</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9.6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4</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6.7</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2.2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5</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5.6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7.1</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bl>
          </a:graphicData>
        </a:graphic>
      </p:graphicFrame>
    </p:spTree>
    <p:extLst>
      <p:ext uri="{BB962C8B-B14F-4D97-AF65-F5344CB8AC3E}">
        <p14:creationId xmlns:p14="http://schemas.microsoft.com/office/powerpoint/2010/main" val="220878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9" name="Chart 8"/>
          <p:cNvGraphicFramePr/>
          <p:nvPr userDrawn="1">
            <p:extLst>
              <p:ext uri="{D42A27DB-BD31-4B8C-83A1-F6EECF244321}">
                <p14:modId xmlns:p14="http://schemas.microsoft.com/office/powerpoint/2010/main" val="4273061922"/>
              </p:ext>
            </p:extLst>
          </p:nvPr>
        </p:nvGraphicFramePr>
        <p:xfrm>
          <a:off x="304800" y="971550"/>
          <a:ext cx="6096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238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graphicFrame>
        <p:nvGraphicFramePr>
          <p:cNvPr id="6" name="Chart 5"/>
          <p:cNvGraphicFramePr/>
          <p:nvPr userDrawn="1">
            <p:extLst>
              <p:ext uri="{D42A27DB-BD31-4B8C-83A1-F6EECF244321}">
                <p14:modId xmlns:p14="http://schemas.microsoft.com/office/powerpoint/2010/main" val="779867387"/>
              </p:ext>
            </p:extLst>
          </p:nvPr>
        </p:nvGraphicFramePr>
        <p:xfrm>
          <a:off x="381000" y="1123950"/>
          <a:ext cx="60960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439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sdunn\Documents\Pivotal Open Source\events\SpringOne2GX 2014\presentation\bg-strip.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
            <a:ext cx="9150486" cy="1047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347472" y="152401"/>
            <a:ext cx="7577328" cy="514349"/>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47472" y="4825243"/>
            <a:ext cx="6897367" cy="273844"/>
          </a:xfrm>
          <a:prstGeom prst="rect">
            <a:avLst/>
          </a:prstGeom>
        </p:spPr>
        <p:txBody>
          <a:bodyPr vert="horz" lIns="0" tIns="0" rIns="0" bIns="0" rtlCol="0" anchor="ctr"/>
          <a:lstStyle>
            <a:lvl1pPr algn="l">
              <a:defRPr sz="1200">
                <a:solidFill>
                  <a:srgbClr val="333333"/>
                </a:solidFill>
              </a:defRPr>
            </a:lvl1pPr>
          </a:lstStyle>
          <a:p>
            <a:endParaRPr lang="en-US" dirty="0"/>
          </a:p>
        </p:txBody>
      </p:sp>
      <p:sp>
        <p:nvSpPr>
          <p:cNvPr id="6" name="Slide Number Placeholder 5"/>
          <p:cNvSpPr>
            <a:spLocks noGrp="1"/>
          </p:cNvSpPr>
          <p:nvPr>
            <p:ph type="sldNum" sz="quarter" idx="4"/>
          </p:nvPr>
        </p:nvSpPr>
        <p:spPr>
          <a:xfrm>
            <a:off x="8305800" y="4825243"/>
            <a:ext cx="499872" cy="273844"/>
          </a:xfrm>
          <a:prstGeom prst="rect">
            <a:avLst/>
          </a:prstGeom>
        </p:spPr>
        <p:txBody>
          <a:bodyPr vert="horz" lIns="0" tIns="0" rIns="0" bIns="0" rtlCol="0" anchor="ctr"/>
          <a:lstStyle>
            <a:lvl1pPr algn="r">
              <a:defRPr sz="1200">
                <a:solidFill>
                  <a:srgbClr val="333333"/>
                </a:solidFill>
              </a:defRPr>
            </a:lvl1pPr>
          </a:lstStyle>
          <a:p>
            <a:fld id="{3CA7D8A6-1136-4C38-ADB5-83A54ED516A9}" type="slidenum">
              <a:rPr lang="en-US" smtClean="0"/>
              <a:pPr/>
              <a:t>‹#›</a:t>
            </a:fld>
            <a:endParaRPr lang="en-US"/>
          </a:p>
        </p:txBody>
      </p:sp>
    </p:spTree>
    <p:extLst>
      <p:ext uri="{BB962C8B-B14F-4D97-AF65-F5344CB8AC3E}">
        <p14:creationId xmlns:p14="http://schemas.microsoft.com/office/powerpoint/2010/main" val="112731866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7" r:id="rId7"/>
    <p:sldLayoutId id="2147483658" r:id="rId8"/>
    <p:sldLayoutId id="2147483659" r:id="rId9"/>
    <p:sldLayoutId id="2147483660" r:id="rId10"/>
    <p:sldLayoutId id="2147483661" r:id="rId11"/>
    <p:sldLayoutId id="2147483665" r:id="rId12"/>
    <p:sldLayoutId id="2147483666" r:id="rId13"/>
    <p:sldLayoutId id="2147483667" r:id="rId14"/>
  </p:sldLayoutIdLst>
  <p:hf hdr="0" ftr="0" dt="0"/>
  <p:txStyles>
    <p:titleStyle>
      <a:lvl1pPr algn="l" defTabSz="914400" rtl="0" eaLnBrk="1" latinLnBrk="0" hangingPunct="1">
        <a:spcBef>
          <a:spcPct val="0"/>
        </a:spcBef>
        <a:buNone/>
        <a:defRPr sz="2400" b="1" kern="1200">
          <a:solidFill>
            <a:srgbClr val="33333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33333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3333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From 0 to Spring Security 4.0</a:t>
            </a:r>
            <a:endParaRPr lang="en-US" dirty="0"/>
          </a:p>
        </p:txBody>
      </p:sp>
      <p:sp>
        <p:nvSpPr>
          <p:cNvPr id="5" name="Subtitle 4"/>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4278426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Way Encryption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10</a:t>
            </a:fld>
            <a:endParaRPr lang="en-US" dirty="0"/>
          </a:p>
        </p:txBody>
      </p:sp>
      <p:pic>
        <p:nvPicPr>
          <p:cNvPr id="6" name="Picture 5"/>
          <p:cNvPicPr>
            <a:picLocks noChangeAspect="1"/>
          </p:cNvPicPr>
          <p:nvPr/>
        </p:nvPicPr>
        <p:blipFill>
          <a:blip r:embed="rId2"/>
          <a:stretch>
            <a:fillRect/>
          </a:stretch>
        </p:blipFill>
        <p:spPr>
          <a:xfrm>
            <a:off x="944944" y="885375"/>
            <a:ext cx="6382384" cy="4233938"/>
          </a:xfrm>
          <a:prstGeom prst="rect">
            <a:avLst/>
          </a:prstGeom>
        </p:spPr>
      </p:pic>
    </p:spTree>
    <p:extLst>
      <p:ext uri="{BB962C8B-B14F-4D97-AF65-F5344CB8AC3E}">
        <p14:creationId xmlns:p14="http://schemas.microsoft.com/office/powerpoint/2010/main" val="35296273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smtClean="0"/>
              <a:t>CSRF Protection</a:t>
            </a:r>
            <a:endParaRPr lang="en-US" dirty="0"/>
          </a:p>
        </p:txBody>
      </p:sp>
      <p:sp>
        <p:nvSpPr>
          <p:cNvPr id="148482"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2839489546"/>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609850"/>
            <a:ext cx="2105025" cy="1928813"/>
          </a:xfrm>
        </p:spPr>
        <p:txBody>
          <a:bodyPr/>
          <a:lstStyle/>
          <a:p>
            <a:pPr eaLnBrk="1" hangingPunct="1">
              <a:defRPr/>
            </a:pPr>
            <a:r>
              <a:rPr lang="en-US" dirty="0" smtClean="0">
                <a:ea typeface="+mj-ea"/>
                <a:cs typeface="+mj-cs"/>
              </a:rPr>
              <a:t>CSRF Protection</a:t>
            </a:r>
            <a:endParaRPr lang="en-US" dirty="0">
              <a:ea typeface="+mj-ea"/>
              <a:cs typeface="+mj-cs"/>
            </a:endParaRPr>
          </a:p>
        </p:txBody>
      </p:sp>
      <p:sp>
        <p:nvSpPr>
          <p:cNvPr id="150530" name="Text Placeholder 2"/>
          <p:cNvSpPr>
            <a:spLocks noGrp="1"/>
          </p:cNvSpPr>
          <p:nvPr>
            <p:ph type="body" sz="quarter" idx="10"/>
          </p:nvPr>
        </p:nvSpPr>
        <p:spPr>
          <a:xfrm>
            <a:off x="304801" y="1228725"/>
            <a:ext cx="8537575" cy="457200"/>
          </a:xfrm>
        </p:spPr>
        <p:txBody>
          <a:bodyPr/>
          <a:lstStyle/>
          <a:p>
            <a:pPr eaLnBrk="1" hangingPunct="1"/>
            <a:r>
              <a:rPr lang="en-US">
                <a:latin typeface="Arial" charset="0"/>
              </a:rPr>
              <a:t>SPRING SECURITY</a:t>
            </a:r>
          </a:p>
        </p:txBody>
      </p:sp>
      <p:pic>
        <p:nvPicPr>
          <p:cNvPr id="150531" name="Picture 13" descr="C:\Users\sdunn\Documents\Pivotal\brand\logo\project icons\spring-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2283619"/>
            <a:ext cx="1573213" cy="1179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18304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152579" name="Rectangle 1"/>
          <p:cNvSpPr>
            <a:spLocks noChangeArrowheads="1"/>
          </p:cNvSpPr>
          <p:nvPr/>
        </p:nvSpPr>
        <p:spPr bwMode="auto">
          <a:xfrm>
            <a:off x="2408238" y="2239567"/>
            <a:ext cx="6481762" cy="259556"/>
          </a:xfrm>
          <a:prstGeom prst="rect">
            <a:avLst/>
          </a:prstGeom>
          <a:solidFill>
            <a:schemeClr val="bg1"/>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071563"/>
            <a:ext cx="8588375"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958211"/>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071563"/>
            <a:ext cx="8588375"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bwMode="auto">
          <a:xfrm>
            <a:off x="2408238" y="2854325"/>
            <a:ext cx="6499225" cy="676275"/>
          </a:xfrm>
          <a:prstGeom prst="rect">
            <a:avLst/>
          </a:prstGeom>
          <a:noFill/>
          <a:ln w="19050">
            <a:solidFill>
              <a:schemeClr val="accent6"/>
            </a:solidFill>
            <a:round/>
            <a:headEnd/>
            <a:tailEnd/>
          </a:ln>
        </p:spPr>
        <p:txBody>
          <a:bodyPr wrap="none" lIns="0" tIns="0" rIns="0" bIns="0" anchor="ctr"/>
          <a:lstStyle/>
          <a:p>
            <a:pPr algn="ctr">
              <a:defRPr/>
            </a:pPr>
            <a:endParaRPr lang="en-US" sz="1800" dirty="0" err="1">
              <a:solidFill>
                <a:srgbClr val="FFFFFF"/>
              </a:solidFill>
            </a:endParaRPr>
          </a:p>
        </p:txBody>
      </p:sp>
    </p:spTree>
    <p:extLst>
      <p:ext uri="{BB962C8B-B14F-4D97-AF65-F5344CB8AC3E}">
        <p14:creationId xmlns:p14="http://schemas.microsoft.com/office/powerpoint/2010/main" val="1336366301"/>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6" name="TextBox 5"/>
          <p:cNvSpPr txBox="1"/>
          <p:nvPr/>
        </p:nvSpPr>
        <p:spPr>
          <a:xfrm>
            <a:off x="2166938" y="775097"/>
            <a:ext cx="184666" cy="400110"/>
          </a:xfrm>
          <a:prstGeom prst="rect">
            <a:avLst/>
          </a:prstGeom>
          <a:noFill/>
        </p:spPr>
        <p:txBody>
          <a:bodyPr wrap="none">
            <a:spAutoFit/>
          </a:bodyPr>
          <a:lstStyle/>
          <a:p>
            <a:pPr>
              <a:defRPr/>
            </a:pPr>
            <a:endParaRPr lang="en-US" sz="2000" dirty="0" err="1">
              <a:solidFill>
                <a:srgbClr val="333333"/>
              </a:solidFill>
              <a:latin typeface="+mn-lt"/>
              <a:ea typeface="+mn-ea"/>
            </a:endParaRPr>
          </a:p>
        </p:txBody>
      </p:sp>
      <p:grpSp>
        <p:nvGrpSpPr>
          <p:cNvPr id="156675" name="Group 7"/>
          <p:cNvGrpSpPr>
            <a:grpSpLocks/>
          </p:cNvGrpSpPr>
          <p:nvPr/>
        </p:nvGrpSpPr>
        <p:grpSpPr bwMode="auto">
          <a:xfrm>
            <a:off x="1176339" y="1529954"/>
            <a:ext cx="6791325" cy="1714500"/>
            <a:chOff x="1032941" y="2040466"/>
            <a:chExt cx="6790258" cy="2286001"/>
          </a:xfrm>
        </p:grpSpPr>
        <p:sp>
          <p:nvSpPr>
            <p:cNvPr id="156676" name="TextBox 8"/>
            <p:cNvSpPr txBox="1">
              <a:spLocks noChangeArrowheads="1"/>
            </p:cNvSpPr>
            <p:nvPr/>
          </p:nvSpPr>
          <p:spPr bwMode="white">
            <a:xfrm>
              <a:off x="1032941" y="2040466"/>
              <a:ext cx="636362" cy="855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r>
                <a:rPr lang="en-US" sz="12000">
                  <a:solidFill>
                    <a:srgbClr val="6DB33F"/>
                  </a:solidFill>
                </a:rPr>
                <a:t>“</a:t>
              </a:r>
            </a:p>
          </p:txBody>
        </p:sp>
        <p:sp>
          <p:nvSpPr>
            <p:cNvPr id="156677" name="TextBox 11"/>
            <p:cNvSpPr txBox="1">
              <a:spLocks noChangeArrowheads="1"/>
            </p:cNvSpPr>
            <p:nvPr/>
          </p:nvSpPr>
          <p:spPr bwMode="white">
            <a:xfrm>
              <a:off x="1576165" y="2559785"/>
              <a:ext cx="6247034" cy="1766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spcAft>
                  <a:spcPts val="1350"/>
                </a:spcAft>
              </a:pPr>
              <a:r>
                <a:rPr lang="en-US" sz="3200">
                  <a:solidFill>
                    <a:srgbClr val="4D4D4D"/>
                  </a:solidFill>
                </a:rPr>
                <a:t>When do I use CSRF protection?</a:t>
              </a:r>
            </a:p>
            <a:p>
              <a:pPr eaLnBrk="1" hangingPunct="1"/>
              <a:endParaRPr lang="en-US" sz="1800" i="1">
                <a:solidFill>
                  <a:srgbClr val="4D4D4D"/>
                </a:solidFill>
              </a:endParaRPr>
            </a:p>
            <a:p>
              <a:pPr eaLnBrk="1" hangingPunct="1"/>
              <a:endParaRPr lang="en-US">
                <a:solidFill>
                  <a:srgbClr val="4D4D4D"/>
                </a:solidFill>
              </a:endParaRPr>
            </a:p>
          </p:txBody>
        </p:sp>
      </p:grpSp>
    </p:spTree>
    <p:extLst>
      <p:ext uri="{BB962C8B-B14F-4D97-AF65-F5344CB8AC3E}">
        <p14:creationId xmlns:p14="http://schemas.microsoft.com/office/powerpoint/2010/main" val="324473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6" name="TextBox 5"/>
          <p:cNvSpPr txBox="1"/>
          <p:nvPr/>
        </p:nvSpPr>
        <p:spPr>
          <a:xfrm>
            <a:off x="2166938" y="775097"/>
            <a:ext cx="184666" cy="400110"/>
          </a:xfrm>
          <a:prstGeom prst="rect">
            <a:avLst/>
          </a:prstGeom>
          <a:noFill/>
        </p:spPr>
        <p:txBody>
          <a:bodyPr wrap="none">
            <a:spAutoFit/>
          </a:bodyPr>
          <a:lstStyle/>
          <a:p>
            <a:pPr>
              <a:defRPr/>
            </a:pPr>
            <a:endParaRPr lang="en-US" sz="2000" dirty="0" err="1">
              <a:solidFill>
                <a:srgbClr val="333333"/>
              </a:solidFill>
              <a:latin typeface="+mn-lt"/>
              <a:ea typeface="+mn-ea"/>
            </a:endParaRPr>
          </a:p>
        </p:txBody>
      </p:sp>
      <p:grpSp>
        <p:nvGrpSpPr>
          <p:cNvPr id="158723" name="Group 7"/>
          <p:cNvGrpSpPr>
            <a:grpSpLocks/>
          </p:cNvGrpSpPr>
          <p:nvPr/>
        </p:nvGrpSpPr>
        <p:grpSpPr bwMode="auto">
          <a:xfrm>
            <a:off x="1176339" y="1529954"/>
            <a:ext cx="6791325" cy="1714500"/>
            <a:chOff x="1032941" y="2040466"/>
            <a:chExt cx="6790258" cy="2286001"/>
          </a:xfrm>
        </p:grpSpPr>
        <p:sp>
          <p:nvSpPr>
            <p:cNvPr id="158724" name="TextBox 8"/>
            <p:cNvSpPr txBox="1">
              <a:spLocks noChangeArrowheads="1"/>
            </p:cNvSpPr>
            <p:nvPr/>
          </p:nvSpPr>
          <p:spPr bwMode="white">
            <a:xfrm>
              <a:off x="1032941" y="2040466"/>
              <a:ext cx="636362" cy="855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r>
                <a:rPr lang="en-US" sz="12000">
                  <a:solidFill>
                    <a:srgbClr val="6DB33F"/>
                  </a:solidFill>
                </a:rPr>
                <a:t>“</a:t>
              </a:r>
            </a:p>
          </p:txBody>
        </p:sp>
        <p:sp>
          <p:nvSpPr>
            <p:cNvPr id="158725" name="TextBox 11"/>
            <p:cNvSpPr txBox="1">
              <a:spLocks noChangeArrowheads="1"/>
            </p:cNvSpPr>
            <p:nvPr/>
          </p:nvSpPr>
          <p:spPr bwMode="white">
            <a:xfrm>
              <a:off x="1576165" y="2559785"/>
              <a:ext cx="6247034" cy="1766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spcAft>
                  <a:spcPts val="1350"/>
                </a:spcAft>
              </a:pPr>
              <a:r>
                <a:rPr lang="en-US" sz="3200">
                  <a:solidFill>
                    <a:srgbClr val="4D4D4D"/>
                  </a:solidFill>
                </a:rPr>
                <a:t>... but my application uses JSON</a:t>
              </a:r>
            </a:p>
            <a:p>
              <a:pPr eaLnBrk="1" hangingPunct="1"/>
              <a:endParaRPr lang="en-US" sz="1800" i="1">
                <a:solidFill>
                  <a:srgbClr val="4D4D4D"/>
                </a:solidFill>
              </a:endParaRPr>
            </a:p>
            <a:p>
              <a:pPr eaLnBrk="1" hangingPunct="1"/>
              <a:endParaRPr lang="en-US">
                <a:solidFill>
                  <a:srgbClr val="4D4D4D"/>
                </a:solidFill>
              </a:endParaRPr>
            </a:p>
          </p:txBody>
        </p:sp>
      </p:grpSp>
    </p:spTree>
    <p:extLst>
      <p:ext uri="{BB962C8B-B14F-4D97-AF65-F5344CB8AC3E}">
        <p14:creationId xmlns:p14="http://schemas.microsoft.com/office/powerpoint/2010/main" val="266142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27650" name="Rectangle 11"/>
          <p:cNvSpPr>
            <a:spLocks noGrp="1" noChangeArrowheads="1"/>
          </p:cNvSpPr>
          <p:nvPr>
            <p:ph sz="quarter" idx="10"/>
          </p:nvPr>
        </p:nvSpPr>
        <p:spPr>
          <a:xfrm>
            <a:off x="304800" y="800100"/>
            <a:ext cx="8635084" cy="3663554"/>
          </a:xfrm>
          <a:ln>
            <a:solidFill>
              <a:schemeClr val="bg2"/>
            </a:solidFill>
          </a:ln>
          <a:extLst/>
        </p:spPr>
        <p:txBody>
          <a:bodyPr lIns="182880" tIns="137160" rIns="91440" bIns="91440"/>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 </a:t>
            </a:r>
            <a:r>
              <a:rPr lang="en-US" dirty="0" smtClean="0">
                <a:solidFill>
                  <a:srgbClr val="000000"/>
                </a:solidFill>
                <a:highlight>
                  <a:srgbClr val="D4D4D4"/>
                </a:highlight>
                <a:latin typeface="Monaco"/>
              </a:rPr>
              <a:t>... </a:t>
            </a:r>
            <a:r>
              <a:rPr lang="en-US" dirty="0" smtClean="0">
                <a:solidFill>
                  <a:srgbClr val="7F007F"/>
                </a:solidFill>
                <a:highlight>
                  <a:srgbClr val="D4D4D4"/>
                </a:highlight>
                <a:latin typeface="Monaco"/>
              </a:rPr>
              <a:t>method</a:t>
            </a:r>
            <a:r>
              <a:rPr lang="en-US"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"post" </a:t>
            </a:r>
            <a:r>
              <a:rPr lang="en-US" i="1" dirty="0" err="1" smtClean="0">
                <a:solidFill>
                  <a:srgbClr val="7F007F"/>
                </a:solidFill>
                <a:highlight>
                  <a:srgbClr val="D4D4D4"/>
                </a:highlight>
                <a:latin typeface="Monaco"/>
              </a:rPr>
              <a:t>enctype</a:t>
            </a:r>
            <a:r>
              <a:rPr lang="en-US" i="1"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"text/plain"</a:t>
            </a:r>
            <a:r>
              <a:rPr lang="en-US" i="1" dirty="0" smtClean="0">
                <a:solidFill>
                  <a:srgbClr val="008080"/>
                </a:solidFill>
                <a:highlight>
                  <a:srgbClr val="D4D4D4"/>
                </a:highlight>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i="1" dirty="0" smtClean="0">
                <a:solidFill>
                  <a:srgbClr val="7F007F"/>
                </a:solidFill>
                <a:latin typeface="Monaco"/>
              </a:rPr>
              <a:t>type</a:t>
            </a:r>
            <a:r>
              <a:rPr lang="en-US" i="1" dirty="0" smtClean="0">
                <a:solidFill>
                  <a:srgbClr val="000000"/>
                </a:solidFill>
                <a:latin typeface="Monaco"/>
              </a:rPr>
              <a:t>=</a:t>
            </a:r>
            <a:r>
              <a:rPr lang="en-US" i="1" dirty="0" smtClean="0">
                <a:solidFill>
                  <a:srgbClr val="2A00FF"/>
                </a:solidFill>
                <a:latin typeface="Monaco"/>
              </a:rPr>
              <a:t>'hidden'</a:t>
            </a:r>
            <a:endParaRPr lang="en-US" dirty="0" smtClean="0">
              <a:solidFill>
                <a:srgbClr val="3F7F7F"/>
              </a:solidFill>
              <a:latin typeface="Monaco"/>
            </a:endParaRPr>
          </a:p>
          <a:p>
            <a:pPr marL="0" indent="0">
              <a:buFont typeface="Wingdings" charset="0"/>
              <a:buNone/>
              <a:defRPr/>
            </a:pPr>
            <a:r>
              <a:rPr lang="en-US" dirty="0">
                <a:solidFill>
                  <a:srgbClr val="3F7F7F"/>
                </a:solidFill>
                <a:latin typeface="Monaco"/>
              </a:rPr>
              <a:t> </a:t>
            </a:r>
            <a:r>
              <a:rPr lang="en-US" dirty="0" smtClean="0">
                <a:solidFill>
                  <a:srgbClr val="3F7F7F"/>
                </a:solidFill>
                <a:latin typeface="Monaco"/>
              </a:rPr>
              <a:t>    </a:t>
            </a:r>
            <a:r>
              <a:rPr lang="en-US" dirty="0" smtClean="0">
                <a:solidFill>
                  <a:srgbClr val="7F007F"/>
                </a:solidFill>
                <a:latin typeface="Monaco"/>
              </a:rPr>
              <a:t>name</a:t>
            </a:r>
            <a:r>
              <a:rPr lang="en-US" dirty="0" smtClean="0">
                <a:solidFill>
                  <a:srgbClr val="000000"/>
                </a:solidFill>
                <a:latin typeface="Monaco"/>
              </a:rPr>
              <a:t>=</a:t>
            </a:r>
            <a:r>
              <a:rPr lang="en-US" i="1" dirty="0" smtClean="0">
                <a:solidFill>
                  <a:srgbClr val="2A00FF"/>
                </a:solidFill>
                <a:latin typeface="Monaco"/>
              </a:rPr>
              <a:t>’{"summary":"Hi", … "</a:t>
            </a:r>
            <a:r>
              <a:rPr lang="en-US" i="1" dirty="0" err="1" smtClean="0">
                <a:solidFill>
                  <a:srgbClr val="2A00FF"/>
                </a:solidFill>
                <a:latin typeface="Monaco"/>
              </a:rPr>
              <a:t>ignore_me</a:t>
            </a:r>
            <a:r>
              <a:rPr lang="en-US" i="1" dirty="0" smtClean="0">
                <a:solidFill>
                  <a:srgbClr val="2A00FF"/>
                </a:solidFill>
                <a:latin typeface="Monaco"/>
              </a:rPr>
              <a: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'test"}'     </a:t>
            </a:r>
            <a:br>
              <a:rPr lang="en-US" i="1" dirty="0" smtClean="0">
                <a:solidFill>
                  <a:srgbClr val="2A00FF"/>
                </a:solidFill>
                <a:latin typeface="Monaco"/>
              </a:rPr>
            </a:br>
            <a:r>
              <a:rPr lang="en-US" i="1" dirty="0" smtClean="0">
                <a:solidFill>
                  <a:srgbClr val="2A00FF"/>
                </a:solidFill>
                <a:latin typeface="Monaco"/>
              </a:rPr>
              <a:t>  </a:t>
            </a:r>
            <a:r>
              <a:rPr lang="en-US" i="1" dirty="0" smtClean="0">
                <a:solidFill>
                  <a:srgbClr val="008080"/>
                </a:solidFill>
                <a:latin typeface="Monaco"/>
              </a:rPr>
              <a:t>/&gt;</a:t>
            </a:r>
          </a:p>
          <a:p>
            <a:pPr marL="0" indent="0">
              <a:buFont typeface="Wingdings" charset="0"/>
              <a:buNone/>
              <a:defRPr/>
            </a:pPr>
            <a:r>
              <a:rPr lang="fi-FI" dirty="0" smtClean="0">
                <a:solidFill>
                  <a:srgbClr val="008080"/>
                </a:solidFill>
                <a:latin typeface="Monaco"/>
              </a:rPr>
              <a:t>&lt;/</a:t>
            </a:r>
            <a:r>
              <a:rPr lang="fi-FI" dirty="0" err="1" smtClean="0">
                <a:solidFill>
                  <a:srgbClr val="3F7F7F"/>
                </a:solidFill>
                <a:highlight>
                  <a:srgbClr val="D4D4D4"/>
                </a:highlight>
                <a:latin typeface="Monaco"/>
              </a:rPr>
              <a:t>form</a:t>
            </a:r>
            <a:r>
              <a:rPr lang="fi-FI" dirty="0" smtClean="0">
                <a:solidFill>
                  <a:srgbClr val="008080"/>
                </a:solidFill>
                <a:highlight>
                  <a:srgbClr val="D4D4D4"/>
                </a:highlight>
                <a:latin typeface="Monaco"/>
              </a:rPr>
              <a:t>&gt;</a:t>
            </a:r>
            <a:endParaRPr lang="en-US" dirty="0">
              <a:latin typeface="Arial" charset="0"/>
            </a:endParaRPr>
          </a:p>
        </p:txBody>
      </p:sp>
    </p:spTree>
    <p:extLst>
      <p:ext uri="{BB962C8B-B14F-4D97-AF65-F5344CB8AC3E}">
        <p14:creationId xmlns:p14="http://schemas.microsoft.com/office/powerpoint/2010/main" val="1444465765"/>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162818" name="Rectangle 11"/>
          <p:cNvSpPr>
            <a:spLocks noGrp="1" noChangeArrowheads="1"/>
          </p:cNvSpPr>
          <p:nvPr>
            <p:ph sz="quarter" idx="10"/>
          </p:nvPr>
        </p:nvSpPr>
        <p:spPr>
          <a:xfrm>
            <a:off x="304801" y="800100"/>
            <a:ext cx="8634413" cy="3663554"/>
          </a:xfrm>
          <a:ln>
            <a:solidFill>
              <a:schemeClr val="bg2"/>
            </a:solidFill>
            <a:miter lim="800000"/>
            <a:headEnd/>
            <a:tailEnd/>
          </a:ln>
        </p:spPr>
        <p:txBody>
          <a:bodyPr lIns="182880" tIns="137160" rIns="91440" bIns="91440"/>
          <a:lstStyle/>
          <a:p>
            <a:pPr marL="0" indent="0">
              <a:buFont typeface="Wingdings" charset="0"/>
              <a:buNone/>
            </a:pPr>
            <a:r>
              <a:rPr lang="sv-SE">
                <a:solidFill>
                  <a:srgbClr val="000000"/>
                </a:solidFill>
                <a:latin typeface="Monaco" charset="0"/>
              </a:rPr>
              <a:t>{</a:t>
            </a:r>
            <a:br>
              <a:rPr lang="sv-SE">
                <a:solidFill>
                  <a:srgbClr val="000000"/>
                </a:solidFill>
                <a:latin typeface="Monaco" charset="0"/>
              </a:rPr>
            </a:br>
            <a:r>
              <a:rPr lang="sv-SE">
                <a:solidFill>
                  <a:srgbClr val="000000"/>
                </a:solidFill>
                <a:latin typeface="Monaco" charset="0"/>
              </a:rPr>
              <a:t>  </a:t>
            </a:r>
            <a:r>
              <a:rPr lang="sv-SE">
                <a:solidFill>
                  <a:srgbClr val="2A00FF"/>
                </a:solidFill>
                <a:latin typeface="Monaco" charset="0"/>
              </a:rPr>
              <a:t>"summary"</a:t>
            </a:r>
            <a:r>
              <a:rPr lang="sv-SE">
                <a:solidFill>
                  <a:srgbClr val="000000"/>
                </a:solidFill>
                <a:latin typeface="Monaco" charset="0"/>
              </a:rPr>
              <a:t>: </a:t>
            </a:r>
            <a:r>
              <a:rPr lang="sv-SE">
                <a:solidFill>
                  <a:srgbClr val="2A00FF"/>
                </a:solidFill>
                <a:latin typeface="Monaco" charset="0"/>
              </a:rPr>
              <a:t>"Hi"</a:t>
            </a:r>
            <a:r>
              <a:rPr lang="sv-SE">
                <a:solidFill>
                  <a:srgbClr val="000000"/>
                </a:solidFill>
                <a:latin typeface="Monaco" charset="0"/>
              </a:rPr>
              <a:t>,</a:t>
            </a:r>
          </a:p>
          <a:p>
            <a:pPr marL="0" indent="0">
              <a:buFont typeface="Wingdings" charset="0"/>
              <a:buNone/>
            </a:pPr>
            <a:r>
              <a:rPr lang="sv-SE">
                <a:solidFill>
                  <a:srgbClr val="000000"/>
                </a:solidFill>
                <a:latin typeface="Monaco" charset="0"/>
              </a:rPr>
              <a:t>  </a:t>
            </a:r>
            <a:r>
              <a:rPr lang="sv-SE">
                <a:solidFill>
                  <a:srgbClr val="2A00FF"/>
                </a:solidFill>
                <a:latin typeface="Monaco" charset="0"/>
              </a:rPr>
              <a:t>"message"</a:t>
            </a:r>
            <a:r>
              <a:rPr lang="sv-SE">
                <a:solidFill>
                  <a:srgbClr val="000000"/>
                </a:solidFill>
                <a:latin typeface="Monaco" charset="0"/>
              </a:rPr>
              <a:t>: </a:t>
            </a:r>
            <a:r>
              <a:rPr lang="sv-SE">
                <a:solidFill>
                  <a:srgbClr val="2A00FF"/>
                </a:solidFill>
                <a:latin typeface="Monaco" charset="0"/>
              </a:rPr>
              <a:t>"New Message"</a:t>
            </a:r>
            <a:r>
              <a:rPr lang="sv-SE">
                <a:solidFill>
                  <a:srgbClr val="000000"/>
                </a:solidFill>
                <a:latin typeface="Monaco" charset="0"/>
              </a:rPr>
              <a:t>,</a:t>
            </a:r>
          </a:p>
          <a:p>
            <a:pPr marL="0" indent="0">
              <a:buFont typeface="Wingdings" charset="0"/>
              <a:buNone/>
            </a:pPr>
            <a:r>
              <a:rPr lang="sv-SE">
                <a:solidFill>
                  <a:srgbClr val="000000"/>
                </a:solidFill>
                <a:latin typeface="Monaco" charset="0"/>
              </a:rPr>
              <a:t>  </a:t>
            </a:r>
            <a:r>
              <a:rPr lang="sv-SE">
                <a:solidFill>
                  <a:srgbClr val="2A00FF"/>
                </a:solidFill>
                <a:latin typeface="Monaco" charset="0"/>
              </a:rPr>
              <a:t>"to"</a:t>
            </a:r>
            <a:r>
              <a:rPr lang="sv-SE">
                <a:solidFill>
                  <a:srgbClr val="000000"/>
                </a:solidFill>
                <a:latin typeface="Monaco" charset="0"/>
              </a:rPr>
              <a:t>: </a:t>
            </a:r>
            <a:r>
              <a:rPr lang="sv-SE">
                <a:solidFill>
                  <a:srgbClr val="2A00FF"/>
                </a:solidFill>
                <a:latin typeface="Monaco" charset="0"/>
              </a:rPr>
              <a:t>"luke@example.com"</a:t>
            </a:r>
            <a:r>
              <a:rPr lang="sv-SE">
                <a:solidFill>
                  <a:srgbClr val="000000"/>
                </a:solidFill>
                <a:latin typeface="Monaco" charset="0"/>
              </a:rPr>
              <a:t>,</a:t>
            </a:r>
          </a:p>
          <a:p>
            <a:pPr marL="0" indent="0">
              <a:buFont typeface="Wingdings" charset="0"/>
              <a:buNone/>
            </a:pPr>
            <a:r>
              <a:rPr lang="sv-SE">
                <a:solidFill>
                  <a:srgbClr val="000000"/>
                </a:solidFill>
                <a:latin typeface="Monaco" charset="0"/>
              </a:rPr>
              <a:t>  </a:t>
            </a:r>
            <a:r>
              <a:rPr lang="sv-SE">
                <a:solidFill>
                  <a:srgbClr val="2A00FF"/>
                </a:solidFill>
                <a:latin typeface="Monaco" charset="0"/>
              </a:rPr>
              <a:t>"ignore_me"</a:t>
            </a:r>
            <a:r>
              <a:rPr lang="sv-SE">
                <a:solidFill>
                  <a:srgbClr val="000000"/>
                </a:solidFill>
                <a:latin typeface="Monaco" charset="0"/>
              </a:rPr>
              <a:t>: </a:t>
            </a:r>
            <a:r>
              <a:rPr lang="sv-SE">
                <a:solidFill>
                  <a:srgbClr val="2A00FF"/>
                </a:solidFill>
                <a:latin typeface="Monaco" charset="0"/>
              </a:rPr>
              <a:t>"=test"</a:t>
            </a:r>
          </a:p>
          <a:p>
            <a:pPr marL="0" indent="0">
              <a:buFont typeface="Wingdings" charset="0"/>
              <a:buNone/>
            </a:pPr>
            <a:r>
              <a:rPr lang="sv-SE">
                <a:solidFill>
                  <a:srgbClr val="000000"/>
                </a:solidFill>
                <a:latin typeface="Monaco" charset="0"/>
              </a:rPr>
              <a:t>}</a:t>
            </a:r>
            <a:endParaRPr lang="en-US">
              <a:latin typeface="Arial" charset="0"/>
            </a:endParaRPr>
          </a:p>
        </p:txBody>
      </p:sp>
    </p:spTree>
    <p:extLst>
      <p:ext uri="{BB962C8B-B14F-4D97-AF65-F5344CB8AC3E}">
        <p14:creationId xmlns:p14="http://schemas.microsoft.com/office/powerpoint/2010/main" val="735467599"/>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6" name="TextBox 5"/>
          <p:cNvSpPr txBox="1"/>
          <p:nvPr/>
        </p:nvSpPr>
        <p:spPr>
          <a:xfrm>
            <a:off x="2166938" y="775097"/>
            <a:ext cx="184666" cy="400110"/>
          </a:xfrm>
          <a:prstGeom prst="rect">
            <a:avLst/>
          </a:prstGeom>
          <a:noFill/>
        </p:spPr>
        <p:txBody>
          <a:bodyPr wrap="none">
            <a:spAutoFit/>
          </a:bodyPr>
          <a:lstStyle/>
          <a:p>
            <a:pPr>
              <a:defRPr/>
            </a:pPr>
            <a:endParaRPr lang="en-US" sz="2000" dirty="0" err="1">
              <a:solidFill>
                <a:srgbClr val="333333"/>
              </a:solidFill>
              <a:latin typeface="+mn-lt"/>
              <a:ea typeface="+mn-ea"/>
            </a:endParaRPr>
          </a:p>
        </p:txBody>
      </p:sp>
      <p:grpSp>
        <p:nvGrpSpPr>
          <p:cNvPr id="164867" name="Group 7"/>
          <p:cNvGrpSpPr>
            <a:grpSpLocks/>
          </p:cNvGrpSpPr>
          <p:nvPr/>
        </p:nvGrpSpPr>
        <p:grpSpPr bwMode="auto">
          <a:xfrm>
            <a:off x="1176339" y="1529954"/>
            <a:ext cx="6791325" cy="1714500"/>
            <a:chOff x="1032941" y="2040466"/>
            <a:chExt cx="6790258" cy="2286001"/>
          </a:xfrm>
        </p:grpSpPr>
        <p:sp>
          <p:nvSpPr>
            <p:cNvPr id="164868" name="TextBox 8"/>
            <p:cNvSpPr txBox="1">
              <a:spLocks noChangeArrowheads="1"/>
            </p:cNvSpPr>
            <p:nvPr/>
          </p:nvSpPr>
          <p:spPr bwMode="white">
            <a:xfrm>
              <a:off x="1032941" y="2040466"/>
              <a:ext cx="636362" cy="855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r>
                <a:rPr lang="en-US" sz="12000">
                  <a:solidFill>
                    <a:srgbClr val="6DB33F"/>
                  </a:solidFill>
                </a:rPr>
                <a:t>“</a:t>
              </a:r>
            </a:p>
          </p:txBody>
        </p:sp>
        <p:sp>
          <p:nvSpPr>
            <p:cNvPr id="164869" name="TextBox 11"/>
            <p:cNvSpPr txBox="1">
              <a:spLocks noChangeArrowheads="1"/>
            </p:cNvSpPr>
            <p:nvPr/>
          </p:nvSpPr>
          <p:spPr bwMode="white">
            <a:xfrm>
              <a:off x="1576165" y="2559785"/>
              <a:ext cx="6247034" cy="1766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spcAft>
                  <a:spcPts val="1350"/>
                </a:spcAft>
              </a:pPr>
              <a:r>
                <a:rPr lang="en-US" sz="3200">
                  <a:solidFill>
                    <a:srgbClr val="4D4D4D"/>
                  </a:solidFill>
                </a:rPr>
                <a:t>… but my application is stateless</a:t>
              </a:r>
            </a:p>
            <a:p>
              <a:pPr eaLnBrk="1" hangingPunct="1"/>
              <a:endParaRPr lang="en-US" sz="1800" i="1">
                <a:solidFill>
                  <a:srgbClr val="4D4D4D"/>
                </a:solidFill>
              </a:endParaRPr>
            </a:p>
            <a:p>
              <a:pPr eaLnBrk="1" hangingPunct="1"/>
              <a:endParaRPr lang="en-US">
                <a:solidFill>
                  <a:srgbClr val="4D4D4D"/>
                </a:solidFill>
              </a:endParaRPr>
            </a:p>
          </p:txBody>
        </p:sp>
      </p:grpSp>
    </p:spTree>
    <p:extLst>
      <p:ext uri="{BB962C8B-B14F-4D97-AF65-F5344CB8AC3E}">
        <p14:creationId xmlns:p14="http://schemas.microsoft.com/office/powerpoint/2010/main" val="1911910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863" y="996950"/>
            <a:ext cx="7505700" cy="214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0493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Symmetric Encryption</a:t>
            </a:r>
            <a:endParaRPr lang="en-IN" dirty="0"/>
          </a:p>
        </p:txBody>
      </p:sp>
      <p:sp>
        <p:nvSpPr>
          <p:cNvPr id="3" name="Content Placeholder 2"/>
          <p:cNvSpPr>
            <a:spLocks noGrp="1"/>
          </p:cNvSpPr>
          <p:nvPr>
            <p:ph idx="1"/>
          </p:nvPr>
        </p:nvSpPr>
        <p:spPr/>
        <p:txBody>
          <a:bodyPr/>
          <a:lstStyle/>
          <a:p>
            <a:r>
              <a:rPr lang="en-IN" dirty="0"/>
              <a:t>These algorithms provide two functions: encrypt and decrypt.</a:t>
            </a:r>
          </a:p>
          <a:p>
            <a:r>
              <a:rPr lang="en-IN" dirty="0"/>
              <a:t>A string of text is converted into an encrypted form and then can be converted back to </a:t>
            </a:r>
            <a:r>
              <a:rPr lang="en-IN" dirty="0" smtClean="0"/>
              <a:t>the original </a:t>
            </a:r>
            <a:r>
              <a:rPr lang="en-IN" dirty="0"/>
              <a:t>string. </a:t>
            </a:r>
            <a:endParaRPr lang="en-IN" dirty="0" smtClean="0"/>
          </a:p>
          <a:p>
            <a:r>
              <a:rPr lang="en-IN" dirty="0" smtClean="0"/>
              <a:t>In </a:t>
            </a:r>
            <a:r>
              <a:rPr lang="en-IN" dirty="0"/>
              <a:t>this scheme, a sender and a receiver share the same keys so that </a:t>
            </a:r>
            <a:r>
              <a:rPr lang="en-IN" dirty="0" smtClean="0"/>
              <a:t>they can </a:t>
            </a:r>
            <a:r>
              <a:rPr lang="en-IN" dirty="0"/>
              <a:t>encrypt and decrypt messages on both ends of the communication. </a:t>
            </a:r>
            <a:endParaRPr lang="en-IN" dirty="0" smtClean="0"/>
          </a:p>
          <a:p>
            <a:r>
              <a:rPr lang="en-IN" dirty="0" smtClean="0"/>
              <a:t>One problem with </a:t>
            </a:r>
            <a:r>
              <a:rPr lang="en-IN" dirty="0"/>
              <a:t>this scheme is how to share the key between the endpoints of the communication.</a:t>
            </a:r>
          </a:p>
        </p:txBody>
      </p:sp>
      <p:sp>
        <p:nvSpPr>
          <p:cNvPr id="4" name="Slide Number Placeholder 3"/>
          <p:cNvSpPr>
            <a:spLocks noGrp="1"/>
          </p:cNvSpPr>
          <p:nvPr>
            <p:ph type="sldNum" sz="quarter" idx="12"/>
          </p:nvPr>
        </p:nvSpPr>
        <p:spPr/>
        <p:txBody>
          <a:bodyPr/>
          <a:lstStyle/>
          <a:p>
            <a:fld id="{3CA7D8A6-1136-4C38-ADB5-83A54ED516A9}" type="slidenum">
              <a:rPr lang="en-US" smtClean="0"/>
              <a:t>11</a:t>
            </a:fld>
            <a:endParaRPr lang="en-US" dirty="0"/>
          </a:p>
        </p:txBody>
      </p:sp>
    </p:spTree>
    <p:extLst>
      <p:ext uri="{BB962C8B-B14F-4D97-AF65-F5344CB8AC3E}">
        <p14:creationId xmlns:p14="http://schemas.microsoft.com/office/powerpoint/2010/main" val="23274366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6" name="TextBox 5"/>
          <p:cNvSpPr txBox="1"/>
          <p:nvPr/>
        </p:nvSpPr>
        <p:spPr>
          <a:xfrm>
            <a:off x="2166938" y="775097"/>
            <a:ext cx="184666" cy="400110"/>
          </a:xfrm>
          <a:prstGeom prst="rect">
            <a:avLst/>
          </a:prstGeom>
          <a:noFill/>
        </p:spPr>
        <p:txBody>
          <a:bodyPr wrap="none">
            <a:spAutoFit/>
          </a:bodyPr>
          <a:lstStyle/>
          <a:p>
            <a:pPr>
              <a:defRPr/>
            </a:pPr>
            <a:endParaRPr lang="en-US" sz="2000" dirty="0" err="1">
              <a:solidFill>
                <a:srgbClr val="333333"/>
              </a:solidFill>
              <a:latin typeface="+mn-lt"/>
              <a:ea typeface="+mn-ea"/>
            </a:endParaRPr>
          </a:p>
        </p:txBody>
      </p:sp>
      <p:grpSp>
        <p:nvGrpSpPr>
          <p:cNvPr id="168963" name="Group 7"/>
          <p:cNvGrpSpPr>
            <a:grpSpLocks/>
          </p:cNvGrpSpPr>
          <p:nvPr/>
        </p:nvGrpSpPr>
        <p:grpSpPr bwMode="auto">
          <a:xfrm>
            <a:off x="1176339" y="1529954"/>
            <a:ext cx="6791325" cy="1714500"/>
            <a:chOff x="1032941" y="2040466"/>
            <a:chExt cx="6790258" cy="2286001"/>
          </a:xfrm>
        </p:grpSpPr>
        <p:sp>
          <p:nvSpPr>
            <p:cNvPr id="168964" name="TextBox 8"/>
            <p:cNvSpPr txBox="1">
              <a:spLocks noChangeArrowheads="1"/>
            </p:cNvSpPr>
            <p:nvPr/>
          </p:nvSpPr>
          <p:spPr bwMode="white">
            <a:xfrm>
              <a:off x="1032941" y="2040466"/>
              <a:ext cx="636362" cy="855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r>
                <a:rPr lang="en-US" sz="12000">
                  <a:solidFill>
                    <a:srgbClr val="6DB33F"/>
                  </a:solidFill>
                </a:rPr>
                <a:t>“</a:t>
              </a:r>
            </a:p>
          </p:txBody>
        </p:sp>
        <p:sp>
          <p:nvSpPr>
            <p:cNvPr id="168965" name="TextBox 11"/>
            <p:cNvSpPr txBox="1">
              <a:spLocks noChangeArrowheads="1"/>
            </p:cNvSpPr>
            <p:nvPr/>
          </p:nvSpPr>
          <p:spPr bwMode="white">
            <a:xfrm>
              <a:off x="1576165" y="2559785"/>
              <a:ext cx="6247034" cy="1766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spcAft>
                  <a:spcPts val="1350"/>
                </a:spcAft>
              </a:pPr>
              <a:r>
                <a:rPr lang="en-US" sz="3200">
                  <a:solidFill>
                    <a:srgbClr val="4D4D4D"/>
                  </a:solidFill>
                </a:rPr>
                <a:t>…and I use a custom header for authentication and ignore cookies</a:t>
              </a:r>
            </a:p>
            <a:p>
              <a:pPr eaLnBrk="1" hangingPunct="1"/>
              <a:endParaRPr lang="en-US" sz="1800" i="1">
                <a:solidFill>
                  <a:srgbClr val="4D4D4D"/>
                </a:solidFill>
              </a:endParaRPr>
            </a:p>
            <a:p>
              <a:pPr eaLnBrk="1" hangingPunct="1"/>
              <a:endParaRPr lang="en-US">
                <a:solidFill>
                  <a:srgbClr val="4D4D4D"/>
                </a:solidFill>
              </a:endParaRPr>
            </a:p>
          </p:txBody>
        </p:sp>
      </p:grpSp>
    </p:spTree>
    <p:extLst>
      <p:ext uri="{BB962C8B-B14F-4D97-AF65-F5344CB8AC3E}">
        <p14:creationId xmlns:p14="http://schemas.microsoft.com/office/powerpoint/2010/main" val="274169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a:t>
            </a:r>
          </a:p>
        </p:txBody>
      </p:sp>
      <p:sp>
        <p:nvSpPr>
          <p:cNvPr id="171010" name="Rectangle 11"/>
          <p:cNvSpPr>
            <a:spLocks noGrp="1" noChangeArrowheads="1"/>
          </p:cNvSpPr>
          <p:nvPr>
            <p:ph sz="quarter" idx="10"/>
          </p:nvPr>
        </p:nvSpPr>
        <p:spPr>
          <a:xfrm>
            <a:off x="304801" y="800100"/>
            <a:ext cx="8634413" cy="3663554"/>
          </a:xfrm>
          <a:ln>
            <a:solidFill>
              <a:schemeClr val="bg2"/>
            </a:solidFill>
            <a:miter lim="800000"/>
            <a:headEnd/>
            <a:tailEnd/>
          </a:ln>
        </p:spPr>
        <p:txBody>
          <a:bodyPr lIns="182880" tIns="137160" rIns="91440" bIns="91440"/>
          <a:lstStyle/>
          <a:p>
            <a:r>
              <a:rPr lang="en-US" sz="2800">
                <a:latin typeface="Arial" charset="0"/>
              </a:rPr>
              <a:t>Use proper HTTP Verbs</a:t>
            </a:r>
            <a:br>
              <a:rPr lang="en-US" sz="2800">
                <a:latin typeface="Arial" charset="0"/>
              </a:rPr>
            </a:br>
            <a:endParaRPr lang="en-US" sz="2800">
              <a:latin typeface="Arial" charset="0"/>
            </a:endParaRPr>
          </a:p>
          <a:p>
            <a:r>
              <a:rPr lang="en-US" sz="2800">
                <a:latin typeface="Arial" charset="0"/>
              </a:rPr>
              <a:t>Configure CSRF Protection</a:t>
            </a:r>
            <a:br>
              <a:rPr lang="en-US" sz="2800">
                <a:latin typeface="Arial" charset="0"/>
              </a:rPr>
            </a:br>
            <a:endParaRPr lang="en-US" sz="2800">
              <a:latin typeface="Arial" charset="0"/>
            </a:endParaRPr>
          </a:p>
          <a:p>
            <a:r>
              <a:rPr lang="en-US" sz="2800">
                <a:latin typeface="Arial" charset="0"/>
              </a:rPr>
              <a:t>Include the CSRF Token</a:t>
            </a:r>
          </a:p>
        </p:txBody>
      </p:sp>
    </p:spTree>
    <p:extLst>
      <p:ext uri="{BB962C8B-B14F-4D97-AF65-F5344CB8AC3E}">
        <p14:creationId xmlns:p14="http://schemas.microsoft.com/office/powerpoint/2010/main" val="1934162411"/>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CSRF Protection – Providing the Token</a:t>
            </a:r>
          </a:p>
        </p:txBody>
      </p:sp>
      <p:sp>
        <p:nvSpPr>
          <p:cNvPr id="27650" name="Rectangle 11"/>
          <p:cNvSpPr>
            <a:spLocks noGrp="1" noChangeArrowheads="1"/>
          </p:cNvSpPr>
          <p:nvPr>
            <p:ph sz="quarter" idx="10"/>
          </p:nvPr>
        </p:nvSpPr>
        <p:spPr>
          <a:xfrm>
            <a:off x="304800" y="800100"/>
            <a:ext cx="8635084" cy="3663554"/>
          </a:xfrm>
          <a:ln>
            <a:solidFill>
              <a:schemeClr val="bg2"/>
            </a:solidFill>
          </a:ln>
          <a:extLst/>
        </p:spPr>
        <p:txBody>
          <a:bodyPr lIns="182880" tIns="137160" rIns="91440" bIns="91440"/>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 </a:t>
            </a:r>
            <a:r>
              <a:rPr lang="en-US" dirty="0" smtClean="0">
                <a:solidFill>
                  <a:srgbClr val="000000"/>
                </a:solidFill>
                <a:highlight>
                  <a:srgbClr val="D4D4D4"/>
                </a:highlight>
                <a:latin typeface="Monaco"/>
              </a:rPr>
              <a:t>... </a:t>
            </a:r>
            <a:r>
              <a:rPr lang="en-US" dirty="0" smtClean="0">
                <a:solidFill>
                  <a:srgbClr val="7F007F"/>
                </a:solidFill>
                <a:highlight>
                  <a:srgbClr val="D4D4D4"/>
                </a:highlight>
                <a:latin typeface="Monaco"/>
              </a:rPr>
              <a:t>method</a:t>
            </a:r>
            <a:r>
              <a:rPr lang="en-US"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"post"</a:t>
            </a:r>
            <a:r>
              <a:rPr lang="en-US" i="1" dirty="0" smtClean="0">
                <a:solidFill>
                  <a:srgbClr val="008080"/>
                </a:solidFill>
                <a:highlight>
                  <a:srgbClr val="D4D4D4"/>
                </a:highlight>
                <a:latin typeface="Monaco"/>
              </a:rPr>
              <a:t>&gt;</a:t>
            </a:r>
          </a:p>
          <a:p>
            <a:pPr marL="0" indent="0">
              <a:buFont typeface="Wingdings" charset="0"/>
              <a:buNone/>
              <a:defRPr/>
            </a:pPr>
            <a:r>
              <a:rPr lang="en-US" dirty="0" smtClean="0">
                <a:solidFill>
                  <a:srgbClr val="000000"/>
                </a:solidFill>
                <a:latin typeface="Monaco"/>
              </a:rPr>
              <a:t>  ...</a:t>
            </a:r>
            <a:endParaRPr lang="en-US" dirty="0" smtClean="0">
              <a:latin typeface="Monaco"/>
            </a:endParaRP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"hidden"</a:t>
            </a:r>
          </a:p>
          <a:p>
            <a:pPr marL="0" indent="0">
              <a:buFont typeface="Wingdings" charset="0"/>
              <a:buNone/>
              <a:defRPr/>
            </a:pPr>
            <a:r>
              <a:rPr lang="en-US" dirty="0" smtClean="0">
                <a:latin typeface="Monaco"/>
              </a:rPr>
              <a:t>    </a:t>
            </a:r>
            <a:r>
              <a:rPr lang="en-US" dirty="0" smtClean="0">
                <a:solidFill>
                  <a:srgbClr val="7F007F"/>
                </a:solidFill>
                <a:latin typeface="Monaco"/>
              </a:rPr>
              <a:t>name</a:t>
            </a:r>
            <a:r>
              <a:rPr lang="en-US" dirty="0" smtClean="0">
                <a:solidFill>
                  <a:srgbClr val="000000"/>
                </a:solidFill>
                <a:latin typeface="Monaco"/>
              </a:rPr>
              <a:t>=</a:t>
            </a:r>
            <a:r>
              <a:rPr lang="en-US" i="1" dirty="0" smtClean="0">
                <a:solidFill>
                  <a:srgbClr val="2A00FF"/>
                </a:solidFill>
                <a:latin typeface="Monaco"/>
              </a:rPr>
              <a:t>"${_</a:t>
            </a:r>
            <a:r>
              <a:rPr lang="en-US" i="1" dirty="0" err="1" smtClean="0">
                <a:solidFill>
                  <a:srgbClr val="2A00FF"/>
                </a:solidFill>
                <a:latin typeface="Monaco"/>
              </a:rPr>
              <a:t>csrf.parameterName</a:t>
            </a:r>
            <a:r>
              <a:rPr lang="en-US" i="1" dirty="0" smtClean="0">
                <a:solidFill>
                  <a:srgbClr val="2A00FF"/>
                </a:solidFill>
                <a:latin typeface="Monaco"/>
              </a:rPr>
              <a:t>}"</a:t>
            </a:r>
          </a:p>
          <a:p>
            <a:pPr marL="0" indent="0">
              <a:buFont typeface="Wingdings" charset="0"/>
              <a:buNone/>
              <a:defRPr/>
            </a:pPr>
            <a:r>
              <a:rPr lang="en-US" dirty="0" smtClean="0">
                <a:latin typeface="Monaco"/>
              </a:rPr>
              <a:t>    </a:t>
            </a:r>
            <a:r>
              <a:rPr lang="en-US" dirty="0" smtClean="0">
                <a:solidFill>
                  <a:srgbClr val="7F007F"/>
                </a:solidFill>
                <a:latin typeface="Monaco"/>
              </a:rPr>
              <a:t>value</a:t>
            </a:r>
            <a:r>
              <a:rPr lang="en-US" dirty="0" smtClean="0">
                <a:solidFill>
                  <a:srgbClr val="000000"/>
                </a:solidFill>
                <a:latin typeface="Monaco"/>
              </a:rPr>
              <a:t>=</a:t>
            </a:r>
            <a:r>
              <a:rPr lang="en-US" i="1" dirty="0" smtClean="0">
                <a:solidFill>
                  <a:srgbClr val="2A00FF"/>
                </a:solidFill>
                <a:latin typeface="Monaco"/>
              </a:rPr>
              <a:t>"${_</a:t>
            </a:r>
            <a:r>
              <a:rPr lang="en-US" i="1" dirty="0" err="1" smtClean="0">
                <a:solidFill>
                  <a:srgbClr val="2A00FF"/>
                </a:solidFill>
                <a:latin typeface="Monaco"/>
              </a:rPr>
              <a:t>csrf.token</a:t>
            </a:r>
            <a:r>
              <a:rPr lang="en-US" i="1" dirty="0" smtClean="0">
                <a:solidFill>
                  <a:srgbClr val="2A00FF"/>
                </a:solidFill>
                <a:latin typeface="Monaco"/>
              </a:rPr>
              <a:t>}"</a:t>
            </a:r>
            <a:r>
              <a:rPr lang="en-US" i="1"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a:t>
            </a:r>
            <a:r>
              <a:rPr lang="en-US" dirty="0" smtClean="0">
                <a:solidFill>
                  <a:srgbClr val="008080"/>
                </a:solidFill>
                <a:highlight>
                  <a:srgbClr val="D4D4D4"/>
                </a:highlight>
                <a:latin typeface="Monaco"/>
              </a:rPr>
              <a:t>&gt;</a:t>
            </a:r>
            <a:endParaRPr lang="en-US" dirty="0">
              <a:latin typeface="Arial" charset="0"/>
            </a:endParaRPr>
          </a:p>
        </p:txBody>
      </p:sp>
    </p:spTree>
    <p:extLst>
      <p:ext uri="{BB962C8B-B14F-4D97-AF65-F5344CB8AC3E}">
        <p14:creationId xmlns:p14="http://schemas.microsoft.com/office/powerpoint/2010/main" val="2074750689"/>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CSRF Protection – Providing the Token</a:t>
            </a:r>
            <a:endParaRPr lang="en-US" dirty="0" smtClean="0"/>
          </a:p>
        </p:txBody>
      </p:sp>
      <p:sp>
        <p:nvSpPr>
          <p:cNvPr id="27650" name="Rectangle 11"/>
          <p:cNvSpPr>
            <a:spLocks noGrp="1" noChangeArrowheads="1"/>
          </p:cNvSpPr>
          <p:nvPr>
            <p:ph sz="quarter" idx="10"/>
          </p:nvPr>
        </p:nvSpPr>
        <p:spPr>
          <a:xfrm>
            <a:off x="304800" y="800100"/>
            <a:ext cx="8635084" cy="3663554"/>
          </a:xfrm>
          <a:ln>
            <a:solidFill>
              <a:schemeClr val="bg2"/>
            </a:solidFill>
          </a:ln>
          <a:extLst/>
        </p:spPr>
        <p:txBody>
          <a:bodyPr lIns="182880" tIns="137160" rIns="91440" bIns="91440"/>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 </a:t>
            </a:r>
            <a:r>
              <a:rPr lang="en-US" dirty="0" smtClean="0">
                <a:solidFill>
                  <a:srgbClr val="000000"/>
                </a:solidFill>
                <a:highlight>
                  <a:srgbClr val="D4D4D4"/>
                </a:highlight>
                <a:latin typeface="Monaco"/>
              </a:rPr>
              <a:t>... </a:t>
            </a:r>
            <a:r>
              <a:rPr lang="en-US" dirty="0" smtClean="0">
                <a:solidFill>
                  <a:srgbClr val="7F007F"/>
                </a:solidFill>
                <a:highlight>
                  <a:srgbClr val="D4D4D4"/>
                </a:highlight>
                <a:latin typeface="Monaco"/>
              </a:rPr>
              <a:t>method</a:t>
            </a:r>
            <a:r>
              <a:rPr lang="en-US"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"post"</a:t>
            </a:r>
            <a:r>
              <a:rPr lang="en-US" i="1" dirty="0" smtClean="0">
                <a:solidFill>
                  <a:srgbClr val="008080"/>
                </a:solidFill>
                <a:highlight>
                  <a:srgbClr val="D4D4D4"/>
                </a:highlight>
                <a:latin typeface="Monaco"/>
              </a:rPr>
              <a:t>&gt;</a:t>
            </a:r>
          </a:p>
          <a:p>
            <a:pPr marL="0" indent="0">
              <a:buFont typeface="Wingdings" charset="0"/>
              <a:buNone/>
              <a:defRPr/>
            </a:pPr>
            <a:r>
              <a:rPr lang="en-US" dirty="0" smtClean="0">
                <a:solidFill>
                  <a:srgbClr val="000000"/>
                </a:solidFill>
                <a:latin typeface="Monaco"/>
              </a:rPr>
              <a:t>  ...</a:t>
            </a:r>
            <a:endParaRPr lang="en-US" dirty="0" smtClean="0">
              <a:latin typeface="Monaco"/>
            </a:endParaRPr>
          </a:p>
          <a:p>
            <a:pPr marL="0" indent="0">
              <a:buFont typeface="Wingdings" charset="0"/>
              <a:buNone/>
              <a:defRPr/>
            </a:pPr>
            <a:r>
              <a:rPr lang="en-US" dirty="0" smtClean="0">
                <a:solidFill>
                  <a:srgbClr val="000000"/>
                </a:solidFill>
                <a:latin typeface="Monaco"/>
              </a:rPr>
              <a:t>  </a:t>
            </a:r>
            <a:r>
              <a:rPr lang="en-US" dirty="0" smtClean="0">
                <a:solidFill>
                  <a:srgbClr val="008080"/>
                </a:solidFill>
                <a:highlight>
                  <a:srgbClr val="E8F2FE"/>
                </a:highlight>
                <a:latin typeface="Monaco"/>
              </a:rPr>
              <a:t>&lt;</a:t>
            </a:r>
            <a:r>
              <a:rPr lang="en-US" dirty="0" err="1" smtClean="0">
                <a:solidFill>
                  <a:srgbClr val="3F7F7F"/>
                </a:solidFill>
                <a:highlight>
                  <a:srgbClr val="E8F2FE"/>
                </a:highlight>
                <a:latin typeface="Monaco"/>
              </a:rPr>
              <a:t>sec:csrfInput</a:t>
            </a:r>
            <a:r>
              <a:rPr lang="en-US" dirty="0" smtClean="0">
                <a:solidFill>
                  <a:srgbClr val="3F7F7F"/>
                </a:solidFill>
                <a:highlight>
                  <a:srgbClr val="E8F2FE"/>
                </a:highlight>
                <a:latin typeface="Monaco"/>
              </a:rPr>
              <a:t> </a:t>
            </a:r>
            <a:r>
              <a:rPr lang="en-US" dirty="0" smtClean="0">
                <a:solidFill>
                  <a:srgbClr val="008080"/>
                </a:solidFill>
                <a:highlight>
                  <a:srgbClr val="E8F2FE"/>
                </a:highlight>
                <a:latin typeface="Monaco"/>
              </a:rPr>
              <a:t>/&gt;</a:t>
            </a:r>
            <a:endParaRPr lang="en-US" i="1" dirty="0" smtClean="0">
              <a:solidFill>
                <a:srgbClr val="008080"/>
              </a:solidFill>
              <a:latin typeface="Monaco"/>
            </a:endParaRPr>
          </a:p>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a:t>
            </a:r>
            <a:r>
              <a:rPr lang="en-US" dirty="0" smtClean="0">
                <a:solidFill>
                  <a:srgbClr val="008080"/>
                </a:solidFill>
                <a:highlight>
                  <a:srgbClr val="D4D4D4"/>
                </a:highlight>
                <a:latin typeface="Monaco"/>
              </a:rPr>
              <a:t>&gt;</a:t>
            </a:r>
            <a:endParaRPr lang="en-US" dirty="0">
              <a:latin typeface="Arial" charset="0"/>
            </a:endParaRPr>
          </a:p>
        </p:txBody>
      </p:sp>
    </p:spTree>
    <p:extLst>
      <p:ext uri="{BB962C8B-B14F-4D97-AF65-F5344CB8AC3E}">
        <p14:creationId xmlns:p14="http://schemas.microsoft.com/office/powerpoint/2010/main" val="694518322"/>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CSRF Protection – Providing the Token</a:t>
            </a:r>
            <a:endParaRPr lang="en-US" dirty="0" smtClean="0"/>
          </a:p>
        </p:txBody>
      </p:sp>
      <p:sp>
        <p:nvSpPr>
          <p:cNvPr id="177154" name="Rectangle 11"/>
          <p:cNvSpPr>
            <a:spLocks noGrp="1" noChangeArrowheads="1"/>
          </p:cNvSpPr>
          <p:nvPr>
            <p:ph sz="quarter" idx="10"/>
          </p:nvPr>
        </p:nvSpPr>
        <p:spPr>
          <a:xfrm>
            <a:off x="304801" y="800100"/>
            <a:ext cx="8634413" cy="3663554"/>
          </a:xfrm>
          <a:ln>
            <a:solidFill>
              <a:schemeClr val="bg2"/>
            </a:solidFill>
            <a:miter lim="800000"/>
            <a:headEnd/>
            <a:tailEnd/>
          </a:ln>
        </p:spPr>
        <p:txBody>
          <a:bodyPr lIns="182880" tIns="137160" rIns="91440" bIns="91440"/>
          <a:lstStyle/>
          <a:p>
            <a:pPr marL="0" indent="0">
              <a:buFont typeface="Wingdings" charset="0"/>
              <a:buNone/>
            </a:pPr>
            <a:r>
              <a:rPr lang="en-US">
                <a:solidFill>
                  <a:srgbClr val="008080"/>
                </a:solidFill>
                <a:latin typeface="Monaco" charset="0"/>
              </a:rPr>
              <a:t>&lt;</a:t>
            </a:r>
            <a:r>
              <a:rPr lang="en-US">
                <a:solidFill>
                  <a:srgbClr val="3F7F7F"/>
                </a:solidFill>
                <a:latin typeface="Monaco" charset="0"/>
              </a:rPr>
              <a:t>form:form </a:t>
            </a:r>
            <a:r>
              <a:rPr lang="en-US">
                <a:solidFill>
                  <a:srgbClr val="7F007F"/>
                </a:solidFill>
                <a:latin typeface="Monaco" charset="0"/>
              </a:rPr>
              <a:t>…</a:t>
            </a:r>
            <a:r>
              <a:rPr lang="en-US">
                <a:latin typeface="Monaco" charset="0"/>
              </a:rPr>
              <a:t> </a:t>
            </a:r>
            <a:r>
              <a:rPr lang="en-US">
                <a:solidFill>
                  <a:srgbClr val="7F007F"/>
                </a:solidFill>
                <a:latin typeface="Monaco" charset="0"/>
              </a:rPr>
              <a:t>method</a:t>
            </a:r>
            <a:r>
              <a:rPr lang="en-US">
                <a:solidFill>
                  <a:srgbClr val="000000"/>
                </a:solidFill>
                <a:latin typeface="Monaco" charset="0"/>
              </a:rPr>
              <a:t>=</a:t>
            </a:r>
            <a:r>
              <a:rPr lang="en-US" i="1">
                <a:solidFill>
                  <a:srgbClr val="2A00FF"/>
                </a:solidFill>
                <a:latin typeface="Monaco" charset="0"/>
              </a:rPr>
              <a:t>"post”</a:t>
            </a:r>
            <a:r>
              <a:rPr lang="en-US" altLang="ja-JP" i="1">
                <a:solidFill>
                  <a:srgbClr val="008080"/>
                </a:solidFill>
                <a:latin typeface="Monaco" charset="0"/>
              </a:rPr>
              <a:t>&gt;</a:t>
            </a:r>
          </a:p>
          <a:p>
            <a:pPr marL="0" indent="0">
              <a:buFont typeface="Wingdings" charset="0"/>
              <a:buNone/>
            </a:pPr>
            <a:r>
              <a:rPr lang="en-US">
                <a:solidFill>
                  <a:srgbClr val="000000"/>
                </a:solidFill>
                <a:latin typeface="Monaco" charset="0"/>
              </a:rPr>
              <a:t> </a:t>
            </a:r>
            <a:r>
              <a:rPr lang="en-US">
                <a:solidFill>
                  <a:srgbClr val="008080"/>
                </a:solidFill>
                <a:latin typeface="Monaco" charset="0"/>
              </a:rPr>
              <a:t>... </a:t>
            </a:r>
          </a:p>
          <a:p>
            <a:pPr marL="0" indent="0">
              <a:buFont typeface="Wingdings" charset="0"/>
              <a:buNone/>
            </a:pPr>
            <a:r>
              <a:rPr lang="en-US">
                <a:solidFill>
                  <a:srgbClr val="008080"/>
                </a:solidFill>
                <a:latin typeface="Monaco" charset="0"/>
              </a:rPr>
              <a:t>&lt;/</a:t>
            </a:r>
            <a:r>
              <a:rPr lang="en-US">
                <a:solidFill>
                  <a:srgbClr val="3F7F7F"/>
                </a:solidFill>
                <a:latin typeface="Monaco" charset="0"/>
              </a:rPr>
              <a:t>form:form</a:t>
            </a:r>
            <a:r>
              <a:rPr lang="en-US">
                <a:solidFill>
                  <a:srgbClr val="008080"/>
                </a:solidFill>
                <a:latin typeface="Monaco" charset="0"/>
              </a:rPr>
              <a:t>&gt;</a:t>
            </a:r>
            <a:endParaRPr lang="en-US">
              <a:latin typeface="Arial" charset="0"/>
            </a:endParaRPr>
          </a:p>
        </p:txBody>
      </p:sp>
    </p:spTree>
    <p:extLst>
      <p:ext uri="{BB962C8B-B14F-4D97-AF65-F5344CB8AC3E}">
        <p14:creationId xmlns:p14="http://schemas.microsoft.com/office/powerpoint/2010/main" val="39138127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CSRF Protection – Providing the Token</a:t>
            </a:r>
            <a:endParaRPr lang="en-US" dirty="0" smtClean="0"/>
          </a:p>
        </p:txBody>
      </p:sp>
      <p:sp>
        <p:nvSpPr>
          <p:cNvPr id="27650" name="Rectangle 11"/>
          <p:cNvSpPr>
            <a:spLocks noGrp="1" noChangeArrowheads="1"/>
          </p:cNvSpPr>
          <p:nvPr>
            <p:ph sz="quarter" idx="10"/>
          </p:nvPr>
        </p:nvSpPr>
        <p:spPr>
          <a:xfrm>
            <a:off x="304800" y="800100"/>
            <a:ext cx="8635084" cy="3663554"/>
          </a:xfrm>
          <a:ln>
            <a:solidFill>
              <a:schemeClr val="bg2"/>
            </a:solidFill>
          </a:ln>
          <a:extLst/>
        </p:spPr>
        <p:txBody>
          <a:bodyPr lIns="182880" tIns="137160" rIns="91440" bIns="91440"/>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 </a:t>
            </a:r>
            <a:r>
              <a:rPr lang="en-US" dirty="0" smtClean="0">
                <a:solidFill>
                  <a:srgbClr val="7F007F"/>
                </a:solidFill>
                <a:highlight>
                  <a:srgbClr val="D4D4D4"/>
                </a:highlight>
                <a:latin typeface="Monaco"/>
              </a:rPr>
              <a:t>... </a:t>
            </a:r>
            <a:r>
              <a:rPr lang="en-US" i="1" dirty="0" smtClean="0">
                <a:solidFill>
                  <a:srgbClr val="7F007F"/>
                </a:solidFill>
                <a:highlight>
                  <a:srgbClr val="D4D4D4"/>
                </a:highlight>
                <a:latin typeface="Monaco"/>
              </a:rPr>
              <a:t>method</a:t>
            </a:r>
            <a:r>
              <a:rPr lang="en-US" i="1"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"post"</a:t>
            </a:r>
            <a:r>
              <a:rPr lang="en-US" i="1" dirty="0" smtClean="0">
                <a:solidFill>
                  <a:srgbClr val="008080"/>
                </a:solidFill>
                <a:highlight>
                  <a:srgbClr val="D4D4D4"/>
                </a:highlight>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a:t>
            </a:r>
            <a:endParaRPr lang="en-US" i="1" dirty="0" smtClean="0">
              <a:solidFill>
                <a:srgbClr val="008080"/>
              </a:solidFill>
              <a:latin typeface="Monaco"/>
            </a:endParaRP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"hidden" </a:t>
            </a:r>
            <a:r>
              <a:rPr lang="en-US" i="1" dirty="0" smtClean="0">
                <a:solidFill>
                  <a:srgbClr val="7F007F"/>
                </a:solidFill>
                <a:latin typeface="Monaco"/>
              </a:rPr>
              <a:t>name</a:t>
            </a:r>
            <a:r>
              <a:rPr lang="en-US" i="1" dirty="0" smtClean="0">
                <a:solidFill>
                  <a:srgbClr val="000000"/>
                </a:solidFill>
                <a:latin typeface="Monaco"/>
              </a:rPr>
              <a:t>=</a:t>
            </a:r>
            <a:r>
              <a:rPr lang="en-US" i="1" dirty="0" smtClean="0">
                <a:solidFill>
                  <a:srgbClr val="2A00FF"/>
                </a:solidFill>
                <a:latin typeface="Monaco"/>
              </a:rPr>
              <a:t>"_</a:t>
            </a:r>
            <a:r>
              <a:rPr lang="en-US" i="1" dirty="0" err="1" smtClean="0">
                <a:solidFill>
                  <a:srgbClr val="2A00FF"/>
                </a:solidFill>
                <a:latin typeface="Monaco"/>
              </a:rPr>
              <a:t>csrf</a:t>
            </a:r>
            <a:r>
              <a:rPr lang="en-US" i="1" dirty="0" smtClean="0">
                <a:solidFill>
                  <a:srgbClr val="2A00FF"/>
                </a:solidFill>
                <a:latin typeface="Monaco"/>
              </a:rPr>
              <a: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"f81d4fae-…"</a:t>
            </a:r>
            <a:r>
              <a:rPr lang="en-US" i="1"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form</a:t>
            </a:r>
            <a:r>
              <a:rPr lang="en-US" dirty="0" smtClean="0">
                <a:solidFill>
                  <a:srgbClr val="008080"/>
                </a:solidFill>
                <a:highlight>
                  <a:srgbClr val="D4D4D4"/>
                </a:highlight>
                <a:latin typeface="Monaco"/>
              </a:rPr>
              <a:t>&gt;</a:t>
            </a:r>
            <a:endParaRPr lang="en-US" dirty="0">
              <a:latin typeface="Arial" charset="0"/>
            </a:endParaRPr>
          </a:p>
        </p:txBody>
      </p:sp>
    </p:spTree>
    <p:extLst>
      <p:ext uri="{BB962C8B-B14F-4D97-AF65-F5344CB8AC3E}">
        <p14:creationId xmlns:p14="http://schemas.microsoft.com/office/powerpoint/2010/main" val="267305948"/>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r>
              <a:rPr lang="en-US" dirty="0">
                <a:latin typeface="Arial" charset="0"/>
              </a:rPr>
              <a:t>Security HTTP Response Headers</a:t>
            </a:r>
          </a:p>
        </p:txBody>
      </p:sp>
      <p:sp>
        <p:nvSpPr>
          <p:cNvPr id="181250"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919631251"/>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609850"/>
            <a:ext cx="2105025" cy="1928813"/>
          </a:xfrm>
        </p:spPr>
        <p:txBody>
          <a:bodyPr/>
          <a:lstStyle/>
          <a:p>
            <a:pPr eaLnBrk="1" hangingPunct="1">
              <a:defRPr/>
            </a:pPr>
            <a:r>
              <a:rPr lang="en-US" dirty="0" smtClean="0">
                <a:ea typeface="+mj-ea"/>
                <a:cs typeface="+mj-cs"/>
              </a:rPr>
              <a:t>Click Jacking</a:t>
            </a:r>
            <a:endParaRPr lang="en-US" dirty="0">
              <a:ea typeface="+mj-ea"/>
              <a:cs typeface="+mj-cs"/>
            </a:endParaRPr>
          </a:p>
        </p:txBody>
      </p:sp>
      <p:sp>
        <p:nvSpPr>
          <p:cNvPr id="183298" name="Text Placeholder 2"/>
          <p:cNvSpPr>
            <a:spLocks noGrp="1"/>
          </p:cNvSpPr>
          <p:nvPr>
            <p:ph type="body" sz="quarter" idx="10"/>
          </p:nvPr>
        </p:nvSpPr>
        <p:spPr>
          <a:xfrm>
            <a:off x="304801" y="1228725"/>
            <a:ext cx="8537575" cy="457200"/>
          </a:xfrm>
        </p:spPr>
        <p:txBody>
          <a:bodyPr/>
          <a:lstStyle/>
          <a:p>
            <a:pPr eaLnBrk="1" hangingPunct="1"/>
            <a:r>
              <a:rPr lang="en-US">
                <a:latin typeface="Arial" charset="0"/>
              </a:rPr>
              <a:t>SPRING SECURITY</a:t>
            </a:r>
          </a:p>
        </p:txBody>
      </p:sp>
      <p:pic>
        <p:nvPicPr>
          <p:cNvPr id="183299" name="Picture 13" descr="C:\Users\sdunn\Documents\Pivotal\brand\logo\project icons\spring-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2283619"/>
            <a:ext cx="1573213" cy="1179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674986"/>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Security HTTP Response Headers</a:t>
            </a: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808038"/>
            <a:ext cx="8569325" cy="2808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bwMode="auto">
          <a:xfrm>
            <a:off x="263525" y="2936875"/>
            <a:ext cx="3200400" cy="328613"/>
          </a:xfrm>
          <a:prstGeom prst="rect">
            <a:avLst/>
          </a:prstGeom>
          <a:noFill/>
          <a:ln w="19050">
            <a:solidFill>
              <a:schemeClr val="accent6"/>
            </a:solidFill>
            <a:round/>
            <a:headEnd/>
            <a:tailEnd/>
          </a:ln>
        </p:spPr>
        <p:txBody>
          <a:bodyPr wrap="none" lIns="0" tIns="0" rIns="0" bIns="0" anchor="ctr"/>
          <a:lstStyle/>
          <a:p>
            <a:pPr algn="ctr">
              <a:defRPr/>
            </a:pPr>
            <a:endParaRPr lang="en-US" sz="1800" dirty="0" err="1">
              <a:solidFill>
                <a:srgbClr val="FFFFFF"/>
              </a:solidFill>
            </a:endParaRPr>
          </a:p>
        </p:txBody>
      </p:sp>
    </p:spTree>
    <p:extLst>
      <p:ext uri="{BB962C8B-B14F-4D97-AF65-F5344CB8AC3E}">
        <p14:creationId xmlns:p14="http://schemas.microsoft.com/office/powerpoint/2010/main" val="3251869246"/>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Security HTTP Response Headers</a:t>
            </a: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808038"/>
            <a:ext cx="8569325" cy="2808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93237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Symmetric Encryption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12</a:t>
            </a:fld>
            <a:endParaRPr lang="en-US" dirty="0"/>
          </a:p>
        </p:txBody>
      </p:sp>
      <p:pic>
        <p:nvPicPr>
          <p:cNvPr id="6" name="Picture 5"/>
          <p:cNvPicPr>
            <a:picLocks noChangeAspect="1"/>
          </p:cNvPicPr>
          <p:nvPr/>
        </p:nvPicPr>
        <p:blipFill>
          <a:blip r:embed="rId2"/>
          <a:stretch>
            <a:fillRect/>
          </a:stretch>
        </p:blipFill>
        <p:spPr>
          <a:xfrm>
            <a:off x="685800" y="1276350"/>
            <a:ext cx="7941452" cy="2971800"/>
          </a:xfrm>
          <a:prstGeom prst="rect">
            <a:avLst/>
          </a:prstGeom>
        </p:spPr>
      </p:pic>
    </p:spTree>
    <p:extLst>
      <p:ext uri="{BB962C8B-B14F-4D97-AF65-F5344CB8AC3E}">
        <p14:creationId xmlns:p14="http://schemas.microsoft.com/office/powerpoint/2010/main" val="36578513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smtClean="0"/>
              <a:t>Test Support</a:t>
            </a:r>
            <a:endParaRPr lang="en-US" dirty="0"/>
          </a:p>
        </p:txBody>
      </p:sp>
      <p:sp>
        <p:nvSpPr>
          <p:cNvPr id="220162"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1690065166"/>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22210"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Autofit/>
          </a:bodyPr>
          <a:lstStyle/>
          <a:p>
            <a:pPr marL="0" indent="0">
              <a:buFont typeface="Wingdings" charset="0"/>
              <a:buNone/>
            </a:pPr>
            <a:r>
              <a:rPr lang="en-US" sz="1800" dirty="0">
                <a:solidFill>
                  <a:srgbClr val="646464"/>
                </a:solidFill>
                <a:latin typeface="Monaco" charset="0"/>
              </a:rPr>
              <a:t>@Before</a:t>
            </a:r>
            <a:br>
              <a:rPr lang="en-US" sz="1800" dirty="0">
                <a:solidFill>
                  <a:srgbClr val="646464"/>
                </a:solidFill>
                <a:latin typeface="Monaco" charset="0"/>
              </a:rPr>
            </a:br>
            <a:r>
              <a:rPr lang="en-US" sz="1800" dirty="0">
                <a:solidFill>
                  <a:srgbClr val="7F0055"/>
                </a:solidFill>
                <a:latin typeface="Monaco" charset="0"/>
              </a:rPr>
              <a:t>public</a:t>
            </a:r>
            <a:r>
              <a:rPr lang="en-US" sz="1800" dirty="0">
                <a:solidFill>
                  <a:srgbClr val="000000"/>
                </a:solidFill>
                <a:latin typeface="Monaco" charset="0"/>
              </a:rPr>
              <a:t> </a:t>
            </a:r>
            <a:r>
              <a:rPr lang="en-US" sz="1800" dirty="0">
                <a:solidFill>
                  <a:srgbClr val="7F0055"/>
                </a:solidFill>
                <a:latin typeface="Monaco" charset="0"/>
              </a:rPr>
              <a:t>void</a:t>
            </a:r>
            <a:r>
              <a:rPr lang="en-US" sz="1800" dirty="0">
                <a:solidFill>
                  <a:srgbClr val="000000"/>
                </a:solidFill>
                <a:latin typeface="Monaco" charset="0"/>
              </a:rPr>
              <a:t> setup() {</a:t>
            </a:r>
            <a:br>
              <a:rPr lang="en-US" sz="1800" dirty="0">
                <a:solidFill>
                  <a:srgbClr val="000000"/>
                </a:solidFill>
                <a:latin typeface="Monaco" charset="0"/>
              </a:rPr>
            </a:br>
            <a:r>
              <a:rPr lang="en-US" sz="1800" dirty="0">
                <a:solidFill>
                  <a:srgbClr val="000000"/>
                </a:solidFill>
                <a:latin typeface="Monaco" charset="0"/>
              </a:rPr>
              <a:t>  Authentication </a:t>
            </a:r>
            <a:r>
              <a:rPr lang="en-US" sz="1800" dirty="0" err="1">
                <a:solidFill>
                  <a:srgbClr val="000000"/>
                </a:solidFill>
                <a:latin typeface="Monaco" charset="0"/>
              </a:rPr>
              <a:t>auth</a:t>
            </a:r>
            <a:r>
              <a:rPr lang="en-US" sz="1800" dirty="0">
                <a:solidFill>
                  <a:srgbClr val="000000"/>
                </a:solidFill>
                <a:latin typeface="Monaco" charset="0"/>
              </a:rPr>
              <a:t> = </a:t>
            </a:r>
            <a:br>
              <a:rPr lang="en-US" sz="1800" dirty="0">
                <a:solidFill>
                  <a:srgbClr val="000000"/>
                </a:solidFill>
                <a:latin typeface="Monaco" charset="0"/>
              </a:rPr>
            </a:br>
            <a:r>
              <a:rPr lang="en-US" sz="1800" dirty="0">
                <a:solidFill>
                  <a:srgbClr val="7F0055"/>
                </a:solidFill>
                <a:latin typeface="Monaco" charset="0"/>
              </a:rPr>
              <a:t>new</a:t>
            </a:r>
            <a:r>
              <a:rPr lang="en-US" sz="1800" dirty="0">
                <a:solidFill>
                  <a:srgbClr val="000000"/>
                </a:solidFill>
                <a:latin typeface="Monaco" charset="0"/>
              </a:rPr>
              <a:t> </a:t>
            </a:r>
            <a:r>
              <a:rPr lang="en-US" sz="1800" dirty="0" err="1">
                <a:solidFill>
                  <a:srgbClr val="000000"/>
                </a:solidFill>
                <a:latin typeface="Monaco" charset="0"/>
              </a:rPr>
              <a:t>TestingAuthenticationToken</a:t>
            </a:r>
            <a:r>
              <a:rPr lang="en-US" sz="1800" dirty="0">
                <a:solidFill>
                  <a:srgbClr val="000000"/>
                </a:solidFill>
                <a:latin typeface="Monaco" charset="0"/>
              </a:rPr>
              <a:t>(</a:t>
            </a:r>
            <a:r>
              <a:rPr lang="en-US" sz="1800" dirty="0">
                <a:solidFill>
                  <a:srgbClr val="2A00FF"/>
                </a:solidFill>
                <a:latin typeface="Monaco" charset="0"/>
              </a:rPr>
              <a:t>"</a:t>
            </a:r>
            <a:r>
              <a:rPr lang="en-US" sz="1800" dirty="0" err="1">
                <a:solidFill>
                  <a:srgbClr val="2A00FF"/>
                </a:solidFill>
                <a:latin typeface="Monaco" charset="0"/>
              </a:rPr>
              <a:t>user"</a:t>
            </a:r>
            <a:r>
              <a:rPr lang="en-US" sz="1800" dirty="0" err="1">
                <a:solidFill>
                  <a:srgbClr val="000000"/>
                </a:solidFill>
                <a:latin typeface="Monaco" charset="0"/>
              </a:rPr>
              <a:t>,</a:t>
            </a:r>
            <a:r>
              <a:rPr lang="en-US" sz="1800" dirty="0" err="1">
                <a:solidFill>
                  <a:srgbClr val="2A00FF"/>
                </a:solidFill>
                <a:latin typeface="Monaco" charset="0"/>
              </a:rPr>
              <a:t>”pass"</a:t>
            </a:r>
            <a:r>
              <a:rPr lang="en-US" sz="1800" dirty="0" err="1">
                <a:solidFill>
                  <a:srgbClr val="000000"/>
                </a:solidFill>
                <a:latin typeface="Monaco" charset="0"/>
              </a:rPr>
              <a:t>,</a:t>
            </a:r>
            <a:r>
              <a:rPr lang="en-US" sz="1800" dirty="0" err="1">
                <a:solidFill>
                  <a:srgbClr val="2A00FF"/>
                </a:solidFill>
                <a:latin typeface="Monaco" charset="0"/>
              </a:rPr>
              <a:t>"ROLE_USER</a:t>
            </a:r>
            <a:r>
              <a:rPr lang="en-US" sz="1800" dirty="0">
                <a:solidFill>
                  <a:srgbClr val="2A00FF"/>
                </a:solidFill>
                <a:latin typeface="Monaco" charset="0"/>
              </a:rPr>
              <a:t>"</a:t>
            </a: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  </a:t>
            </a:r>
            <a:r>
              <a:rPr lang="en-US" sz="1800" dirty="0" err="1">
                <a:solidFill>
                  <a:srgbClr val="000000"/>
                </a:solidFill>
                <a:latin typeface="Monaco" charset="0"/>
              </a:rPr>
              <a:t>SecurityContext</a:t>
            </a:r>
            <a:r>
              <a:rPr lang="en-US" sz="1800" dirty="0">
                <a:solidFill>
                  <a:srgbClr val="000000"/>
                </a:solidFill>
                <a:latin typeface="Monaco" charset="0"/>
              </a:rPr>
              <a:t> </a:t>
            </a:r>
            <a:r>
              <a:rPr lang="en-US" sz="1800" dirty="0" err="1">
                <a:solidFill>
                  <a:srgbClr val="000000"/>
                </a:solidFill>
                <a:latin typeface="Monaco" charset="0"/>
              </a:rPr>
              <a:t>ctx</a:t>
            </a:r>
            <a:r>
              <a:rPr lang="en-US" sz="1800" dirty="0">
                <a:solidFill>
                  <a:srgbClr val="000000"/>
                </a:solidFill>
                <a:latin typeface="Monaco" charset="0"/>
              </a:rPr>
              <a:t> = </a:t>
            </a:r>
            <a:br>
              <a:rPr lang="en-US" sz="1800" dirty="0">
                <a:solidFill>
                  <a:srgbClr val="000000"/>
                </a:solidFill>
                <a:latin typeface="Monaco" charset="0"/>
              </a:rPr>
            </a:br>
            <a:r>
              <a:rPr lang="en-US" sz="1800" dirty="0">
                <a:solidFill>
                  <a:srgbClr val="000000"/>
                </a:solidFill>
                <a:latin typeface="Monaco" charset="0"/>
              </a:rPr>
              <a:t>    </a:t>
            </a:r>
            <a:r>
              <a:rPr lang="en-US" sz="1800" dirty="0" err="1">
                <a:solidFill>
                  <a:srgbClr val="000000"/>
                </a:solidFill>
                <a:latin typeface="Monaco" charset="0"/>
              </a:rPr>
              <a:t>SecurityContextHolder.</a:t>
            </a:r>
            <a:r>
              <a:rPr lang="en-US" sz="1800" i="1" dirty="0" err="1">
                <a:solidFill>
                  <a:srgbClr val="000000"/>
                </a:solidFill>
                <a:latin typeface="Monaco" charset="0"/>
              </a:rPr>
              <a:t>getContext</a:t>
            </a:r>
            <a:r>
              <a:rPr lang="en-US" sz="1800" i="1" dirty="0">
                <a:solidFill>
                  <a:srgbClr val="000000"/>
                </a:solidFill>
                <a:latin typeface="Monaco" charset="0"/>
              </a:rPr>
              <a:t>();</a:t>
            </a:r>
            <a:br>
              <a:rPr lang="en-US" sz="1800" i="1" dirty="0">
                <a:solidFill>
                  <a:srgbClr val="000000"/>
                </a:solidFill>
                <a:latin typeface="Monaco" charset="0"/>
              </a:rPr>
            </a:br>
            <a:r>
              <a:rPr lang="en-US" sz="1800" i="1" dirty="0">
                <a:solidFill>
                  <a:srgbClr val="000000"/>
                </a:solidFill>
                <a:latin typeface="Monaco" charset="0"/>
              </a:rPr>
              <a:t>  </a:t>
            </a:r>
            <a:r>
              <a:rPr lang="en-US" sz="1800" dirty="0" err="1">
                <a:solidFill>
                  <a:srgbClr val="000000"/>
                </a:solidFill>
                <a:latin typeface="Monaco" charset="0"/>
              </a:rPr>
              <a:t>ctx.setAuthentication</a:t>
            </a:r>
            <a:r>
              <a:rPr lang="en-US" sz="1800" dirty="0">
                <a:solidFill>
                  <a:srgbClr val="000000"/>
                </a:solidFill>
                <a:latin typeface="Monaco" charset="0"/>
              </a:rPr>
              <a:t>(</a:t>
            </a:r>
            <a:r>
              <a:rPr lang="en-US" sz="1800" dirty="0" err="1">
                <a:solidFill>
                  <a:srgbClr val="000000"/>
                </a:solidFill>
                <a:latin typeface="Monaco" charset="0"/>
              </a:rPr>
              <a:t>auth</a:t>
            </a:r>
            <a:r>
              <a:rPr lang="en-US" sz="1800" dirty="0">
                <a:solidFill>
                  <a:srgbClr val="000000"/>
                </a:solidFill>
                <a:latin typeface="Monaco" charset="0"/>
              </a:rPr>
              <a:t>);</a:t>
            </a:r>
            <a:br>
              <a:rPr lang="en-US" sz="1800" dirty="0">
                <a:solidFill>
                  <a:srgbClr val="000000"/>
                </a:solidFill>
                <a:latin typeface="Monaco" charset="0"/>
              </a:rPr>
            </a:br>
            <a:r>
              <a:rPr lang="en-US" sz="1800" dirty="0">
                <a:solidFill>
                  <a:srgbClr val="000000"/>
                </a:solidFill>
                <a:latin typeface="Monaco" charset="0"/>
              </a:rPr>
              <a:t>  </a:t>
            </a:r>
            <a:r>
              <a:rPr lang="en-US" sz="1800" dirty="0" err="1">
                <a:solidFill>
                  <a:srgbClr val="000000"/>
                </a:solidFill>
                <a:latin typeface="Monaco" charset="0"/>
              </a:rPr>
              <a:t>SecurityContextHolder.</a:t>
            </a:r>
            <a:r>
              <a:rPr lang="en-US" sz="1800" i="1" dirty="0" err="1">
                <a:solidFill>
                  <a:srgbClr val="000000"/>
                </a:solidFill>
                <a:latin typeface="Monaco" charset="0"/>
              </a:rPr>
              <a:t>setContext</a:t>
            </a:r>
            <a:r>
              <a:rPr lang="en-US" sz="1800" i="1" dirty="0">
                <a:solidFill>
                  <a:srgbClr val="000000"/>
                </a:solidFill>
                <a:latin typeface="Monaco" charset="0"/>
              </a:rPr>
              <a:t>(</a:t>
            </a:r>
            <a:r>
              <a:rPr lang="en-US" sz="1800" i="1" dirty="0" err="1">
                <a:solidFill>
                  <a:srgbClr val="000000"/>
                </a:solidFill>
                <a:latin typeface="Monaco" charset="0"/>
              </a:rPr>
              <a:t>ctx</a:t>
            </a:r>
            <a:r>
              <a:rPr lang="en-US" sz="1800" i="1" dirty="0">
                <a:solidFill>
                  <a:srgbClr val="000000"/>
                </a:solidFill>
                <a:latin typeface="Monaco" charset="0"/>
              </a:rPr>
              <a:t>);</a:t>
            </a:r>
            <a:br>
              <a:rPr lang="en-US" sz="1800" i="1" dirty="0">
                <a:solidFill>
                  <a:srgbClr val="000000"/>
                </a:solidFill>
                <a:latin typeface="Monaco" charset="0"/>
              </a:rPr>
            </a:br>
            <a:r>
              <a:rPr lang="en-US" sz="1800" dirty="0">
                <a:solidFill>
                  <a:srgbClr val="000000"/>
                </a:solidFill>
                <a:latin typeface="Monaco" charset="0"/>
              </a:rPr>
              <a:t>}</a:t>
            </a:r>
          </a:p>
          <a:p>
            <a:pPr marL="0" indent="0">
              <a:buFont typeface="Wingdings" charset="0"/>
              <a:buNone/>
            </a:pPr>
            <a:r>
              <a:rPr lang="en-US" sz="1800" dirty="0">
                <a:solidFill>
                  <a:srgbClr val="646464"/>
                </a:solidFill>
                <a:latin typeface="Monaco" charset="0"/>
              </a:rPr>
              <a:t>@After</a:t>
            </a:r>
            <a:br>
              <a:rPr lang="en-US" sz="1800" dirty="0">
                <a:solidFill>
                  <a:srgbClr val="646464"/>
                </a:solidFill>
                <a:latin typeface="Monaco" charset="0"/>
              </a:rPr>
            </a:br>
            <a:r>
              <a:rPr lang="en-US" sz="1800" dirty="0">
                <a:solidFill>
                  <a:srgbClr val="7F0055"/>
                </a:solidFill>
                <a:latin typeface="Monaco" charset="0"/>
              </a:rPr>
              <a:t>public</a:t>
            </a:r>
            <a:r>
              <a:rPr lang="en-US" sz="1800" dirty="0">
                <a:solidFill>
                  <a:srgbClr val="000000"/>
                </a:solidFill>
                <a:latin typeface="Monaco" charset="0"/>
              </a:rPr>
              <a:t> </a:t>
            </a:r>
            <a:r>
              <a:rPr lang="en-US" sz="1800" dirty="0">
                <a:solidFill>
                  <a:srgbClr val="7F0055"/>
                </a:solidFill>
                <a:latin typeface="Monaco" charset="0"/>
              </a:rPr>
              <a:t>void</a:t>
            </a:r>
            <a:r>
              <a:rPr lang="en-US" sz="1800" dirty="0">
                <a:solidFill>
                  <a:srgbClr val="000000"/>
                </a:solidFill>
                <a:latin typeface="Monaco" charset="0"/>
              </a:rPr>
              <a:t> cleanup() {</a:t>
            </a:r>
            <a:br>
              <a:rPr lang="en-US" sz="1800" dirty="0">
                <a:solidFill>
                  <a:srgbClr val="000000"/>
                </a:solidFill>
                <a:latin typeface="Monaco" charset="0"/>
              </a:rPr>
            </a:br>
            <a:r>
              <a:rPr lang="en-US" sz="1800" dirty="0">
                <a:solidFill>
                  <a:srgbClr val="000000"/>
                </a:solidFill>
                <a:latin typeface="Monaco" charset="0"/>
              </a:rPr>
              <a:t>  </a:t>
            </a:r>
            <a:r>
              <a:rPr lang="en-US" sz="1800" dirty="0" err="1">
                <a:solidFill>
                  <a:srgbClr val="000000"/>
                </a:solidFill>
                <a:latin typeface="Monaco" charset="0"/>
              </a:rPr>
              <a:t>SecurityContextHolder.</a:t>
            </a:r>
            <a:r>
              <a:rPr lang="en-US" sz="1800" i="1" dirty="0" err="1">
                <a:solidFill>
                  <a:srgbClr val="000000"/>
                </a:solidFill>
                <a:latin typeface="Monaco" charset="0"/>
              </a:rPr>
              <a:t>clearContext</a:t>
            </a:r>
            <a:r>
              <a:rPr lang="en-US" sz="1800" i="1" dirty="0">
                <a:solidFill>
                  <a:srgbClr val="000000"/>
                </a:solidFill>
                <a:latin typeface="Monaco" charset="0"/>
              </a:rPr>
              <a:t>();</a:t>
            </a:r>
            <a:br>
              <a:rPr lang="en-US" sz="1800" i="1" dirty="0">
                <a:solidFill>
                  <a:srgbClr val="000000"/>
                </a:solidFill>
                <a:latin typeface="Monaco" charset="0"/>
              </a:rPr>
            </a:br>
            <a:r>
              <a:rPr lang="en-US" sz="1800" dirty="0">
                <a:solidFill>
                  <a:srgbClr val="000000"/>
                </a:solidFill>
                <a:latin typeface="Monaco" charset="0"/>
              </a:rPr>
              <a:t>}</a:t>
            </a:r>
            <a:endParaRPr lang="en-US" sz="1800" dirty="0">
              <a:latin typeface="Arial" charset="0"/>
            </a:endParaRPr>
          </a:p>
        </p:txBody>
      </p:sp>
    </p:spTree>
    <p:extLst>
      <p:ext uri="{BB962C8B-B14F-4D97-AF65-F5344CB8AC3E}">
        <p14:creationId xmlns:p14="http://schemas.microsoft.com/office/powerpoint/2010/main" val="1128246173"/>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91440">
            <a:normAutofit/>
          </a:bodyPr>
          <a:lstStyle/>
          <a:p>
            <a:pPr marL="0" indent="0">
              <a:buFont typeface="Wingdings" charset="0"/>
              <a:buNone/>
              <a:defRPr/>
            </a:pPr>
            <a:r>
              <a:rPr lang="en-US" sz="1800" dirty="0" err="1" smtClean="0">
                <a:solidFill>
                  <a:srgbClr val="000000"/>
                </a:solidFill>
                <a:highlight>
                  <a:srgbClr val="00FF00"/>
                </a:highlight>
                <a:latin typeface="Monaco"/>
              </a:rPr>
              <a:t>UserDetails</a:t>
            </a:r>
            <a:r>
              <a:rPr lang="en-US" sz="1800" dirty="0" smtClean="0">
                <a:solidFill>
                  <a:srgbClr val="000000"/>
                </a:solidFill>
                <a:highlight>
                  <a:srgbClr val="00FF00"/>
                </a:highlight>
                <a:latin typeface="Monaco"/>
              </a:rPr>
              <a:t> user = </a:t>
            </a:r>
            <a:r>
              <a:rPr lang="en-US" sz="1800" dirty="0" smtClean="0">
                <a:solidFill>
                  <a:srgbClr val="7F0055"/>
                </a:solidFill>
                <a:highlight>
                  <a:srgbClr val="00FF00"/>
                </a:highlight>
                <a:latin typeface="Monaco"/>
              </a:rPr>
              <a:t>...</a:t>
            </a:r>
            <a:endParaRPr lang="en-US" sz="1800" dirty="0">
              <a:solidFill>
                <a:srgbClr val="000000"/>
              </a:solidFill>
              <a:highlight>
                <a:srgbClr val="00FF00"/>
              </a:highlight>
              <a:latin typeface="Monaco"/>
            </a:endParaRPr>
          </a:p>
          <a:p>
            <a:pPr marL="0" indent="0">
              <a:buFont typeface="Wingdings" charset="0"/>
              <a:buNone/>
              <a:defRPr/>
            </a:pPr>
            <a:r>
              <a:rPr lang="en-US" sz="1800" dirty="0" smtClean="0">
                <a:solidFill>
                  <a:srgbClr val="000000"/>
                </a:solidFill>
                <a:latin typeface="Monaco"/>
              </a:rPr>
              <a:t>List&lt;</a:t>
            </a:r>
            <a:r>
              <a:rPr lang="en-US" sz="1800" dirty="0" err="1" smtClean="0">
                <a:solidFill>
                  <a:srgbClr val="000000"/>
                </a:solidFill>
                <a:latin typeface="Monaco"/>
              </a:rPr>
              <a:t>GrantedAuthority</a:t>
            </a:r>
            <a:r>
              <a:rPr lang="en-US" sz="1800" dirty="0" smtClean="0">
                <a:solidFill>
                  <a:srgbClr val="000000"/>
                </a:solidFill>
                <a:latin typeface="Monaco"/>
              </a:rPr>
              <a:t>&gt; roles =</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AuthorityUtils.</a:t>
            </a:r>
            <a:r>
              <a:rPr lang="en-US" sz="1800" i="1" dirty="0" err="1" smtClean="0">
                <a:solidFill>
                  <a:srgbClr val="000000"/>
                </a:solidFill>
                <a:latin typeface="Monaco"/>
              </a:rPr>
              <a:t>createAuthorityList</a:t>
            </a:r>
            <a:r>
              <a:rPr lang="en-US" sz="1800" i="1" dirty="0" smtClean="0">
                <a:solidFill>
                  <a:srgbClr val="000000"/>
                </a:solidFill>
                <a:latin typeface="Monaco"/>
              </a:rPr>
              <a:t>(</a:t>
            </a:r>
            <a:r>
              <a:rPr lang="en-US" sz="1800" i="1" dirty="0" smtClean="0">
                <a:solidFill>
                  <a:srgbClr val="2A00FF"/>
                </a:solidFill>
                <a:latin typeface="Monaco"/>
              </a:rPr>
              <a:t>"ROLE_USER"</a:t>
            </a:r>
            <a:r>
              <a:rPr lang="en-US" sz="1800" i="1" dirty="0" smtClean="0">
                <a:solidFill>
                  <a:srgbClr val="000000"/>
                </a:solidFill>
                <a:latin typeface="Monaco"/>
              </a:rPr>
              <a:t>);</a:t>
            </a:r>
          </a:p>
          <a:p>
            <a:pPr marL="0" indent="0">
              <a:buFont typeface="Wingdings" charset="0"/>
              <a:buNone/>
              <a:defRPr/>
            </a:pPr>
            <a:r>
              <a:rPr lang="en-US" sz="1800" dirty="0" smtClean="0">
                <a:solidFill>
                  <a:srgbClr val="000000"/>
                </a:solidFill>
                <a:latin typeface="Monaco"/>
              </a:rPr>
              <a:t>Authentication </a:t>
            </a:r>
            <a:r>
              <a:rPr lang="en-US" sz="1800" dirty="0" err="1" smtClean="0">
                <a:solidFill>
                  <a:srgbClr val="000000"/>
                </a:solidFill>
                <a:latin typeface="Monaco"/>
              </a:rPr>
              <a:t>auth</a:t>
            </a:r>
            <a:r>
              <a:rPr lang="en-US" sz="1800" dirty="0" smtClean="0">
                <a:solidFill>
                  <a:srgbClr val="000000"/>
                </a:solidFill>
                <a:latin typeface="Monaco"/>
              </a:rPr>
              <a:t> = </a:t>
            </a:r>
            <a:br>
              <a:rPr lang="en-US" sz="1800" dirty="0" smtClean="0">
                <a:solidFill>
                  <a:srgbClr val="000000"/>
                </a:solidFill>
                <a:latin typeface="Monaco"/>
              </a:rPr>
            </a:br>
            <a:r>
              <a:rPr lang="en-US" sz="1800" dirty="0" smtClean="0">
                <a:solidFill>
                  <a:srgbClr val="000000"/>
                </a:solidFill>
                <a:latin typeface="Monaco"/>
              </a:rPr>
              <a:t>   </a:t>
            </a:r>
            <a:r>
              <a:rPr lang="en-US" sz="1800" dirty="0" smtClean="0">
                <a:solidFill>
                  <a:srgbClr val="7F0055"/>
                </a:solidFill>
                <a:latin typeface="Monaco"/>
              </a:rPr>
              <a:t>new</a:t>
            </a:r>
            <a:r>
              <a:rPr lang="en-US" sz="1800" dirty="0" smtClean="0">
                <a:solidFill>
                  <a:srgbClr val="000000"/>
                </a:solidFill>
                <a:latin typeface="Monaco"/>
              </a:rPr>
              <a:t> </a:t>
            </a:r>
            <a:r>
              <a:rPr lang="en-US" sz="1800" dirty="0" err="1">
                <a:solidFill>
                  <a:srgbClr val="000000"/>
                </a:solidFill>
                <a:latin typeface="Monaco"/>
              </a:rPr>
              <a:t>UsernamePasswordAuthenticationToken</a:t>
            </a:r>
            <a:r>
              <a:rPr lang="en-US" sz="1800" dirty="0">
                <a:solidFill>
                  <a:srgbClr val="000000"/>
                </a:solidFill>
                <a:latin typeface="Monaco"/>
              </a:rPr>
              <a:t>(</a:t>
            </a:r>
            <a:r>
              <a:rPr lang="en-US" sz="1800" dirty="0" err="1">
                <a:solidFill>
                  <a:srgbClr val="000000"/>
                </a:solidFill>
                <a:latin typeface="Monaco"/>
              </a:rPr>
              <a:t>user</a:t>
            </a:r>
            <a:r>
              <a:rPr lang="en-US" sz="1800" dirty="0" err="1" smtClean="0">
                <a:solidFill>
                  <a:srgbClr val="000000"/>
                </a:solidFill>
                <a:latin typeface="Monaco"/>
              </a:rPr>
              <a:t>,</a:t>
            </a:r>
            <a:r>
              <a:rPr lang="en-US" sz="1800" dirty="0" err="1" smtClean="0">
                <a:solidFill>
                  <a:srgbClr val="2A00FF"/>
                </a:solidFill>
                <a:latin typeface="Monaco"/>
              </a:rPr>
              <a:t>”pass</a:t>
            </a:r>
            <a:r>
              <a:rPr lang="en-US" sz="1800" dirty="0" smtClean="0">
                <a:solidFill>
                  <a:srgbClr val="2A00FF"/>
                </a:solidFill>
                <a:latin typeface="Monaco"/>
              </a:rPr>
              <a:t>"</a:t>
            </a:r>
            <a:r>
              <a:rPr lang="en-US" sz="1800" dirty="0">
                <a:solidFill>
                  <a:srgbClr val="000000"/>
                </a:solidFill>
                <a:latin typeface="Monaco"/>
              </a:rPr>
              <a:t>, roles)</a:t>
            </a:r>
            <a:r>
              <a:rPr lang="en-US" sz="1800" dirty="0" smtClean="0">
                <a:solidFill>
                  <a:srgbClr val="000000"/>
                </a:solidFill>
                <a:latin typeface="Monaco"/>
              </a:rPr>
              <a:t>;</a:t>
            </a:r>
          </a:p>
          <a:p>
            <a:pPr marL="0" indent="0">
              <a:buFont typeface="Wingdings" charset="0"/>
              <a:buNone/>
              <a:defRPr/>
            </a:pPr>
            <a:r>
              <a:rPr lang="en-US" sz="1800" dirty="0" err="1" smtClean="0">
                <a:solidFill>
                  <a:srgbClr val="000000"/>
                </a:solidFill>
                <a:latin typeface="Monaco"/>
              </a:rPr>
              <a:t>SecurityContext</a:t>
            </a:r>
            <a:r>
              <a:rPr lang="en-US" sz="1800" dirty="0" smtClean="0">
                <a:solidFill>
                  <a:srgbClr val="000000"/>
                </a:solidFill>
                <a:latin typeface="Monaco"/>
              </a:rPr>
              <a:t> </a:t>
            </a:r>
            <a:r>
              <a:rPr lang="en-US" sz="1800" dirty="0" err="1" smtClean="0">
                <a:solidFill>
                  <a:srgbClr val="000000"/>
                </a:solidFill>
                <a:latin typeface="Monaco"/>
              </a:rPr>
              <a:t>ctx</a:t>
            </a:r>
            <a:r>
              <a:rPr lang="en-US" sz="1800" dirty="0" smtClean="0">
                <a:solidFill>
                  <a:srgbClr val="000000"/>
                </a:solidFill>
                <a:latin typeface="Monaco"/>
              </a:rPr>
              <a:t> = </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SecurityContextHolder.</a:t>
            </a:r>
            <a:r>
              <a:rPr lang="en-US" sz="1800" i="1" dirty="0" err="1" smtClean="0">
                <a:solidFill>
                  <a:srgbClr val="000000"/>
                </a:solidFill>
                <a:latin typeface="Monaco"/>
              </a:rPr>
              <a:t>getContext</a:t>
            </a:r>
            <a:r>
              <a:rPr lang="en-US" sz="1800" i="1" dirty="0" smtClean="0">
                <a:solidFill>
                  <a:srgbClr val="000000"/>
                </a:solidFill>
                <a:latin typeface="Monaco"/>
              </a:rPr>
              <a:t>();</a:t>
            </a:r>
          </a:p>
          <a:p>
            <a:pPr marL="0" indent="0">
              <a:buFont typeface="Wingdings" charset="0"/>
              <a:buNone/>
              <a:defRPr/>
            </a:pPr>
            <a:r>
              <a:rPr lang="en-US" sz="1800" dirty="0" err="1" smtClean="0">
                <a:solidFill>
                  <a:srgbClr val="000000"/>
                </a:solidFill>
                <a:highlight>
                  <a:srgbClr val="E8F2FE"/>
                </a:highlight>
                <a:latin typeface="Monaco"/>
              </a:rPr>
              <a:t>ctx.setAuthentication</a:t>
            </a:r>
            <a:r>
              <a:rPr lang="en-US" sz="1800" dirty="0" smtClean="0">
                <a:solidFill>
                  <a:srgbClr val="000000"/>
                </a:solidFill>
                <a:highlight>
                  <a:srgbClr val="E8F2FE"/>
                </a:highlight>
                <a:latin typeface="Monaco"/>
              </a:rPr>
              <a:t>(</a:t>
            </a:r>
            <a:r>
              <a:rPr lang="en-US" sz="1800" dirty="0" err="1" smtClean="0">
                <a:solidFill>
                  <a:srgbClr val="000000"/>
                </a:solidFill>
                <a:highlight>
                  <a:srgbClr val="E8F2FE"/>
                </a:highlight>
                <a:latin typeface="Monaco"/>
              </a:rPr>
              <a:t>auth</a:t>
            </a:r>
            <a:r>
              <a:rPr lang="en-US" sz="1800" dirty="0" smtClean="0">
                <a:solidFill>
                  <a:srgbClr val="000000"/>
                </a:solidFill>
                <a:highlight>
                  <a:srgbClr val="E8F2FE"/>
                </a:highlight>
                <a:latin typeface="Monaco"/>
              </a:rPr>
              <a:t>);</a:t>
            </a:r>
            <a:endParaRPr lang="en-US" sz="1800" dirty="0">
              <a:latin typeface="Arial" charset="0"/>
            </a:endParaRPr>
          </a:p>
        </p:txBody>
      </p:sp>
    </p:spTree>
    <p:extLst>
      <p:ext uri="{BB962C8B-B14F-4D97-AF65-F5344CB8AC3E}">
        <p14:creationId xmlns:p14="http://schemas.microsoft.com/office/powerpoint/2010/main" val="3252703373"/>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1"/>
          <p:cNvSpPr>
            <a:spLocks noChangeArrowheads="1"/>
          </p:cNvSpPr>
          <p:nvPr/>
        </p:nvSpPr>
        <p:spPr bwMode="auto">
          <a:xfrm>
            <a:off x="412751" y="865585"/>
            <a:ext cx="676275" cy="309563"/>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91440">
            <a:normAutofit/>
          </a:bodyPr>
          <a:lstStyle/>
          <a:p>
            <a:pPr marL="0" indent="0">
              <a:buFont typeface="Wingdings" charset="0"/>
              <a:buNone/>
              <a:defRPr/>
            </a:pPr>
            <a:r>
              <a:rPr lang="en-US" sz="1800" dirty="0" smtClean="0">
                <a:solidFill>
                  <a:srgbClr val="000000"/>
                </a:solidFill>
                <a:highlight>
                  <a:srgbClr val="00FF00"/>
                </a:highlight>
                <a:latin typeface="Monaco"/>
              </a:rPr>
              <a:t>User user = </a:t>
            </a:r>
            <a:r>
              <a:rPr lang="en-US" sz="1800" dirty="0" smtClean="0">
                <a:solidFill>
                  <a:srgbClr val="7F0055"/>
                </a:solidFill>
                <a:highlight>
                  <a:srgbClr val="00FF00"/>
                </a:highlight>
                <a:latin typeface="Monaco"/>
              </a:rPr>
              <a:t>...</a:t>
            </a:r>
            <a:endParaRPr lang="en-US" sz="1800" dirty="0">
              <a:solidFill>
                <a:srgbClr val="000000"/>
              </a:solidFill>
              <a:highlight>
                <a:srgbClr val="00FF00"/>
              </a:highlight>
              <a:latin typeface="Monaco"/>
            </a:endParaRPr>
          </a:p>
          <a:p>
            <a:pPr marL="0" indent="0">
              <a:buFont typeface="Wingdings" charset="0"/>
              <a:buNone/>
              <a:defRPr/>
            </a:pPr>
            <a:r>
              <a:rPr lang="en-US" sz="1800" dirty="0" smtClean="0">
                <a:solidFill>
                  <a:srgbClr val="000000"/>
                </a:solidFill>
                <a:latin typeface="Monaco"/>
              </a:rPr>
              <a:t>List&lt;</a:t>
            </a:r>
            <a:r>
              <a:rPr lang="en-US" sz="1800" dirty="0" err="1" smtClean="0">
                <a:solidFill>
                  <a:srgbClr val="000000"/>
                </a:solidFill>
                <a:latin typeface="Monaco"/>
              </a:rPr>
              <a:t>GrantedAuthority</a:t>
            </a:r>
            <a:r>
              <a:rPr lang="en-US" sz="1800" dirty="0" smtClean="0">
                <a:solidFill>
                  <a:srgbClr val="000000"/>
                </a:solidFill>
                <a:latin typeface="Monaco"/>
              </a:rPr>
              <a:t>&gt; roles =</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AuthorityUtils.</a:t>
            </a:r>
            <a:r>
              <a:rPr lang="en-US" sz="1800" i="1" dirty="0" err="1" smtClean="0">
                <a:solidFill>
                  <a:srgbClr val="000000"/>
                </a:solidFill>
                <a:latin typeface="Monaco"/>
              </a:rPr>
              <a:t>createAuthorityList</a:t>
            </a:r>
            <a:r>
              <a:rPr lang="en-US" sz="1800" i="1" dirty="0" smtClean="0">
                <a:solidFill>
                  <a:srgbClr val="000000"/>
                </a:solidFill>
                <a:latin typeface="Monaco"/>
              </a:rPr>
              <a:t>(</a:t>
            </a:r>
            <a:r>
              <a:rPr lang="en-US" sz="1800" i="1" dirty="0" smtClean="0">
                <a:solidFill>
                  <a:srgbClr val="2A00FF"/>
                </a:solidFill>
                <a:latin typeface="Monaco"/>
              </a:rPr>
              <a:t>"ROLE_USER"</a:t>
            </a:r>
            <a:r>
              <a:rPr lang="en-US" sz="1800" i="1" dirty="0" smtClean="0">
                <a:solidFill>
                  <a:srgbClr val="000000"/>
                </a:solidFill>
                <a:latin typeface="Monaco"/>
              </a:rPr>
              <a:t>);</a:t>
            </a:r>
          </a:p>
          <a:p>
            <a:pPr marL="0" indent="0">
              <a:buFont typeface="Wingdings" charset="0"/>
              <a:buNone/>
              <a:defRPr/>
            </a:pPr>
            <a:r>
              <a:rPr lang="en-US" sz="1800" dirty="0" smtClean="0">
                <a:solidFill>
                  <a:srgbClr val="000000"/>
                </a:solidFill>
                <a:latin typeface="Monaco"/>
              </a:rPr>
              <a:t>Authentication </a:t>
            </a:r>
            <a:r>
              <a:rPr lang="en-US" sz="1800" dirty="0" err="1" smtClean="0">
                <a:solidFill>
                  <a:srgbClr val="000000"/>
                </a:solidFill>
                <a:latin typeface="Monaco"/>
              </a:rPr>
              <a:t>auth</a:t>
            </a:r>
            <a:r>
              <a:rPr lang="en-US" sz="1800" dirty="0" smtClean="0">
                <a:solidFill>
                  <a:srgbClr val="000000"/>
                </a:solidFill>
                <a:latin typeface="Monaco"/>
              </a:rPr>
              <a:t> = </a:t>
            </a:r>
            <a:br>
              <a:rPr lang="en-US" sz="1800" dirty="0" smtClean="0">
                <a:solidFill>
                  <a:srgbClr val="000000"/>
                </a:solidFill>
                <a:latin typeface="Monaco"/>
              </a:rPr>
            </a:br>
            <a:r>
              <a:rPr lang="en-US" sz="1800" dirty="0" smtClean="0">
                <a:solidFill>
                  <a:srgbClr val="000000"/>
                </a:solidFill>
                <a:latin typeface="Monaco"/>
              </a:rPr>
              <a:t>   </a:t>
            </a:r>
            <a:r>
              <a:rPr lang="en-US" sz="1800" dirty="0" smtClean="0">
                <a:solidFill>
                  <a:srgbClr val="7F0055"/>
                </a:solidFill>
                <a:latin typeface="Monaco"/>
              </a:rPr>
              <a:t>new</a:t>
            </a:r>
            <a:r>
              <a:rPr lang="en-US" sz="1800" dirty="0" smtClean="0">
                <a:solidFill>
                  <a:srgbClr val="000000"/>
                </a:solidFill>
                <a:latin typeface="Monaco"/>
              </a:rPr>
              <a:t> </a:t>
            </a:r>
            <a:r>
              <a:rPr lang="en-US" sz="1800" dirty="0" err="1">
                <a:solidFill>
                  <a:srgbClr val="000000"/>
                </a:solidFill>
                <a:latin typeface="Monaco"/>
              </a:rPr>
              <a:t>UsernamePasswordAuthenticationToken</a:t>
            </a:r>
            <a:r>
              <a:rPr lang="en-US" sz="1800" dirty="0">
                <a:solidFill>
                  <a:srgbClr val="000000"/>
                </a:solidFill>
                <a:latin typeface="Monaco"/>
              </a:rPr>
              <a:t>(</a:t>
            </a:r>
            <a:r>
              <a:rPr lang="en-US" sz="1800" dirty="0" err="1">
                <a:solidFill>
                  <a:srgbClr val="000000"/>
                </a:solidFill>
                <a:latin typeface="Monaco"/>
              </a:rPr>
              <a:t>user</a:t>
            </a:r>
            <a:r>
              <a:rPr lang="en-US" sz="1800" dirty="0" err="1" smtClean="0">
                <a:solidFill>
                  <a:srgbClr val="000000"/>
                </a:solidFill>
                <a:latin typeface="Monaco"/>
              </a:rPr>
              <a:t>,</a:t>
            </a:r>
            <a:r>
              <a:rPr lang="en-US" sz="1800" dirty="0" err="1" smtClean="0">
                <a:solidFill>
                  <a:srgbClr val="2A00FF"/>
                </a:solidFill>
                <a:latin typeface="Monaco"/>
              </a:rPr>
              <a:t>”pass</a:t>
            </a:r>
            <a:r>
              <a:rPr lang="en-US" sz="1800" dirty="0" smtClean="0">
                <a:solidFill>
                  <a:srgbClr val="2A00FF"/>
                </a:solidFill>
                <a:latin typeface="Monaco"/>
              </a:rPr>
              <a:t>"</a:t>
            </a:r>
            <a:r>
              <a:rPr lang="en-US" sz="1800" dirty="0">
                <a:solidFill>
                  <a:srgbClr val="000000"/>
                </a:solidFill>
                <a:latin typeface="Monaco"/>
              </a:rPr>
              <a:t>, roles)</a:t>
            </a:r>
            <a:r>
              <a:rPr lang="en-US" sz="1800" dirty="0" smtClean="0">
                <a:solidFill>
                  <a:srgbClr val="000000"/>
                </a:solidFill>
                <a:latin typeface="Monaco"/>
              </a:rPr>
              <a:t>;</a:t>
            </a:r>
          </a:p>
          <a:p>
            <a:pPr marL="0" indent="0">
              <a:buFont typeface="Wingdings" charset="0"/>
              <a:buNone/>
              <a:defRPr/>
            </a:pPr>
            <a:r>
              <a:rPr lang="en-US" sz="1800" dirty="0" err="1" smtClean="0">
                <a:solidFill>
                  <a:srgbClr val="000000"/>
                </a:solidFill>
                <a:latin typeface="Monaco"/>
              </a:rPr>
              <a:t>SecurityContext</a:t>
            </a:r>
            <a:r>
              <a:rPr lang="en-US" sz="1800" dirty="0" smtClean="0">
                <a:solidFill>
                  <a:srgbClr val="000000"/>
                </a:solidFill>
                <a:latin typeface="Monaco"/>
              </a:rPr>
              <a:t> </a:t>
            </a:r>
            <a:r>
              <a:rPr lang="en-US" sz="1800" dirty="0" err="1" smtClean="0">
                <a:solidFill>
                  <a:srgbClr val="000000"/>
                </a:solidFill>
                <a:latin typeface="Monaco"/>
              </a:rPr>
              <a:t>ctx</a:t>
            </a:r>
            <a:r>
              <a:rPr lang="en-US" sz="1800" dirty="0" smtClean="0">
                <a:solidFill>
                  <a:srgbClr val="000000"/>
                </a:solidFill>
                <a:latin typeface="Monaco"/>
              </a:rPr>
              <a:t> = </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SecurityContextHolder.</a:t>
            </a:r>
            <a:r>
              <a:rPr lang="en-US" sz="1800" i="1" dirty="0" err="1" smtClean="0">
                <a:solidFill>
                  <a:srgbClr val="000000"/>
                </a:solidFill>
                <a:latin typeface="Monaco"/>
              </a:rPr>
              <a:t>getContext</a:t>
            </a:r>
            <a:r>
              <a:rPr lang="en-US" sz="1800" i="1" dirty="0" smtClean="0">
                <a:solidFill>
                  <a:srgbClr val="000000"/>
                </a:solidFill>
                <a:latin typeface="Monaco"/>
              </a:rPr>
              <a:t>();</a:t>
            </a:r>
          </a:p>
          <a:p>
            <a:pPr marL="0" indent="0">
              <a:buFont typeface="Wingdings" charset="0"/>
              <a:buNone/>
              <a:defRPr/>
            </a:pPr>
            <a:r>
              <a:rPr lang="en-US" sz="1800" dirty="0" err="1" smtClean="0">
                <a:solidFill>
                  <a:srgbClr val="000000"/>
                </a:solidFill>
                <a:highlight>
                  <a:srgbClr val="E8F2FE"/>
                </a:highlight>
                <a:latin typeface="Monaco"/>
              </a:rPr>
              <a:t>ctx.setAuthentication</a:t>
            </a:r>
            <a:r>
              <a:rPr lang="en-US" sz="1800" dirty="0" smtClean="0">
                <a:solidFill>
                  <a:srgbClr val="000000"/>
                </a:solidFill>
                <a:highlight>
                  <a:srgbClr val="E8F2FE"/>
                </a:highlight>
                <a:latin typeface="Monaco"/>
              </a:rPr>
              <a:t>(</a:t>
            </a:r>
            <a:r>
              <a:rPr lang="en-US" sz="1800" dirty="0" err="1" smtClean="0">
                <a:solidFill>
                  <a:srgbClr val="000000"/>
                </a:solidFill>
                <a:highlight>
                  <a:srgbClr val="E8F2FE"/>
                </a:highlight>
                <a:latin typeface="Monaco"/>
              </a:rPr>
              <a:t>auth</a:t>
            </a:r>
            <a:r>
              <a:rPr lang="en-US" sz="1800" dirty="0" smtClean="0">
                <a:solidFill>
                  <a:srgbClr val="000000"/>
                </a:solidFill>
                <a:highlight>
                  <a:srgbClr val="E8F2FE"/>
                </a:highlight>
                <a:latin typeface="Monaco"/>
              </a:rPr>
              <a:t>);</a:t>
            </a:r>
            <a:endParaRPr lang="en-US" sz="1800" dirty="0">
              <a:latin typeface="Arial" charset="0"/>
            </a:endParaRPr>
          </a:p>
        </p:txBody>
      </p:sp>
    </p:spTree>
    <p:extLst>
      <p:ext uri="{BB962C8B-B14F-4D97-AF65-F5344CB8AC3E}">
        <p14:creationId xmlns:p14="http://schemas.microsoft.com/office/powerpoint/2010/main" val="1708198256"/>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91440"/>
          <a:lstStyle/>
          <a:p>
            <a:pPr marL="0" indent="0">
              <a:buFont typeface="Wingdings" charset="0"/>
              <a:buNone/>
              <a:defRPr/>
            </a:pPr>
            <a:r>
              <a:rPr lang="en-US" dirty="0" smtClean="0">
                <a:solidFill>
                  <a:srgbClr val="646464"/>
                </a:solidFill>
                <a:latin typeface="Monaco"/>
              </a:rPr>
              <a:t>...</a:t>
            </a:r>
          </a:p>
          <a:p>
            <a:pPr marL="0" indent="0">
              <a:buFont typeface="Wingdings" charset="0"/>
              <a:buNone/>
              <a:defRPr/>
            </a:pPr>
            <a:r>
              <a:rPr lang="en-US" dirty="0" smtClean="0">
                <a:solidFill>
                  <a:srgbClr val="646464"/>
                </a:solidFill>
                <a:latin typeface="Monaco"/>
              </a:rPr>
              <a:t>@</a:t>
            </a:r>
            <a:r>
              <a:rPr lang="en-US" dirty="0" err="1" smtClean="0">
                <a:solidFill>
                  <a:srgbClr val="646464"/>
                </a:solidFill>
                <a:highlight>
                  <a:srgbClr val="00FF00"/>
                </a:highlight>
                <a:latin typeface="Monaco"/>
              </a:rPr>
              <a:t>WithMockUser</a:t>
            </a:r>
            <a:r>
              <a:rPr lang="en-US" dirty="0">
                <a:solidFill>
                  <a:srgbClr val="646464"/>
                </a:solidFill>
                <a:highlight>
                  <a:srgbClr val="00FF00"/>
                </a:highlight>
                <a:latin typeface="Monaco"/>
              </a:rPr>
              <a:t/>
            </a:r>
            <a:br>
              <a:rPr lang="en-US" dirty="0">
                <a:solidFill>
                  <a:srgbClr val="646464"/>
                </a:solidFill>
                <a:highlight>
                  <a:srgbClr val="00FF00"/>
                </a:highlight>
                <a:latin typeface="Monaco"/>
              </a:rPr>
            </a:br>
            <a:r>
              <a:rPr lang="en-US" dirty="0" smtClean="0">
                <a:solidFill>
                  <a:srgbClr val="7F0055"/>
                </a:solidFill>
                <a:latin typeface="Monaco"/>
              </a:rPr>
              <a:t>public</a:t>
            </a:r>
            <a:r>
              <a:rPr lang="en-US" dirty="0" smtClean="0">
                <a:solidFill>
                  <a:srgbClr val="000000"/>
                </a:solidFill>
                <a:latin typeface="Monaco"/>
              </a:rPr>
              <a:t> </a:t>
            </a:r>
            <a:r>
              <a:rPr lang="en-US" dirty="0">
                <a:solidFill>
                  <a:srgbClr val="7F0055"/>
                </a:solidFill>
                <a:latin typeface="Monaco"/>
              </a:rPr>
              <a:t>class</a:t>
            </a:r>
            <a:r>
              <a:rPr lang="en-US" dirty="0">
                <a:solidFill>
                  <a:srgbClr val="000000"/>
                </a:solidFill>
                <a:latin typeface="Monaco"/>
              </a:rPr>
              <a:t> </a:t>
            </a:r>
            <a:r>
              <a:rPr lang="en-US" dirty="0" err="1">
                <a:solidFill>
                  <a:srgbClr val="000000"/>
                </a:solidFill>
                <a:latin typeface="Monaco"/>
              </a:rPr>
              <a:t>SecurityMethodTests</a:t>
            </a:r>
            <a:r>
              <a:rPr lang="en-US" dirty="0">
                <a:solidFill>
                  <a:srgbClr val="000000"/>
                </a:solidFill>
                <a:latin typeface="Monaco"/>
              </a:rPr>
              <a:t> </a:t>
            </a:r>
            <a:r>
              <a:rPr lang="en-US" dirty="0" smtClean="0">
                <a:solidFill>
                  <a:srgbClr val="000000"/>
                </a:solidFill>
                <a:latin typeface="Monaco"/>
              </a:rPr>
              <a:t>{</a:t>
            </a:r>
          </a:p>
          <a:p>
            <a:pPr marL="0" indent="0">
              <a:buFont typeface="Wingdings" charset="0"/>
              <a:buNone/>
              <a:defRPr/>
            </a:pPr>
            <a:r>
              <a:rPr lang="en-US" dirty="0">
                <a:solidFill>
                  <a:srgbClr val="000000"/>
                </a:solidFill>
                <a:latin typeface="Monaco"/>
              </a:rPr>
              <a:t> </a:t>
            </a:r>
            <a:r>
              <a:rPr lang="en-US" dirty="0" smtClean="0">
                <a:solidFill>
                  <a:srgbClr val="000000"/>
                </a:solidFill>
                <a:latin typeface="Monaco"/>
              </a:rPr>
              <a:t>  ...</a:t>
            </a:r>
          </a:p>
          <a:p>
            <a:pPr marL="0" indent="0">
              <a:buFont typeface="Wingdings" charset="0"/>
              <a:buNone/>
              <a:defRPr/>
            </a:pPr>
            <a:r>
              <a:rPr lang="en-US" dirty="0">
                <a:solidFill>
                  <a:srgbClr val="000000"/>
                </a:solidFill>
                <a:latin typeface="Monaco"/>
              </a:rPr>
              <a:t>}</a:t>
            </a:r>
            <a:endParaRPr lang="en-US" dirty="0">
              <a:latin typeface="Arial" charset="0"/>
            </a:endParaRPr>
          </a:p>
        </p:txBody>
      </p:sp>
    </p:spTree>
    <p:extLst>
      <p:ext uri="{BB962C8B-B14F-4D97-AF65-F5344CB8AC3E}">
        <p14:creationId xmlns:p14="http://schemas.microsoft.com/office/powerpoint/2010/main" val="1373727857"/>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30402"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dirty="0">
                <a:solidFill>
                  <a:srgbClr val="646464"/>
                </a:solidFill>
                <a:latin typeface="Monaco" charset="0"/>
              </a:rPr>
              <a:t>...</a:t>
            </a:r>
          </a:p>
          <a:p>
            <a:pPr marL="0" indent="0">
              <a:buFont typeface="Wingdings" charset="0"/>
              <a:buNone/>
            </a:pPr>
            <a:r>
              <a:rPr lang="en-US" dirty="0" smtClean="0">
                <a:solidFill>
                  <a:srgbClr val="7F0055"/>
                </a:solidFill>
                <a:latin typeface="Monaco" charset="0"/>
              </a:rPr>
              <a:t>public</a:t>
            </a:r>
            <a:r>
              <a:rPr lang="en-US" dirty="0" smtClean="0">
                <a:solidFill>
                  <a:srgbClr val="000000"/>
                </a:solidFill>
                <a:latin typeface="Monaco" charset="0"/>
              </a:rPr>
              <a:t> </a:t>
            </a:r>
            <a:r>
              <a:rPr lang="en-US" dirty="0">
                <a:solidFill>
                  <a:srgbClr val="7F0055"/>
                </a:solidFill>
                <a:latin typeface="Monaco" charset="0"/>
              </a:rPr>
              <a:t>class</a:t>
            </a:r>
            <a:r>
              <a:rPr lang="en-US" dirty="0">
                <a:solidFill>
                  <a:srgbClr val="000000"/>
                </a:solidFill>
                <a:latin typeface="Monaco" charset="0"/>
              </a:rPr>
              <a:t> </a:t>
            </a:r>
            <a:r>
              <a:rPr lang="en-US" dirty="0" err="1">
                <a:solidFill>
                  <a:srgbClr val="000000"/>
                </a:solidFill>
                <a:latin typeface="Monaco" charset="0"/>
              </a:rPr>
              <a:t>SecurityMethodTests</a:t>
            </a:r>
            <a:r>
              <a:rPr lang="en-US" dirty="0">
                <a:solidFill>
                  <a:srgbClr val="000000"/>
                </a:solidFill>
                <a:latin typeface="Monaco" charset="0"/>
              </a:rPr>
              <a:t> {</a:t>
            </a:r>
          </a:p>
          <a:p>
            <a:pPr marL="0" indent="0">
              <a:buFont typeface="Wingdings" charset="0"/>
              <a:buNone/>
            </a:pPr>
            <a:r>
              <a:rPr lang="en-US" dirty="0">
                <a:solidFill>
                  <a:srgbClr val="646464"/>
                </a:solidFill>
                <a:latin typeface="Monaco" charset="0"/>
              </a:rPr>
              <a:t>  @Test</a:t>
            </a:r>
            <a:br>
              <a:rPr lang="en-US" dirty="0">
                <a:solidFill>
                  <a:srgbClr val="646464"/>
                </a:solidFill>
                <a:latin typeface="Monaco" charset="0"/>
              </a:rPr>
            </a:br>
            <a:r>
              <a:rPr lang="en-US" dirty="0">
                <a:solidFill>
                  <a:srgbClr val="646464"/>
                </a:solidFill>
                <a:latin typeface="Monaco" charset="0"/>
              </a:rPr>
              <a:t>  @</a:t>
            </a:r>
            <a:r>
              <a:rPr lang="en-US" dirty="0" err="1">
                <a:solidFill>
                  <a:srgbClr val="646464"/>
                </a:solidFill>
                <a:latin typeface="Monaco" charset="0"/>
              </a:rPr>
              <a:t>WithMockUser</a:t>
            </a:r>
            <a:r>
              <a:rPr lang="en-US" dirty="0">
                <a:solidFill>
                  <a:srgbClr val="646464"/>
                </a:solidFill>
                <a:latin typeface="Monaco" charset="0"/>
              </a:rPr>
              <a:t/>
            </a:r>
            <a:br>
              <a:rPr lang="en-US" dirty="0">
                <a:solidFill>
                  <a:srgbClr val="646464"/>
                </a:solidFill>
                <a:latin typeface="Monaco" charset="0"/>
              </a:rPr>
            </a:br>
            <a:r>
              <a:rPr lang="en-US" dirty="0">
                <a:solidFill>
                  <a:srgbClr val="646464"/>
                </a:solidFill>
                <a:latin typeface="Monaco" charset="0"/>
              </a:rPr>
              <a:t>  </a:t>
            </a:r>
            <a:r>
              <a:rPr lang="en-US" dirty="0">
                <a:solidFill>
                  <a:srgbClr val="7F0055"/>
                </a:solidFill>
                <a:latin typeface="Monaco" charset="0"/>
              </a:rPr>
              <a:t>public</a:t>
            </a:r>
            <a:r>
              <a:rPr lang="en-US" dirty="0">
                <a:solidFill>
                  <a:srgbClr val="000000"/>
                </a:solidFill>
                <a:latin typeface="Monaco" charset="0"/>
              </a:rPr>
              <a:t> </a:t>
            </a:r>
            <a:r>
              <a:rPr lang="en-US" dirty="0">
                <a:solidFill>
                  <a:srgbClr val="7F0055"/>
                </a:solidFill>
                <a:latin typeface="Monaco" charset="0"/>
              </a:rPr>
              <a:t>void</a:t>
            </a:r>
            <a:r>
              <a:rPr lang="en-US" dirty="0">
                <a:solidFill>
                  <a:srgbClr val="000000"/>
                </a:solidFill>
                <a:latin typeface="Monaco" charset="0"/>
              </a:rPr>
              <a:t> </a:t>
            </a:r>
            <a:r>
              <a:rPr lang="en-US" dirty="0" err="1">
                <a:solidFill>
                  <a:srgbClr val="000000"/>
                </a:solidFill>
                <a:latin typeface="Monaco" charset="0"/>
              </a:rPr>
              <a:t>findAllMessages</a:t>
            </a:r>
            <a:r>
              <a:rPr lang="en-US" dirty="0">
                <a:solidFill>
                  <a:srgbClr val="000000"/>
                </a:solidFill>
                <a:latin typeface="Monaco" charset="0"/>
              </a:rPr>
              <a:t>() {</a:t>
            </a:r>
          </a:p>
          <a:p>
            <a:pPr marL="0" indent="0">
              <a:buFont typeface="Wingdings" charset="0"/>
              <a:buNone/>
            </a:pPr>
            <a:r>
              <a:rPr lang="en-US" dirty="0">
                <a:solidFill>
                  <a:srgbClr val="000000"/>
                </a:solidFill>
                <a:latin typeface="Monaco" charset="0"/>
              </a:rPr>
              <a:t>    ...</a:t>
            </a:r>
          </a:p>
          <a:p>
            <a:pPr marL="0" indent="0">
              <a:buFont typeface="Wingdings" charset="0"/>
              <a:buNone/>
            </a:pPr>
            <a:r>
              <a:rPr lang="en-US" dirty="0">
                <a:solidFill>
                  <a:srgbClr val="000000"/>
                </a:solidFill>
                <a:latin typeface="Monaco" charset="0"/>
              </a:rPr>
              <a:t>  }</a:t>
            </a:r>
          </a:p>
          <a:p>
            <a:pPr marL="0" indent="0">
              <a:buFont typeface="Wingdings" charset="0"/>
              <a:buNone/>
            </a:pPr>
            <a:r>
              <a:rPr lang="en-US" dirty="0">
                <a:solidFill>
                  <a:srgbClr val="000000"/>
                </a:solidFill>
                <a:latin typeface="Monaco" charset="0"/>
              </a:rPr>
              <a:t>}</a:t>
            </a:r>
            <a:endParaRPr lang="en-US" dirty="0">
              <a:latin typeface="Arial" charset="0"/>
            </a:endParaRPr>
          </a:p>
        </p:txBody>
      </p:sp>
    </p:spTree>
    <p:extLst>
      <p:ext uri="{BB962C8B-B14F-4D97-AF65-F5344CB8AC3E}">
        <p14:creationId xmlns:p14="http://schemas.microsoft.com/office/powerpoint/2010/main" val="3809456724"/>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32450"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dirty="0">
                <a:solidFill>
                  <a:srgbClr val="646464"/>
                </a:solidFill>
                <a:latin typeface="Monaco" charset="0"/>
              </a:rPr>
              <a:t>...</a:t>
            </a:r>
          </a:p>
          <a:p>
            <a:pPr marL="0" indent="0">
              <a:buFont typeface="Wingdings" charset="0"/>
              <a:buNone/>
            </a:pPr>
            <a:r>
              <a:rPr lang="en-US" dirty="0" smtClean="0">
                <a:solidFill>
                  <a:srgbClr val="7F0055"/>
                </a:solidFill>
                <a:latin typeface="Monaco" charset="0"/>
              </a:rPr>
              <a:t>public</a:t>
            </a:r>
            <a:r>
              <a:rPr lang="en-US" dirty="0" smtClean="0">
                <a:solidFill>
                  <a:srgbClr val="000000"/>
                </a:solidFill>
                <a:latin typeface="Monaco" charset="0"/>
              </a:rPr>
              <a:t> </a:t>
            </a:r>
            <a:r>
              <a:rPr lang="en-US" dirty="0">
                <a:solidFill>
                  <a:srgbClr val="7F0055"/>
                </a:solidFill>
                <a:latin typeface="Monaco" charset="0"/>
              </a:rPr>
              <a:t>class</a:t>
            </a:r>
            <a:r>
              <a:rPr lang="en-US" dirty="0">
                <a:solidFill>
                  <a:srgbClr val="000000"/>
                </a:solidFill>
                <a:latin typeface="Monaco" charset="0"/>
              </a:rPr>
              <a:t> </a:t>
            </a:r>
            <a:r>
              <a:rPr lang="en-US" dirty="0" err="1">
                <a:solidFill>
                  <a:srgbClr val="000000"/>
                </a:solidFill>
                <a:latin typeface="Monaco" charset="0"/>
              </a:rPr>
              <a:t>SecurityMethodTests</a:t>
            </a:r>
            <a:r>
              <a:rPr lang="en-US" dirty="0">
                <a:solidFill>
                  <a:srgbClr val="000000"/>
                </a:solidFill>
                <a:latin typeface="Monaco" charset="0"/>
              </a:rPr>
              <a:t> {</a:t>
            </a:r>
          </a:p>
          <a:p>
            <a:pPr marL="0" indent="0">
              <a:buFont typeface="Wingdings" charset="0"/>
              <a:buNone/>
            </a:pPr>
            <a:r>
              <a:rPr lang="en-US" dirty="0">
                <a:solidFill>
                  <a:srgbClr val="646464"/>
                </a:solidFill>
                <a:latin typeface="Monaco" charset="0"/>
              </a:rPr>
              <a:t>  @Test</a:t>
            </a:r>
            <a:br>
              <a:rPr lang="en-US" dirty="0">
                <a:solidFill>
                  <a:srgbClr val="646464"/>
                </a:solidFill>
                <a:latin typeface="Monaco" charset="0"/>
              </a:rPr>
            </a:br>
            <a:r>
              <a:rPr lang="en-US" dirty="0">
                <a:solidFill>
                  <a:srgbClr val="646464"/>
                </a:solidFill>
                <a:latin typeface="Monaco" charset="0"/>
              </a:rPr>
              <a:t>  @</a:t>
            </a:r>
            <a:r>
              <a:rPr lang="en-US" dirty="0" err="1">
                <a:solidFill>
                  <a:srgbClr val="646464"/>
                </a:solidFill>
                <a:latin typeface="Monaco" charset="0"/>
              </a:rPr>
              <a:t>WithMockUser</a:t>
            </a:r>
            <a:r>
              <a:rPr lang="en-US" dirty="0">
                <a:solidFill>
                  <a:srgbClr val="000000"/>
                </a:solidFill>
                <a:latin typeface="Monaco" charset="0"/>
              </a:rPr>
              <a:t>(username=</a:t>
            </a:r>
            <a:r>
              <a:rPr lang="en-US" dirty="0">
                <a:solidFill>
                  <a:srgbClr val="2A00FF"/>
                </a:solidFill>
                <a:latin typeface="Monaco" charset="0"/>
              </a:rPr>
              <a:t>"</a:t>
            </a:r>
            <a:r>
              <a:rPr lang="en-US" dirty="0" err="1">
                <a:solidFill>
                  <a:srgbClr val="2A00FF"/>
                </a:solidFill>
                <a:latin typeface="Monaco" charset="0"/>
              </a:rPr>
              <a:t>admin"</a:t>
            </a:r>
            <a:r>
              <a:rPr lang="en-US" dirty="0" err="1">
                <a:solidFill>
                  <a:srgbClr val="000000"/>
                </a:solidFill>
                <a:latin typeface="Monaco" charset="0"/>
              </a:rPr>
              <a:t>,roles</a:t>
            </a:r>
            <a:r>
              <a:rPr lang="en-US" dirty="0">
                <a:solidFill>
                  <a:srgbClr val="000000"/>
                </a:solidFill>
                <a:latin typeface="Monaco" charset="0"/>
              </a:rPr>
              <a:t>=</a:t>
            </a:r>
            <a:r>
              <a:rPr lang="en-US" dirty="0">
                <a:solidFill>
                  <a:srgbClr val="2A00FF"/>
                </a:solidFill>
                <a:latin typeface="Monaco" charset="0"/>
              </a:rPr>
              <a:t>"ADMIN”</a:t>
            </a:r>
            <a:r>
              <a:rPr lang="en-US" altLang="ja-JP" dirty="0">
                <a:solidFill>
                  <a:srgbClr val="000000"/>
                </a:solidFill>
                <a:latin typeface="Monaco" charset="0"/>
              </a:rPr>
              <a:t>)</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a:solidFill>
                  <a:srgbClr val="7F0055"/>
                </a:solidFill>
                <a:latin typeface="Monaco" charset="0"/>
              </a:rPr>
              <a:t>public</a:t>
            </a:r>
            <a:r>
              <a:rPr lang="en-US" altLang="ja-JP" dirty="0">
                <a:solidFill>
                  <a:srgbClr val="000000"/>
                </a:solidFill>
                <a:latin typeface="Monaco" charset="0"/>
              </a:rPr>
              <a:t> </a:t>
            </a:r>
            <a:r>
              <a:rPr lang="en-US" altLang="ja-JP" dirty="0">
                <a:solidFill>
                  <a:srgbClr val="7F0055"/>
                </a:solidFill>
                <a:latin typeface="Monaco" charset="0"/>
              </a:rPr>
              <a:t>void</a:t>
            </a:r>
            <a:r>
              <a:rPr lang="en-US" altLang="ja-JP" dirty="0">
                <a:solidFill>
                  <a:srgbClr val="000000"/>
                </a:solidFill>
                <a:latin typeface="Monaco" charset="0"/>
              </a:rPr>
              <a:t> </a:t>
            </a:r>
            <a:r>
              <a:rPr lang="en-US" altLang="ja-JP" dirty="0" err="1">
                <a:solidFill>
                  <a:srgbClr val="000000"/>
                </a:solidFill>
                <a:latin typeface="Monaco" charset="0"/>
              </a:rPr>
              <a:t>findAllMessages</a:t>
            </a:r>
            <a:r>
              <a:rPr lang="en-US" altLang="ja-JP"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err="1">
                <a:solidFill>
                  <a:srgbClr val="0000C0"/>
                </a:solidFill>
                <a:latin typeface="Monaco" charset="0"/>
              </a:rPr>
              <a:t>repository</a:t>
            </a:r>
            <a:r>
              <a:rPr lang="en-US" dirty="0" err="1">
                <a:solidFill>
                  <a:srgbClr val="000000"/>
                </a:solidFill>
                <a:latin typeface="Monaco" charset="0"/>
              </a:rPr>
              <a:t>.findAll</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br>
              <a:rPr lang="en-US" dirty="0">
                <a:solidFill>
                  <a:srgbClr val="000000"/>
                </a:solidFill>
                <a:latin typeface="Monaco" charset="0"/>
              </a:rPr>
            </a:br>
            <a:r>
              <a:rPr lang="en-US" dirty="0">
                <a:solidFill>
                  <a:srgbClr val="000000"/>
                </a:solidFill>
                <a:latin typeface="Monaco" charset="0"/>
              </a:rPr>
              <a:t>}</a:t>
            </a:r>
            <a:endParaRPr lang="en-US" dirty="0">
              <a:latin typeface="Arial" charset="0"/>
            </a:endParaRPr>
          </a:p>
        </p:txBody>
      </p:sp>
    </p:spTree>
    <p:extLst>
      <p:ext uri="{BB962C8B-B14F-4D97-AF65-F5344CB8AC3E}">
        <p14:creationId xmlns:p14="http://schemas.microsoft.com/office/powerpoint/2010/main" val="879307821"/>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34498"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dirty="0">
                <a:solidFill>
                  <a:srgbClr val="646464"/>
                </a:solidFill>
                <a:latin typeface="Monaco" charset="0"/>
              </a:rPr>
              <a:t>...</a:t>
            </a:r>
          </a:p>
          <a:p>
            <a:pPr marL="0" indent="0">
              <a:buFont typeface="Wingdings" charset="0"/>
              <a:buNone/>
            </a:pPr>
            <a:r>
              <a:rPr lang="en-US" dirty="0" smtClean="0">
                <a:solidFill>
                  <a:srgbClr val="7F0055"/>
                </a:solidFill>
                <a:latin typeface="Monaco" charset="0"/>
              </a:rPr>
              <a:t>public</a:t>
            </a:r>
            <a:r>
              <a:rPr lang="en-US" dirty="0" smtClean="0">
                <a:solidFill>
                  <a:srgbClr val="000000"/>
                </a:solidFill>
                <a:latin typeface="Monaco" charset="0"/>
              </a:rPr>
              <a:t> </a:t>
            </a:r>
            <a:r>
              <a:rPr lang="en-US" dirty="0">
                <a:solidFill>
                  <a:srgbClr val="7F0055"/>
                </a:solidFill>
                <a:latin typeface="Monaco" charset="0"/>
              </a:rPr>
              <a:t>class</a:t>
            </a:r>
            <a:r>
              <a:rPr lang="en-US" dirty="0">
                <a:solidFill>
                  <a:srgbClr val="000000"/>
                </a:solidFill>
                <a:latin typeface="Monaco" charset="0"/>
              </a:rPr>
              <a:t> </a:t>
            </a:r>
            <a:r>
              <a:rPr lang="en-US" dirty="0" err="1">
                <a:solidFill>
                  <a:srgbClr val="000000"/>
                </a:solidFill>
                <a:latin typeface="Monaco" charset="0"/>
              </a:rPr>
              <a:t>SecurityMethodTests</a:t>
            </a:r>
            <a:r>
              <a:rPr lang="en-US" dirty="0">
                <a:solidFill>
                  <a:srgbClr val="000000"/>
                </a:solidFill>
                <a:latin typeface="Monaco" charset="0"/>
              </a:rPr>
              <a:t> {</a:t>
            </a:r>
          </a:p>
          <a:p>
            <a:pPr marL="0" indent="0">
              <a:buFont typeface="Wingdings" charset="0"/>
              <a:buNone/>
            </a:pPr>
            <a:r>
              <a:rPr lang="en-US" dirty="0">
                <a:solidFill>
                  <a:srgbClr val="646464"/>
                </a:solidFill>
                <a:latin typeface="Monaco" charset="0"/>
              </a:rPr>
              <a:t>  @Test</a:t>
            </a:r>
            <a:br>
              <a:rPr lang="en-US" dirty="0">
                <a:solidFill>
                  <a:srgbClr val="646464"/>
                </a:solidFill>
                <a:latin typeface="Monaco" charset="0"/>
              </a:rPr>
            </a:br>
            <a:r>
              <a:rPr lang="en-US" dirty="0">
                <a:solidFill>
                  <a:srgbClr val="646464"/>
                </a:solidFill>
                <a:latin typeface="Monaco" charset="0"/>
              </a:rPr>
              <a:t>  @</a:t>
            </a:r>
            <a:r>
              <a:rPr lang="en-US" dirty="0" err="1">
                <a:solidFill>
                  <a:srgbClr val="646464"/>
                </a:solidFill>
                <a:latin typeface="Monaco" charset="0"/>
              </a:rPr>
              <a:t>WithUserDetails</a:t>
            </a:r>
            <a:r>
              <a:rPr lang="en-US" dirty="0">
                <a:solidFill>
                  <a:srgbClr val="000000"/>
                </a:solidFill>
                <a:latin typeface="Monaco" charset="0"/>
              </a:rPr>
              <a:t>(</a:t>
            </a:r>
            <a:r>
              <a:rPr lang="en-US" i="1" dirty="0">
                <a:solidFill>
                  <a:srgbClr val="2A00FF"/>
                </a:solidFill>
                <a:latin typeface="Monaco" charset="0"/>
              </a:rPr>
              <a:t>”</a:t>
            </a:r>
            <a:r>
              <a:rPr lang="en-US" altLang="ja-JP" i="1" dirty="0" err="1">
                <a:solidFill>
                  <a:srgbClr val="2A00FF"/>
                </a:solidFill>
                <a:latin typeface="Monaco" charset="0"/>
              </a:rPr>
              <a:t>rob@example.com</a:t>
            </a:r>
            <a:r>
              <a:rPr lang="en-US" altLang="ja-JP" i="1" dirty="0">
                <a:solidFill>
                  <a:srgbClr val="2A00FF"/>
                </a:solidFill>
                <a:latin typeface="Monaco" charset="0"/>
              </a:rPr>
              <a:t>"</a:t>
            </a:r>
            <a:r>
              <a:rPr lang="en-US" altLang="ja-JP" dirty="0">
                <a:solidFill>
                  <a:srgbClr val="000000"/>
                </a:solidFill>
                <a:latin typeface="Monaco" charset="0"/>
              </a:rPr>
              <a:t>)</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a:solidFill>
                  <a:srgbClr val="7F0055"/>
                </a:solidFill>
                <a:latin typeface="Monaco" charset="0"/>
              </a:rPr>
              <a:t>public</a:t>
            </a:r>
            <a:r>
              <a:rPr lang="en-US" altLang="ja-JP" dirty="0">
                <a:solidFill>
                  <a:srgbClr val="000000"/>
                </a:solidFill>
                <a:latin typeface="Monaco" charset="0"/>
              </a:rPr>
              <a:t> </a:t>
            </a:r>
            <a:r>
              <a:rPr lang="en-US" altLang="ja-JP" dirty="0">
                <a:solidFill>
                  <a:srgbClr val="7F0055"/>
                </a:solidFill>
                <a:latin typeface="Monaco" charset="0"/>
              </a:rPr>
              <a:t>void</a:t>
            </a:r>
            <a:r>
              <a:rPr lang="en-US" altLang="ja-JP" dirty="0">
                <a:solidFill>
                  <a:srgbClr val="000000"/>
                </a:solidFill>
                <a:latin typeface="Monaco" charset="0"/>
              </a:rPr>
              <a:t> </a:t>
            </a:r>
            <a:r>
              <a:rPr lang="en-US" altLang="ja-JP" dirty="0" err="1">
                <a:solidFill>
                  <a:srgbClr val="000000"/>
                </a:solidFill>
                <a:latin typeface="Monaco" charset="0"/>
              </a:rPr>
              <a:t>findAllMessages</a:t>
            </a:r>
            <a:r>
              <a:rPr lang="en-US" altLang="ja-JP"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err="1">
                <a:solidFill>
                  <a:srgbClr val="0000C0"/>
                </a:solidFill>
                <a:latin typeface="Monaco" charset="0"/>
              </a:rPr>
              <a:t>repository</a:t>
            </a:r>
            <a:r>
              <a:rPr lang="en-US" dirty="0" err="1">
                <a:solidFill>
                  <a:srgbClr val="000000"/>
                </a:solidFill>
                <a:latin typeface="Monaco" charset="0"/>
              </a:rPr>
              <a:t>.findAll</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br>
              <a:rPr lang="en-US" dirty="0">
                <a:solidFill>
                  <a:srgbClr val="000000"/>
                </a:solidFill>
                <a:latin typeface="Monaco" charset="0"/>
              </a:rPr>
            </a:br>
            <a:r>
              <a:rPr lang="en-US" dirty="0">
                <a:solidFill>
                  <a:srgbClr val="000000"/>
                </a:solidFill>
                <a:latin typeface="Monaco" charset="0"/>
              </a:rPr>
              <a:t>}</a:t>
            </a:r>
            <a:endParaRPr lang="en-US" dirty="0">
              <a:latin typeface="Arial" charset="0"/>
            </a:endParaRPr>
          </a:p>
        </p:txBody>
      </p:sp>
    </p:spTree>
    <p:extLst>
      <p:ext uri="{BB962C8B-B14F-4D97-AF65-F5344CB8AC3E}">
        <p14:creationId xmlns:p14="http://schemas.microsoft.com/office/powerpoint/2010/main" val="2677358833"/>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1"/>
          <p:cNvSpPr>
            <a:spLocks noChangeArrowheads="1"/>
          </p:cNvSpPr>
          <p:nvPr/>
        </p:nvSpPr>
        <p:spPr bwMode="auto">
          <a:xfrm>
            <a:off x="363538" y="2038350"/>
            <a:ext cx="6267450" cy="533400"/>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36547"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Autofit/>
          </a:bodyPr>
          <a:lstStyle/>
          <a:p>
            <a:pPr marL="0" indent="0">
              <a:buFont typeface="Wingdings" charset="0"/>
              <a:buNone/>
            </a:pPr>
            <a:r>
              <a:rPr lang="en-US" sz="1800" dirty="0">
                <a:solidFill>
                  <a:srgbClr val="646464"/>
                </a:solidFill>
                <a:latin typeface="Monaco" charset="0"/>
              </a:rPr>
              <a:t>@Target</a:t>
            </a:r>
            <a:r>
              <a:rPr lang="en-US" sz="1800" dirty="0">
                <a:solidFill>
                  <a:srgbClr val="000000"/>
                </a:solidFill>
                <a:latin typeface="Monaco" charset="0"/>
              </a:rPr>
              <a:t>({ </a:t>
            </a:r>
            <a:r>
              <a:rPr lang="en-US" sz="1800" dirty="0" err="1">
                <a:solidFill>
                  <a:srgbClr val="000000"/>
                </a:solidFill>
                <a:latin typeface="Monaco" charset="0"/>
              </a:rPr>
              <a:t>ElementType.</a:t>
            </a:r>
            <a:r>
              <a:rPr lang="en-US" sz="1800" i="1" dirty="0" err="1">
                <a:solidFill>
                  <a:srgbClr val="0000C0"/>
                </a:solidFill>
                <a:latin typeface="Monaco" charset="0"/>
              </a:rPr>
              <a:t>METHOD</a:t>
            </a:r>
            <a:r>
              <a:rPr lang="en-US" sz="1800" i="1" dirty="0">
                <a:solidFill>
                  <a:srgbClr val="000000"/>
                </a:solidFill>
                <a:latin typeface="Monaco" charset="0"/>
              </a:rPr>
              <a:t>, </a:t>
            </a:r>
            <a:r>
              <a:rPr lang="en-US" sz="1800" i="1" dirty="0" err="1">
                <a:solidFill>
                  <a:srgbClr val="000000"/>
                </a:solidFill>
                <a:latin typeface="Monaco" charset="0"/>
              </a:rPr>
              <a:t>ElementType.</a:t>
            </a:r>
            <a:r>
              <a:rPr lang="en-US" sz="1800" i="1" dirty="0" err="1">
                <a:solidFill>
                  <a:srgbClr val="0000C0"/>
                </a:solidFill>
                <a:latin typeface="Monaco" charset="0"/>
              </a:rPr>
              <a:t>TYPE</a:t>
            </a:r>
            <a:r>
              <a:rPr lang="en-US" sz="1800" i="1" dirty="0">
                <a:solidFill>
                  <a:srgbClr val="000000"/>
                </a:solidFill>
                <a:latin typeface="Monaco" charset="0"/>
              </a:rPr>
              <a:t> })</a:t>
            </a:r>
            <a:br>
              <a:rPr lang="en-US" sz="1800" i="1" dirty="0">
                <a:solidFill>
                  <a:srgbClr val="000000"/>
                </a:solidFill>
                <a:latin typeface="Monaco" charset="0"/>
              </a:rPr>
            </a:br>
            <a:r>
              <a:rPr lang="en-US" sz="1800" dirty="0">
                <a:solidFill>
                  <a:srgbClr val="646464"/>
                </a:solidFill>
                <a:latin typeface="Monaco" charset="0"/>
              </a:rPr>
              <a:t>@Retention</a:t>
            </a:r>
            <a:r>
              <a:rPr lang="en-US" sz="1800" dirty="0">
                <a:solidFill>
                  <a:srgbClr val="000000"/>
                </a:solidFill>
                <a:latin typeface="Monaco" charset="0"/>
              </a:rPr>
              <a:t>(</a:t>
            </a:r>
            <a:r>
              <a:rPr lang="en-US" sz="1800" dirty="0" err="1">
                <a:solidFill>
                  <a:srgbClr val="000000"/>
                </a:solidFill>
                <a:latin typeface="Monaco" charset="0"/>
              </a:rPr>
              <a:t>RetentionPolicy.</a:t>
            </a:r>
            <a:r>
              <a:rPr lang="en-US" sz="1800" i="1" dirty="0" err="1">
                <a:solidFill>
                  <a:srgbClr val="0000C0"/>
                </a:solidFill>
                <a:latin typeface="Monaco" charset="0"/>
              </a:rPr>
              <a:t>RUNTIME</a:t>
            </a:r>
            <a:r>
              <a:rPr lang="en-US" sz="1800" i="1" dirty="0">
                <a:solidFill>
                  <a:srgbClr val="000000"/>
                </a:solidFill>
                <a:latin typeface="Monaco" charset="0"/>
              </a:rPr>
              <a:t>)</a:t>
            </a:r>
            <a:br>
              <a:rPr lang="en-US" sz="1800" i="1" dirty="0">
                <a:solidFill>
                  <a:srgbClr val="000000"/>
                </a:solidFill>
                <a:latin typeface="Monaco" charset="0"/>
              </a:rPr>
            </a:br>
            <a:r>
              <a:rPr lang="en-US" sz="1800" dirty="0">
                <a:solidFill>
                  <a:srgbClr val="646464"/>
                </a:solidFill>
                <a:latin typeface="Monaco" charset="0"/>
              </a:rPr>
              <a:t>@Inherited</a:t>
            </a:r>
            <a:br>
              <a:rPr lang="en-US" sz="1800" dirty="0">
                <a:solidFill>
                  <a:srgbClr val="646464"/>
                </a:solidFill>
                <a:latin typeface="Monaco" charset="0"/>
              </a:rPr>
            </a:br>
            <a:r>
              <a:rPr lang="en-US" sz="1800" dirty="0">
                <a:solidFill>
                  <a:srgbClr val="646464"/>
                </a:solidFill>
                <a:latin typeface="Monaco" charset="0"/>
              </a:rPr>
              <a:t>@Documented</a:t>
            </a:r>
            <a:br>
              <a:rPr lang="en-US" sz="1800" dirty="0">
                <a:solidFill>
                  <a:srgbClr val="646464"/>
                </a:solidFill>
                <a:latin typeface="Monaco" charset="0"/>
              </a:rPr>
            </a:br>
            <a:r>
              <a:rPr lang="en-US" sz="1800" dirty="0">
                <a:solidFill>
                  <a:srgbClr val="646464"/>
                </a:solidFill>
                <a:latin typeface="Monaco" charset="0"/>
              </a:rPr>
              <a:t>@</a:t>
            </a:r>
            <a:r>
              <a:rPr lang="en-US" sz="1800" dirty="0" err="1">
                <a:solidFill>
                  <a:srgbClr val="646464"/>
                </a:solidFill>
                <a:latin typeface="Monaco" charset="0"/>
              </a:rPr>
              <a:t>WithSecurityContext</a:t>
            </a:r>
            <a:r>
              <a:rPr lang="en-US" sz="1800" dirty="0">
                <a:solidFill>
                  <a:srgbClr val="000000"/>
                </a:solidFill>
                <a:latin typeface="Monaco" charset="0"/>
              </a:rPr>
              <a:t>(factory = </a:t>
            </a:r>
            <a:r>
              <a:rPr lang="en-US" sz="1800" dirty="0" err="1">
                <a:solidFill>
                  <a:srgbClr val="000000"/>
                </a:solidFill>
                <a:latin typeface="Monaco" charset="0"/>
              </a:rPr>
              <a:t>WithCustomUserSecurityContextFactory.</a:t>
            </a:r>
            <a:r>
              <a:rPr lang="en-US" sz="1800" dirty="0" err="1">
                <a:solidFill>
                  <a:srgbClr val="7F0055"/>
                </a:solidFill>
                <a:latin typeface="Monaco" charset="0"/>
              </a:rPr>
              <a:t>class</a:t>
            </a:r>
            <a:r>
              <a:rPr lang="en-US" sz="1800" dirty="0">
                <a:solidFill>
                  <a:srgbClr val="000000"/>
                </a:solidFill>
                <a:latin typeface="Monaco" charset="0"/>
              </a:rPr>
              <a:t>)</a:t>
            </a:r>
            <a:br>
              <a:rPr lang="en-US" sz="1800" dirty="0">
                <a:solidFill>
                  <a:srgbClr val="000000"/>
                </a:solidFill>
                <a:latin typeface="Monaco" charset="0"/>
              </a:rPr>
            </a:br>
            <a:r>
              <a:rPr lang="en-US" sz="1800" dirty="0">
                <a:solidFill>
                  <a:srgbClr val="7F0055"/>
                </a:solidFill>
                <a:latin typeface="Monaco" charset="0"/>
              </a:rPr>
              <a:t>public</a:t>
            </a:r>
            <a:r>
              <a:rPr lang="en-US" sz="1800" dirty="0">
                <a:solidFill>
                  <a:srgbClr val="000000"/>
                </a:solidFill>
                <a:latin typeface="Monaco" charset="0"/>
              </a:rPr>
              <a:t> </a:t>
            </a:r>
            <a:r>
              <a:rPr lang="en-US" sz="1800" dirty="0">
                <a:solidFill>
                  <a:srgbClr val="7F0055"/>
                </a:solidFill>
                <a:latin typeface="Monaco" charset="0"/>
              </a:rPr>
              <a:t>@interface</a:t>
            </a:r>
            <a:r>
              <a:rPr lang="en-US" sz="1800" dirty="0">
                <a:solidFill>
                  <a:srgbClr val="000000"/>
                </a:solidFill>
                <a:latin typeface="Monaco" charset="0"/>
              </a:rPr>
              <a:t> </a:t>
            </a:r>
            <a:r>
              <a:rPr lang="en-US" sz="1800" dirty="0" err="1">
                <a:solidFill>
                  <a:srgbClr val="646464"/>
                </a:solidFill>
                <a:latin typeface="Monaco" charset="0"/>
              </a:rPr>
              <a:t>WithCustomUser</a:t>
            </a: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    String email() </a:t>
            </a:r>
            <a:r>
              <a:rPr lang="en-US" sz="1800" dirty="0">
                <a:solidFill>
                  <a:srgbClr val="7F0055"/>
                </a:solidFill>
                <a:latin typeface="Monaco" charset="0"/>
              </a:rPr>
              <a:t>default</a:t>
            </a:r>
            <a:r>
              <a:rPr lang="en-US" sz="1800" dirty="0">
                <a:solidFill>
                  <a:srgbClr val="000000"/>
                </a:solidFill>
                <a:latin typeface="Monaco" charset="0"/>
              </a:rPr>
              <a:t> </a:t>
            </a:r>
            <a:r>
              <a:rPr lang="en-US" sz="1800" dirty="0">
                <a:solidFill>
                  <a:srgbClr val="2A00FF"/>
                </a:solidFill>
                <a:latin typeface="Monaco" charset="0"/>
              </a:rPr>
              <a:t>"</a:t>
            </a:r>
            <a:r>
              <a:rPr lang="en-US" sz="1800" dirty="0" err="1">
                <a:solidFill>
                  <a:srgbClr val="2A00FF"/>
                </a:solidFill>
                <a:latin typeface="Monaco" charset="0"/>
              </a:rPr>
              <a:t>rob@example.com</a:t>
            </a:r>
            <a:r>
              <a:rPr lang="en-US" sz="1800" dirty="0">
                <a:solidFill>
                  <a:srgbClr val="2A00FF"/>
                </a:solidFill>
                <a:latin typeface="Monaco" charset="0"/>
              </a:rPr>
              <a:t>"</a:t>
            </a: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    String </a:t>
            </a:r>
            <a:r>
              <a:rPr lang="en-US" sz="1800" dirty="0" err="1">
                <a:solidFill>
                  <a:srgbClr val="000000"/>
                </a:solidFill>
                <a:latin typeface="Monaco" charset="0"/>
              </a:rPr>
              <a:t>firstName</a:t>
            </a:r>
            <a:r>
              <a:rPr lang="en-US" sz="1800" dirty="0">
                <a:solidFill>
                  <a:srgbClr val="000000"/>
                </a:solidFill>
                <a:latin typeface="Monaco" charset="0"/>
              </a:rPr>
              <a:t>() </a:t>
            </a:r>
            <a:r>
              <a:rPr lang="en-US" sz="1800" dirty="0">
                <a:solidFill>
                  <a:srgbClr val="7F0055"/>
                </a:solidFill>
                <a:latin typeface="Monaco" charset="0"/>
              </a:rPr>
              <a:t>default</a:t>
            </a:r>
            <a:r>
              <a:rPr lang="en-US" sz="1800" dirty="0">
                <a:solidFill>
                  <a:srgbClr val="000000"/>
                </a:solidFill>
                <a:latin typeface="Monaco" charset="0"/>
              </a:rPr>
              <a:t> </a:t>
            </a:r>
            <a:r>
              <a:rPr lang="en-US" sz="1800" dirty="0">
                <a:solidFill>
                  <a:srgbClr val="2A00FF"/>
                </a:solidFill>
                <a:latin typeface="Monaco" charset="0"/>
              </a:rPr>
              <a:t>"Rob"</a:t>
            </a: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    String </a:t>
            </a:r>
            <a:r>
              <a:rPr lang="en-US" sz="1800" dirty="0" err="1">
                <a:solidFill>
                  <a:srgbClr val="000000"/>
                </a:solidFill>
                <a:latin typeface="Monaco" charset="0"/>
              </a:rPr>
              <a:t>lastName</a:t>
            </a:r>
            <a:r>
              <a:rPr lang="en-US" sz="1800" dirty="0">
                <a:solidFill>
                  <a:srgbClr val="000000"/>
                </a:solidFill>
                <a:latin typeface="Monaco" charset="0"/>
              </a:rPr>
              <a:t>() </a:t>
            </a:r>
            <a:r>
              <a:rPr lang="en-US" sz="1800" dirty="0">
                <a:solidFill>
                  <a:srgbClr val="7F0055"/>
                </a:solidFill>
                <a:latin typeface="Monaco" charset="0"/>
              </a:rPr>
              <a:t>default</a:t>
            </a:r>
            <a:r>
              <a:rPr lang="en-US" sz="1800" dirty="0">
                <a:solidFill>
                  <a:srgbClr val="000000"/>
                </a:solidFill>
                <a:latin typeface="Monaco" charset="0"/>
              </a:rPr>
              <a:t> </a:t>
            </a:r>
            <a:r>
              <a:rPr lang="en-US" sz="1800" dirty="0">
                <a:solidFill>
                  <a:srgbClr val="2A00FF"/>
                </a:solidFill>
                <a:latin typeface="Monaco" charset="0"/>
              </a:rPr>
              <a:t>"Winch"</a:t>
            </a: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    </a:t>
            </a:r>
            <a:r>
              <a:rPr lang="en-US" sz="1800" dirty="0">
                <a:solidFill>
                  <a:srgbClr val="7F0055"/>
                </a:solidFill>
                <a:latin typeface="Monaco" charset="0"/>
              </a:rPr>
              <a:t>long</a:t>
            </a:r>
            <a:r>
              <a:rPr lang="en-US" sz="1800" dirty="0">
                <a:solidFill>
                  <a:srgbClr val="000000"/>
                </a:solidFill>
                <a:latin typeface="Monaco" charset="0"/>
              </a:rPr>
              <a:t> id() </a:t>
            </a:r>
            <a:r>
              <a:rPr lang="en-US" sz="1800" dirty="0">
                <a:solidFill>
                  <a:srgbClr val="7F0055"/>
                </a:solidFill>
                <a:latin typeface="Monaco" charset="0"/>
              </a:rPr>
              <a:t>default</a:t>
            </a:r>
            <a:r>
              <a:rPr lang="en-US" sz="1800" dirty="0">
                <a:solidFill>
                  <a:srgbClr val="000000"/>
                </a:solidFill>
                <a:latin typeface="Monaco" charset="0"/>
              </a:rPr>
              <a:t> 0L;</a:t>
            </a:r>
          </a:p>
          <a:p>
            <a:pPr marL="0" indent="0">
              <a:buFont typeface="Wingdings" charset="0"/>
              <a:buNone/>
            </a:pPr>
            <a:r>
              <a:rPr lang="en-US" sz="1800" dirty="0">
                <a:solidFill>
                  <a:srgbClr val="000000"/>
                </a:solidFill>
                <a:latin typeface="Monaco" charset="0"/>
              </a:rPr>
              <a:t>}</a:t>
            </a:r>
            <a:endParaRPr lang="en-US" sz="1800" dirty="0">
              <a:latin typeface="Arial" charset="0"/>
            </a:endParaRPr>
          </a:p>
        </p:txBody>
      </p:sp>
    </p:spTree>
    <p:extLst>
      <p:ext uri="{BB962C8B-B14F-4D97-AF65-F5344CB8AC3E}">
        <p14:creationId xmlns:p14="http://schemas.microsoft.com/office/powerpoint/2010/main" val="2141547510"/>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38594"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sz="1800" dirty="0">
                <a:solidFill>
                  <a:srgbClr val="7F0055"/>
                </a:solidFill>
                <a:latin typeface="Monaco" charset="0"/>
              </a:rPr>
              <a:t>public</a:t>
            </a:r>
            <a:r>
              <a:rPr lang="en-US" sz="1800" dirty="0">
                <a:solidFill>
                  <a:srgbClr val="000000"/>
                </a:solidFill>
                <a:latin typeface="Monaco" charset="0"/>
              </a:rPr>
              <a:t> </a:t>
            </a:r>
            <a:r>
              <a:rPr lang="en-US" sz="1800" dirty="0">
                <a:solidFill>
                  <a:srgbClr val="7F0055"/>
                </a:solidFill>
                <a:latin typeface="Monaco" charset="0"/>
              </a:rPr>
              <a:t>class</a:t>
            </a:r>
            <a:r>
              <a:rPr lang="en-US" sz="1800" dirty="0">
                <a:solidFill>
                  <a:srgbClr val="000000"/>
                </a:solidFill>
                <a:latin typeface="Monaco" charset="0"/>
              </a:rPr>
              <a:t> </a:t>
            </a:r>
            <a:r>
              <a:rPr lang="en-US" sz="1800" dirty="0" err="1">
                <a:solidFill>
                  <a:srgbClr val="000000"/>
                </a:solidFill>
                <a:latin typeface="Monaco" charset="0"/>
              </a:rPr>
              <a:t>WithCustomUserSecurityContextFactory</a:t>
            </a:r>
            <a:r>
              <a:rPr lang="en-US" sz="1800" dirty="0">
                <a:solidFill>
                  <a:srgbClr val="000000"/>
                </a:solidFill>
                <a:latin typeface="Monaco" charset="0"/>
              </a:rPr>
              <a:t/>
            </a:r>
            <a:br>
              <a:rPr lang="en-US" sz="1800" dirty="0">
                <a:solidFill>
                  <a:srgbClr val="000000"/>
                </a:solidFill>
                <a:latin typeface="Monaco" charset="0"/>
              </a:rPr>
            </a:br>
            <a:r>
              <a:rPr lang="en-US" sz="1800" dirty="0">
                <a:solidFill>
                  <a:srgbClr val="000000"/>
                </a:solidFill>
                <a:latin typeface="Monaco" charset="0"/>
              </a:rPr>
              <a:t>    </a:t>
            </a:r>
            <a:r>
              <a:rPr lang="en-US" sz="1800" dirty="0">
                <a:solidFill>
                  <a:srgbClr val="7F0055"/>
                </a:solidFill>
                <a:latin typeface="Monaco" charset="0"/>
              </a:rPr>
              <a:t>implements</a:t>
            </a:r>
            <a:r>
              <a:rPr lang="en-US" sz="1800" dirty="0">
                <a:solidFill>
                  <a:srgbClr val="000000"/>
                </a:solidFill>
                <a:latin typeface="Monaco" charset="0"/>
              </a:rPr>
              <a:t> </a:t>
            </a:r>
            <a:r>
              <a:rPr lang="en-US" sz="1800" dirty="0" err="1">
                <a:solidFill>
                  <a:srgbClr val="000000"/>
                </a:solidFill>
                <a:latin typeface="Monaco" charset="0"/>
              </a:rPr>
              <a:t>WithSecurityContextFactory</a:t>
            </a:r>
            <a:r>
              <a:rPr lang="en-US" sz="1800" dirty="0">
                <a:solidFill>
                  <a:srgbClr val="000000"/>
                </a:solidFill>
                <a:latin typeface="Monaco" charset="0"/>
              </a:rPr>
              <a:t>&lt;</a:t>
            </a:r>
            <a:r>
              <a:rPr lang="en-US" sz="1800" dirty="0" err="1">
                <a:solidFill>
                  <a:srgbClr val="646464"/>
                </a:solidFill>
                <a:latin typeface="Monaco" charset="0"/>
              </a:rPr>
              <a:t>WithCustomUser</a:t>
            </a:r>
            <a:r>
              <a:rPr lang="en-US" sz="1800" dirty="0">
                <a:solidFill>
                  <a:srgbClr val="000000"/>
                </a:solidFill>
                <a:latin typeface="Monaco" charset="0"/>
              </a:rPr>
              <a:t>&gt; {</a:t>
            </a:r>
          </a:p>
          <a:p>
            <a:pPr marL="0" indent="0">
              <a:buFont typeface="Wingdings" charset="0"/>
              <a:buNone/>
            </a:pPr>
            <a:r>
              <a:rPr lang="en-US" sz="1800" dirty="0">
                <a:solidFill>
                  <a:srgbClr val="000000"/>
                </a:solidFill>
                <a:latin typeface="Monaco" charset="0"/>
              </a:rPr>
              <a:t>  </a:t>
            </a:r>
            <a:r>
              <a:rPr lang="en-US" sz="1800" dirty="0">
                <a:solidFill>
                  <a:srgbClr val="7F0055"/>
                </a:solidFill>
                <a:latin typeface="Monaco" charset="0"/>
              </a:rPr>
              <a:t>public</a:t>
            </a:r>
            <a:r>
              <a:rPr lang="en-US" sz="1800" dirty="0">
                <a:solidFill>
                  <a:srgbClr val="000000"/>
                </a:solidFill>
                <a:latin typeface="Monaco" charset="0"/>
              </a:rPr>
              <a:t> </a:t>
            </a:r>
            <a:r>
              <a:rPr lang="en-US" sz="1800" dirty="0" err="1">
                <a:solidFill>
                  <a:srgbClr val="000000"/>
                </a:solidFill>
                <a:latin typeface="Monaco" charset="0"/>
              </a:rPr>
              <a:t>SecurityContext</a:t>
            </a:r>
            <a:r>
              <a:rPr lang="en-US" sz="1800" dirty="0">
                <a:solidFill>
                  <a:srgbClr val="000000"/>
                </a:solidFill>
                <a:latin typeface="Monaco" charset="0"/>
              </a:rPr>
              <a:t>   </a:t>
            </a:r>
            <a:br>
              <a:rPr lang="en-US" sz="1800" dirty="0">
                <a:solidFill>
                  <a:srgbClr val="000000"/>
                </a:solidFill>
                <a:latin typeface="Monaco" charset="0"/>
              </a:rPr>
            </a:br>
            <a:r>
              <a:rPr lang="en-US" sz="1800" dirty="0">
                <a:solidFill>
                  <a:srgbClr val="000000"/>
                </a:solidFill>
                <a:latin typeface="Monaco" charset="0"/>
              </a:rPr>
              <a:t>      </a:t>
            </a:r>
            <a:r>
              <a:rPr lang="en-US" sz="1800" dirty="0" err="1">
                <a:solidFill>
                  <a:srgbClr val="000000"/>
                </a:solidFill>
                <a:latin typeface="Monaco" charset="0"/>
              </a:rPr>
              <a:t>createSecurityContext</a:t>
            </a:r>
            <a:r>
              <a:rPr lang="en-US" sz="1800" dirty="0">
                <a:solidFill>
                  <a:srgbClr val="000000"/>
                </a:solidFill>
                <a:latin typeface="Monaco" charset="0"/>
              </a:rPr>
              <a:t>(</a:t>
            </a:r>
            <a:r>
              <a:rPr lang="en-US" sz="1800" dirty="0" err="1">
                <a:solidFill>
                  <a:srgbClr val="646464"/>
                </a:solidFill>
                <a:latin typeface="Monaco" charset="0"/>
              </a:rPr>
              <a:t>WithCustomUser</a:t>
            </a:r>
            <a:r>
              <a:rPr lang="en-US" sz="1800" dirty="0">
                <a:solidFill>
                  <a:srgbClr val="000000"/>
                </a:solidFill>
                <a:latin typeface="Monaco" charset="0"/>
              </a:rPr>
              <a:t> </a:t>
            </a:r>
            <a:r>
              <a:rPr lang="en-US" sz="1800" dirty="0" err="1">
                <a:solidFill>
                  <a:srgbClr val="000000"/>
                </a:solidFill>
                <a:latin typeface="Monaco" charset="0"/>
              </a:rPr>
              <a:t>customUser</a:t>
            </a: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    User principal = </a:t>
            </a:r>
            <a:r>
              <a:rPr lang="en-US" sz="1800" dirty="0">
                <a:solidFill>
                  <a:srgbClr val="7F0055"/>
                </a:solidFill>
                <a:latin typeface="Monaco" charset="0"/>
              </a:rPr>
              <a:t>new</a:t>
            </a:r>
            <a:r>
              <a:rPr lang="en-US" sz="1800" dirty="0">
                <a:solidFill>
                  <a:srgbClr val="000000"/>
                </a:solidFill>
                <a:latin typeface="Monaco" charset="0"/>
              </a:rPr>
              <a:t> User();</a:t>
            </a:r>
            <a:br>
              <a:rPr lang="en-US" sz="1800" dirty="0">
                <a:solidFill>
                  <a:srgbClr val="000000"/>
                </a:solidFill>
                <a:latin typeface="Monaco" charset="0"/>
              </a:rPr>
            </a:br>
            <a:r>
              <a:rPr lang="en-US" sz="1800" dirty="0">
                <a:solidFill>
                  <a:srgbClr val="000000"/>
                </a:solidFill>
                <a:latin typeface="Monaco" charset="0"/>
              </a:rPr>
              <a:t>    </a:t>
            </a:r>
            <a:r>
              <a:rPr lang="en-US" sz="1800" dirty="0" err="1">
                <a:solidFill>
                  <a:srgbClr val="000000"/>
                </a:solidFill>
                <a:latin typeface="Monaco" charset="0"/>
              </a:rPr>
              <a:t>principal.setEmail</a:t>
            </a:r>
            <a:r>
              <a:rPr lang="en-US" sz="1800" dirty="0">
                <a:solidFill>
                  <a:srgbClr val="000000"/>
                </a:solidFill>
                <a:latin typeface="Monaco" charset="0"/>
              </a:rPr>
              <a:t>(</a:t>
            </a:r>
            <a:r>
              <a:rPr lang="en-US" sz="1800" dirty="0" err="1">
                <a:solidFill>
                  <a:srgbClr val="000000"/>
                </a:solidFill>
                <a:latin typeface="Monaco" charset="0"/>
              </a:rPr>
              <a:t>customUser.email</a:t>
            </a: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    ...</a:t>
            </a:r>
          </a:p>
          <a:p>
            <a:pPr marL="0" indent="0">
              <a:buFont typeface="Wingdings" charset="0"/>
              <a:buNone/>
            </a:pPr>
            <a:r>
              <a:rPr lang="en-US" sz="1800" dirty="0">
                <a:solidFill>
                  <a:srgbClr val="7F0055"/>
                </a:solidFill>
                <a:latin typeface="Monaco" charset="0"/>
              </a:rPr>
              <a:t>    return</a:t>
            </a:r>
            <a:r>
              <a:rPr lang="en-US" sz="1800" dirty="0">
                <a:solidFill>
                  <a:srgbClr val="000000"/>
                </a:solidFill>
                <a:latin typeface="Monaco" charset="0"/>
              </a:rPr>
              <a:t> </a:t>
            </a:r>
            <a:r>
              <a:rPr lang="en-US" sz="1800" dirty="0" err="1">
                <a:solidFill>
                  <a:srgbClr val="000000"/>
                </a:solidFill>
                <a:latin typeface="Monaco" charset="0"/>
              </a:rPr>
              <a:t>ctx</a:t>
            </a: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a:t>
            </a:r>
            <a:endParaRPr lang="en-US" sz="1800" dirty="0">
              <a:latin typeface="Arial" charset="0"/>
            </a:endParaRPr>
          </a:p>
        </p:txBody>
      </p:sp>
    </p:spTree>
    <p:extLst>
      <p:ext uri="{BB962C8B-B14F-4D97-AF65-F5344CB8AC3E}">
        <p14:creationId xmlns:p14="http://schemas.microsoft.com/office/powerpoint/2010/main" val="21290577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key cryptography</a:t>
            </a:r>
          </a:p>
        </p:txBody>
      </p:sp>
      <p:sp>
        <p:nvSpPr>
          <p:cNvPr id="3" name="Content Placeholder 2"/>
          <p:cNvSpPr>
            <a:spLocks noGrp="1"/>
          </p:cNvSpPr>
          <p:nvPr>
            <p:ph idx="1"/>
          </p:nvPr>
        </p:nvSpPr>
        <p:spPr/>
        <p:txBody>
          <a:bodyPr>
            <a:normAutofit/>
          </a:bodyPr>
          <a:lstStyle/>
          <a:p>
            <a:r>
              <a:rPr lang="en-IN" dirty="0"/>
              <a:t>These techniques are based on asymmetric cryptography.</a:t>
            </a:r>
          </a:p>
          <a:p>
            <a:r>
              <a:rPr lang="en-IN" dirty="0"/>
              <a:t>In this scheme, a different key is used for encryption than for decryption. </a:t>
            </a:r>
            <a:endParaRPr lang="en-IN" dirty="0" smtClean="0"/>
          </a:p>
          <a:p>
            <a:r>
              <a:rPr lang="en-IN" dirty="0" smtClean="0"/>
              <a:t>These two keys </a:t>
            </a:r>
            <a:r>
              <a:rPr lang="en-IN" dirty="0"/>
              <a:t>are referred as the </a:t>
            </a:r>
            <a:r>
              <a:rPr lang="en-IN" i="1" dirty="0"/>
              <a:t>public key</a:t>
            </a:r>
            <a:r>
              <a:rPr lang="en-IN" dirty="0"/>
              <a:t>, which is used to encrypt messages, and the </a:t>
            </a:r>
            <a:r>
              <a:rPr lang="en-IN" i="1" dirty="0" smtClean="0"/>
              <a:t>private key</a:t>
            </a:r>
            <a:r>
              <a:rPr lang="en-IN" dirty="0"/>
              <a:t>, which is used to decrypt messages. </a:t>
            </a:r>
            <a:endParaRPr lang="en-IN" dirty="0" smtClean="0"/>
          </a:p>
          <a:p>
            <a:r>
              <a:rPr lang="en-IN" dirty="0" smtClean="0"/>
              <a:t>The </a:t>
            </a:r>
            <a:r>
              <a:rPr lang="en-IN" dirty="0"/>
              <a:t>advantage of this approach over </a:t>
            </a:r>
            <a:r>
              <a:rPr lang="en-IN" dirty="0" smtClean="0"/>
              <a:t>symmetric encryption </a:t>
            </a:r>
            <a:r>
              <a:rPr lang="en-IN" dirty="0"/>
              <a:t>is that there is no need to share the decryption key, so no one but </a:t>
            </a:r>
            <a:r>
              <a:rPr lang="en-IN" dirty="0" smtClean="0"/>
              <a:t>the intended </a:t>
            </a:r>
            <a:r>
              <a:rPr lang="en-IN" dirty="0"/>
              <a:t>receiver of the information is able to decrypt the message. </a:t>
            </a:r>
          </a:p>
        </p:txBody>
      </p:sp>
      <p:sp>
        <p:nvSpPr>
          <p:cNvPr id="4" name="Slide Number Placeholder 3"/>
          <p:cNvSpPr>
            <a:spLocks noGrp="1"/>
          </p:cNvSpPr>
          <p:nvPr>
            <p:ph type="sldNum" sz="quarter" idx="12"/>
          </p:nvPr>
        </p:nvSpPr>
        <p:spPr/>
        <p:txBody>
          <a:bodyPr/>
          <a:lstStyle/>
          <a:p>
            <a:fld id="{3CA7D8A6-1136-4C38-ADB5-83A54ED516A9}" type="slidenum">
              <a:rPr lang="en-US" smtClean="0"/>
              <a:t>13</a:t>
            </a:fld>
            <a:endParaRPr lang="en-US" dirty="0"/>
          </a:p>
        </p:txBody>
      </p:sp>
    </p:spTree>
    <p:extLst>
      <p:ext uri="{BB962C8B-B14F-4D97-AF65-F5344CB8AC3E}">
        <p14:creationId xmlns:p14="http://schemas.microsoft.com/office/powerpoint/2010/main" val="39998644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40642"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dirty="0">
                <a:solidFill>
                  <a:srgbClr val="646464"/>
                </a:solidFill>
                <a:latin typeface="Monaco" charset="0"/>
              </a:rPr>
              <a:t>...</a:t>
            </a:r>
          </a:p>
          <a:p>
            <a:pPr marL="0" indent="0">
              <a:buFont typeface="Wingdings" charset="0"/>
              <a:buNone/>
            </a:pPr>
            <a:r>
              <a:rPr lang="en-US" dirty="0" smtClean="0">
                <a:solidFill>
                  <a:srgbClr val="7F0055"/>
                </a:solidFill>
                <a:latin typeface="Monaco" charset="0"/>
              </a:rPr>
              <a:t>public</a:t>
            </a:r>
            <a:r>
              <a:rPr lang="en-US" dirty="0" smtClean="0">
                <a:solidFill>
                  <a:srgbClr val="000000"/>
                </a:solidFill>
                <a:latin typeface="Monaco" charset="0"/>
              </a:rPr>
              <a:t> </a:t>
            </a:r>
            <a:r>
              <a:rPr lang="en-US" dirty="0">
                <a:solidFill>
                  <a:srgbClr val="7F0055"/>
                </a:solidFill>
                <a:latin typeface="Monaco" charset="0"/>
              </a:rPr>
              <a:t>class</a:t>
            </a:r>
            <a:r>
              <a:rPr lang="en-US" dirty="0">
                <a:solidFill>
                  <a:srgbClr val="000000"/>
                </a:solidFill>
                <a:latin typeface="Monaco" charset="0"/>
              </a:rPr>
              <a:t> </a:t>
            </a:r>
            <a:r>
              <a:rPr lang="en-US" dirty="0" err="1">
                <a:solidFill>
                  <a:srgbClr val="000000"/>
                </a:solidFill>
                <a:latin typeface="Monaco" charset="0"/>
              </a:rPr>
              <a:t>SecurityMethodTests</a:t>
            </a:r>
            <a:r>
              <a:rPr lang="en-US" dirty="0">
                <a:solidFill>
                  <a:srgbClr val="000000"/>
                </a:solidFill>
                <a:latin typeface="Monaco" charset="0"/>
              </a:rPr>
              <a:t> {</a:t>
            </a:r>
          </a:p>
          <a:p>
            <a:pPr marL="0" indent="0">
              <a:buFont typeface="Wingdings" charset="0"/>
              <a:buNone/>
            </a:pPr>
            <a:r>
              <a:rPr lang="en-US" dirty="0">
                <a:solidFill>
                  <a:srgbClr val="646464"/>
                </a:solidFill>
                <a:latin typeface="Monaco" charset="0"/>
              </a:rPr>
              <a:t>  @Test</a:t>
            </a:r>
            <a:br>
              <a:rPr lang="en-US" dirty="0">
                <a:solidFill>
                  <a:srgbClr val="646464"/>
                </a:solidFill>
                <a:latin typeface="Monaco" charset="0"/>
              </a:rPr>
            </a:br>
            <a:r>
              <a:rPr lang="en-US" dirty="0">
                <a:solidFill>
                  <a:srgbClr val="646464"/>
                </a:solidFill>
                <a:latin typeface="Monaco" charset="0"/>
              </a:rPr>
              <a:t>  @</a:t>
            </a:r>
            <a:r>
              <a:rPr lang="en-US" dirty="0" err="1">
                <a:solidFill>
                  <a:srgbClr val="646464"/>
                </a:solidFill>
                <a:latin typeface="Monaco" charset="0"/>
              </a:rPr>
              <a:t>WithCustomUser</a:t>
            </a:r>
            <a:r>
              <a:rPr lang="en-US" dirty="0">
                <a:solidFill>
                  <a:srgbClr val="646464"/>
                </a:solidFill>
                <a:latin typeface="Monaco" charset="0"/>
              </a:rPr>
              <a:t/>
            </a:r>
            <a:br>
              <a:rPr lang="en-US" dirty="0">
                <a:solidFill>
                  <a:srgbClr val="646464"/>
                </a:solidFill>
                <a:latin typeface="Monaco" charset="0"/>
              </a:rPr>
            </a:br>
            <a:r>
              <a:rPr lang="en-US" dirty="0">
                <a:solidFill>
                  <a:srgbClr val="000000"/>
                </a:solidFill>
                <a:latin typeface="Monaco" charset="0"/>
              </a:rPr>
              <a:t>  </a:t>
            </a:r>
            <a:r>
              <a:rPr lang="en-US" dirty="0">
                <a:solidFill>
                  <a:srgbClr val="7F0055"/>
                </a:solidFill>
                <a:latin typeface="Monaco" charset="0"/>
              </a:rPr>
              <a:t>public</a:t>
            </a:r>
            <a:r>
              <a:rPr lang="en-US" dirty="0">
                <a:solidFill>
                  <a:srgbClr val="000000"/>
                </a:solidFill>
                <a:latin typeface="Monaco" charset="0"/>
              </a:rPr>
              <a:t> </a:t>
            </a:r>
            <a:r>
              <a:rPr lang="en-US" dirty="0">
                <a:solidFill>
                  <a:srgbClr val="7F0055"/>
                </a:solidFill>
                <a:latin typeface="Monaco" charset="0"/>
              </a:rPr>
              <a:t>void</a:t>
            </a:r>
            <a:r>
              <a:rPr lang="en-US" dirty="0">
                <a:solidFill>
                  <a:srgbClr val="000000"/>
                </a:solidFill>
                <a:latin typeface="Monaco" charset="0"/>
              </a:rPr>
              <a:t> </a:t>
            </a:r>
            <a:r>
              <a:rPr lang="en-US" dirty="0" err="1">
                <a:solidFill>
                  <a:srgbClr val="000000"/>
                </a:solidFill>
                <a:latin typeface="Monaco" charset="0"/>
              </a:rPr>
              <a:t>findAllMessages</a:t>
            </a:r>
            <a:r>
              <a:rPr lang="en-US"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err="1">
                <a:solidFill>
                  <a:srgbClr val="0000C0"/>
                </a:solidFill>
                <a:latin typeface="Monaco" charset="0"/>
              </a:rPr>
              <a:t>repository</a:t>
            </a:r>
            <a:r>
              <a:rPr lang="en-US" dirty="0" err="1">
                <a:solidFill>
                  <a:srgbClr val="000000"/>
                </a:solidFill>
                <a:latin typeface="Monaco" charset="0"/>
              </a:rPr>
              <a:t>.findAll</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br>
              <a:rPr lang="en-US" dirty="0">
                <a:solidFill>
                  <a:srgbClr val="000000"/>
                </a:solidFill>
                <a:latin typeface="Monaco" charset="0"/>
              </a:rPr>
            </a:br>
            <a:r>
              <a:rPr lang="en-US" dirty="0">
                <a:solidFill>
                  <a:srgbClr val="000000"/>
                </a:solidFill>
                <a:latin typeface="Monaco" charset="0"/>
              </a:rPr>
              <a:t>}</a:t>
            </a:r>
            <a:endParaRPr lang="en-US" dirty="0">
              <a:latin typeface="Arial" charset="0"/>
            </a:endParaRPr>
          </a:p>
        </p:txBody>
      </p:sp>
    </p:spTree>
    <p:extLst>
      <p:ext uri="{BB962C8B-B14F-4D97-AF65-F5344CB8AC3E}">
        <p14:creationId xmlns:p14="http://schemas.microsoft.com/office/powerpoint/2010/main" val="2792948035"/>
      </p:ext>
    </p:extLst>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91440">
            <a:normAutofit/>
          </a:bodyPr>
          <a:lstStyle/>
          <a:p>
            <a:pPr marL="0" indent="0">
              <a:buFont typeface="Wingdings" charset="0"/>
              <a:buNone/>
              <a:defRPr/>
            </a:pPr>
            <a:r>
              <a:rPr lang="en-US" dirty="0" smtClean="0">
                <a:solidFill>
                  <a:srgbClr val="646464"/>
                </a:solidFill>
                <a:latin typeface="Monaco"/>
              </a:rPr>
              <a:t>...</a:t>
            </a:r>
          </a:p>
          <a:p>
            <a:pPr marL="0" indent="0">
              <a:buFont typeface="Wingdings" charset="0"/>
              <a:buNone/>
              <a:defRPr/>
            </a:pPr>
            <a:r>
              <a:rPr lang="en-US" dirty="0" smtClean="0">
                <a:solidFill>
                  <a:srgbClr val="7F0055"/>
                </a:solidFill>
                <a:latin typeface="Monaco"/>
              </a:rPr>
              <a:t>public</a:t>
            </a:r>
            <a:r>
              <a:rPr lang="en-US" dirty="0" smtClean="0">
                <a:solidFill>
                  <a:srgbClr val="000000"/>
                </a:solidFill>
                <a:latin typeface="Monaco"/>
              </a:rPr>
              <a:t> </a:t>
            </a:r>
            <a:r>
              <a:rPr lang="en-US" dirty="0">
                <a:solidFill>
                  <a:srgbClr val="7F0055"/>
                </a:solidFill>
                <a:latin typeface="Monaco"/>
              </a:rPr>
              <a:t>class</a:t>
            </a:r>
            <a:r>
              <a:rPr lang="en-US" dirty="0">
                <a:solidFill>
                  <a:srgbClr val="000000"/>
                </a:solidFill>
                <a:latin typeface="Monaco"/>
              </a:rPr>
              <a:t> </a:t>
            </a:r>
            <a:r>
              <a:rPr lang="en-US" dirty="0" err="1">
                <a:solidFill>
                  <a:srgbClr val="000000"/>
                </a:solidFill>
                <a:latin typeface="Monaco"/>
              </a:rPr>
              <a:t>SecurityMethodTests</a:t>
            </a:r>
            <a:r>
              <a:rPr lang="en-US" dirty="0">
                <a:solidFill>
                  <a:srgbClr val="000000"/>
                </a:solidFill>
                <a:latin typeface="Monaco"/>
              </a:rPr>
              <a:t> </a:t>
            </a:r>
            <a:r>
              <a:rPr lang="en-US" dirty="0" smtClean="0">
                <a:solidFill>
                  <a:srgbClr val="000000"/>
                </a:solidFill>
                <a:latin typeface="Monaco"/>
              </a:rPr>
              <a:t>{</a:t>
            </a:r>
          </a:p>
          <a:p>
            <a:pPr marL="0" indent="0">
              <a:buFont typeface="Wingdings" charset="0"/>
              <a:buNone/>
              <a:defRPr/>
            </a:pPr>
            <a:r>
              <a:rPr lang="en-US" dirty="0" smtClean="0">
                <a:solidFill>
                  <a:srgbClr val="646464"/>
                </a:solidFill>
                <a:latin typeface="Monaco"/>
              </a:rPr>
              <a:t>  @Test</a:t>
            </a:r>
            <a:br>
              <a:rPr lang="en-US" dirty="0" smtClean="0">
                <a:solidFill>
                  <a:srgbClr val="646464"/>
                </a:solidFill>
                <a:latin typeface="Monaco"/>
              </a:rPr>
            </a:br>
            <a:r>
              <a:rPr lang="en-US" dirty="0" smtClean="0">
                <a:solidFill>
                  <a:srgbClr val="646464"/>
                </a:solidFill>
                <a:latin typeface="Monaco"/>
              </a:rPr>
              <a:t>  </a:t>
            </a:r>
            <a:r>
              <a:rPr lang="en-US" dirty="0" smtClean="0">
                <a:solidFill>
                  <a:srgbClr val="646464"/>
                </a:solidFill>
                <a:highlight>
                  <a:srgbClr val="E8F2FE"/>
                </a:highlight>
                <a:latin typeface="Monaco"/>
              </a:rPr>
              <a:t>@</a:t>
            </a:r>
            <a:r>
              <a:rPr lang="en-US" dirty="0" err="1" smtClean="0">
                <a:solidFill>
                  <a:srgbClr val="646464"/>
                </a:solidFill>
                <a:highlight>
                  <a:srgbClr val="E8F2FE"/>
                </a:highlight>
                <a:latin typeface="Monaco"/>
              </a:rPr>
              <a:t>WithCustomUser</a:t>
            </a:r>
            <a:r>
              <a:rPr lang="en-US" dirty="0" smtClean="0">
                <a:solidFill>
                  <a:srgbClr val="000000"/>
                </a:solidFill>
                <a:highlight>
                  <a:srgbClr val="E8F2FE"/>
                </a:highlight>
                <a:latin typeface="Monaco"/>
              </a:rPr>
              <a:t>(id=1,email=</a:t>
            </a:r>
            <a:r>
              <a:rPr lang="en-US" i="1" dirty="0" smtClean="0">
                <a:solidFill>
                  <a:srgbClr val="2A00FF"/>
                </a:solidFill>
                <a:latin typeface="Monaco"/>
              </a:rPr>
              <a:t>”</a:t>
            </a:r>
            <a:r>
              <a:rPr lang="en-US" i="1" dirty="0" err="1" smtClean="0">
                <a:solidFill>
                  <a:srgbClr val="2A00FF"/>
                </a:solidFill>
                <a:latin typeface="Monaco"/>
              </a:rPr>
              <a:t>luke@example.com</a:t>
            </a:r>
            <a:r>
              <a:rPr lang="en-US" i="1" dirty="0" smtClean="0">
                <a:solidFill>
                  <a:srgbClr val="2A00FF"/>
                </a:solidFill>
                <a:latin typeface="Monaco"/>
              </a:rPr>
              <a:t>"</a:t>
            </a:r>
            <a:r>
              <a:rPr lang="en-US" dirty="0" smtClean="0">
                <a:solidFill>
                  <a:srgbClr val="000000"/>
                </a:solidFill>
                <a:highlight>
                  <a:srgbClr val="E8F2FE"/>
                </a:highlight>
                <a:latin typeface="Monaco"/>
              </a:rPr>
              <a:t>)</a:t>
            </a:r>
            <a:br>
              <a:rPr lang="en-US" dirty="0" smtClean="0">
                <a:solidFill>
                  <a:srgbClr val="000000"/>
                </a:solidFill>
                <a:highlight>
                  <a:srgbClr val="E8F2FE"/>
                </a:highlight>
                <a:latin typeface="Monaco"/>
              </a:rPr>
            </a:br>
            <a:r>
              <a:rPr lang="en-US" dirty="0" smtClean="0">
                <a:solidFill>
                  <a:srgbClr val="000000"/>
                </a:solidFill>
                <a:latin typeface="Monaco"/>
              </a:rPr>
              <a:t>  </a:t>
            </a:r>
            <a:r>
              <a:rPr lang="en-US" dirty="0" smtClean="0">
                <a:solidFill>
                  <a:srgbClr val="7F0055"/>
                </a:solidFill>
                <a:latin typeface="Monaco"/>
              </a:rPr>
              <a:t>public</a:t>
            </a:r>
            <a:r>
              <a:rPr lang="en-US" dirty="0" smtClean="0">
                <a:solidFill>
                  <a:srgbClr val="000000"/>
                </a:solidFill>
                <a:latin typeface="Monaco"/>
              </a:rPr>
              <a:t> </a:t>
            </a:r>
            <a:r>
              <a:rPr lang="en-US" dirty="0">
                <a:solidFill>
                  <a:srgbClr val="7F0055"/>
                </a:solidFill>
                <a:latin typeface="Monaco"/>
              </a:rPr>
              <a:t>void</a:t>
            </a:r>
            <a:r>
              <a:rPr lang="en-US" dirty="0">
                <a:solidFill>
                  <a:srgbClr val="000000"/>
                </a:solidFill>
                <a:latin typeface="Monaco"/>
              </a:rPr>
              <a:t> </a:t>
            </a:r>
            <a:r>
              <a:rPr lang="en-US" dirty="0" err="1">
                <a:solidFill>
                  <a:srgbClr val="000000"/>
                </a:solidFill>
                <a:latin typeface="Monaco"/>
              </a:rPr>
              <a:t>findAllMessages</a:t>
            </a:r>
            <a:r>
              <a:rPr lang="en-US" dirty="0">
                <a:solidFill>
                  <a:srgbClr val="000000"/>
                </a:solidFill>
                <a:latin typeface="Monaco"/>
              </a:rPr>
              <a:t>() {</a:t>
            </a:r>
          </a:p>
          <a:p>
            <a:pPr marL="0" indent="0">
              <a:buFont typeface="Wingdings" charset="0"/>
              <a:buNone/>
              <a:defRPr/>
            </a:pPr>
            <a:r>
              <a:rPr lang="en-US" dirty="0" smtClean="0">
                <a:solidFill>
                  <a:srgbClr val="000000"/>
                </a:solidFill>
                <a:latin typeface="Monaco"/>
              </a:rPr>
              <a:t>    </a:t>
            </a:r>
            <a:r>
              <a:rPr lang="en-US" dirty="0" err="1" smtClean="0">
                <a:solidFill>
                  <a:srgbClr val="0000C0"/>
                </a:solidFill>
                <a:latin typeface="Monaco"/>
              </a:rPr>
              <a:t>repository</a:t>
            </a:r>
            <a:r>
              <a:rPr lang="en-US" dirty="0" err="1" smtClean="0">
                <a:solidFill>
                  <a:srgbClr val="000000"/>
                </a:solidFill>
                <a:latin typeface="Monaco"/>
              </a:rPr>
              <a:t>.findAll</a:t>
            </a:r>
            <a:r>
              <a:rPr lang="en-US" dirty="0" smtClean="0">
                <a:solidFill>
                  <a:srgbClr val="000000"/>
                </a:solidFill>
                <a:latin typeface="Monaco"/>
              </a:rPr>
              <a:t>();</a:t>
            </a:r>
          </a:p>
          <a:p>
            <a:pPr marL="0" indent="0">
              <a:buFont typeface="Wingdings" charset="0"/>
              <a:buNone/>
              <a:defRPr/>
            </a:pPr>
            <a:r>
              <a:rPr lang="en-US" dirty="0" smtClean="0">
                <a:solidFill>
                  <a:srgbClr val="000000"/>
                </a:solidFill>
                <a:latin typeface="Monaco"/>
              </a:rPr>
              <a:t>  }</a:t>
            </a:r>
            <a:br>
              <a:rPr lang="en-US" dirty="0" smtClean="0">
                <a:solidFill>
                  <a:srgbClr val="000000"/>
                </a:solidFill>
                <a:latin typeface="Monaco"/>
              </a:rPr>
            </a:br>
            <a:r>
              <a:rPr lang="en-US" dirty="0" smtClean="0">
                <a:solidFill>
                  <a:srgbClr val="000000"/>
                </a:solidFill>
                <a:latin typeface="Monaco"/>
              </a:rPr>
              <a:t>}</a:t>
            </a:r>
            <a:endParaRPr lang="en-US" dirty="0">
              <a:latin typeface="Arial" charset="0"/>
            </a:endParaRPr>
          </a:p>
        </p:txBody>
      </p:sp>
    </p:spTree>
    <p:extLst>
      <p:ext uri="{BB962C8B-B14F-4D97-AF65-F5344CB8AC3E}">
        <p14:creationId xmlns:p14="http://schemas.microsoft.com/office/powerpoint/2010/main" val="466820214"/>
      </p:ext>
    </p:extLst>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6" name="TextBox 5"/>
          <p:cNvSpPr txBox="1"/>
          <p:nvPr/>
        </p:nvSpPr>
        <p:spPr>
          <a:xfrm>
            <a:off x="2166938" y="775097"/>
            <a:ext cx="184666" cy="400110"/>
          </a:xfrm>
          <a:prstGeom prst="rect">
            <a:avLst/>
          </a:prstGeom>
          <a:noFill/>
        </p:spPr>
        <p:txBody>
          <a:bodyPr wrap="none">
            <a:spAutoFit/>
          </a:bodyPr>
          <a:lstStyle/>
          <a:p>
            <a:pPr>
              <a:defRPr/>
            </a:pPr>
            <a:endParaRPr lang="en-US" sz="2000" dirty="0" err="1">
              <a:solidFill>
                <a:srgbClr val="333333"/>
              </a:solidFill>
              <a:latin typeface="+mn-lt"/>
              <a:ea typeface="+mn-ea"/>
            </a:endParaRPr>
          </a:p>
        </p:txBody>
      </p:sp>
      <p:grpSp>
        <p:nvGrpSpPr>
          <p:cNvPr id="244739" name="Group 7"/>
          <p:cNvGrpSpPr>
            <a:grpSpLocks/>
          </p:cNvGrpSpPr>
          <p:nvPr/>
        </p:nvGrpSpPr>
        <p:grpSpPr bwMode="auto">
          <a:xfrm>
            <a:off x="1176339" y="1529954"/>
            <a:ext cx="6791325" cy="1714500"/>
            <a:chOff x="1032941" y="2040466"/>
            <a:chExt cx="6790258" cy="2286001"/>
          </a:xfrm>
        </p:grpSpPr>
        <p:sp>
          <p:nvSpPr>
            <p:cNvPr id="244740" name="TextBox 8"/>
            <p:cNvSpPr txBox="1">
              <a:spLocks noChangeArrowheads="1"/>
            </p:cNvSpPr>
            <p:nvPr/>
          </p:nvSpPr>
          <p:spPr bwMode="white">
            <a:xfrm>
              <a:off x="1032941" y="2040466"/>
              <a:ext cx="636362" cy="855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r>
                <a:rPr lang="en-US" sz="12000">
                  <a:solidFill>
                    <a:srgbClr val="6DB33F"/>
                  </a:solidFill>
                </a:rPr>
                <a:t>“</a:t>
              </a:r>
            </a:p>
          </p:txBody>
        </p:sp>
        <p:sp>
          <p:nvSpPr>
            <p:cNvPr id="244741" name="TextBox 11"/>
            <p:cNvSpPr txBox="1">
              <a:spLocks noChangeArrowheads="1"/>
            </p:cNvSpPr>
            <p:nvPr/>
          </p:nvSpPr>
          <p:spPr bwMode="white">
            <a:xfrm>
              <a:off x="1576165" y="2559785"/>
              <a:ext cx="6247034" cy="1766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rgbClr val="0095D3"/>
                  </a:solidFill>
                  <a:latin typeface="Arial" charset="0"/>
                  <a:ea typeface="ＭＳ Ｐゴシック" charset="0"/>
                  <a:cs typeface="ＭＳ Ｐゴシック" charset="0"/>
                </a:defRPr>
              </a:lvl1pPr>
              <a:lvl2pPr marL="742950" indent="-285750" eaLnBrk="0" hangingPunct="0">
                <a:defRPr sz="2400">
                  <a:solidFill>
                    <a:srgbClr val="0095D3"/>
                  </a:solidFill>
                  <a:latin typeface="Arial" charset="0"/>
                  <a:ea typeface="ＭＳ Ｐゴシック" charset="0"/>
                </a:defRPr>
              </a:lvl2pPr>
              <a:lvl3pPr marL="1143000" indent="-228600" eaLnBrk="0" hangingPunct="0">
                <a:defRPr sz="2400">
                  <a:solidFill>
                    <a:srgbClr val="0095D3"/>
                  </a:solidFill>
                  <a:latin typeface="Arial" charset="0"/>
                  <a:ea typeface="ＭＳ Ｐゴシック" charset="0"/>
                </a:defRPr>
              </a:lvl3pPr>
              <a:lvl4pPr marL="1600200" indent="-228600" eaLnBrk="0" hangingPunct="0">
                <a:defRPr sz="2400">
                  <a:solidFill>
                    <a:srgbClr val="0095D3"/>
                  </a:solidFill>
                  <a:latin typeface="Arial" charset="0"/>
                  <a:ea typeface="ＭＳ Ｐゴシック" charset="0"/>
                </a:defRPr>
              </a:lvl4pPr>
              <a:lvl5pPr marL="2057400" indent="-228600" eaLnBrk="0" hangingPunct="0">
                <a:defRPr sz="2400">
                  <a:solidFill>
                    <a:srgbClr val="0095D3"/>
                  </a:solidFill>
                  <a:latin typeface="Arial" charset="0"/>
                  <a:ea typeface="ＭＳ Ｐゴシック" charset="0"/>
                </a:defRPr>
              </a:lvl5pPr>
              <a:lvl6pPr marL="2514600" indent="-228600" eaLnBrk="0" fontAlgn="base" hangingPunct="0">
                <a:spcBef>
                  <a:spcPct val="0"/>
                </a:spcBef>
                <a:spcAft>
                  <a:spcPct val="0"/>
                </a:spcAft>
                <a:defRPr sz="2400">
                  <a:solidFill>
                    <a:srgbClr val="0095D3"/>
                  </a:solidFill>
                  <a:latin typeface="Arial" charset="0"/>
                  <a:ea typeface="ＭＳ Ｐゴシック" charset="0"/>
                </a:defRPr>
              </a:lvl6pPr>
              <a:lvl7pPr marL="2971800" indent="-228600" eaLnBrk="0" fontAlgn="base" hangingPunct="0">
                <a:spcBef>
                  <a:spcPct val="0"/>
                </a:spcBef>
                <a:spcAft>
                  <a:spcPct val="0"/>
                </a:spcAft>
                <a:defRPr sz="2400">
                  <a:solidFill>
                    <a:srgbClr val="0095D3"/>
                  </a:solidFill>
                  <a:latin typeface="Arial" charset="0"/>
                  <a:ea typeface="ＭＳ Ｐゴシック" charset="0"/>
                </a:defRPr>
              </a:lvl7pPr>
              <a:lvl8pPr marL="3429000" indent="-228600" eaLnBrk="0" fontAlgn="base" hangingPunct="0">
                <a:spcBef>
                  <a:spcPct val="0"/>
                </a:spcBef>
                <a:spcAft>
                  <a:spcPct val="0"/>
                </a:spcAft>
                <a:defRPr sz="2400">
                  <a:solidFill>
                    <a:srgbClr val="0095D3"/>
                  </a:solidFill>
                  <a:latin typeface="Arial" charset="0"/>
                  <a:ea typeface="ＭＳ Ｐゴシック" charset="0"/>
                </a:defRPr>
              </a:lvl8pPr>
              <a:lvl9pPr marL="3886200" indent="-228600" eaLnBrk="0" fontAlgn="base" hangingPunct="0">
                <a:spcBef>
                  <a:spcPct val="0"/>
                </a:spcBef>
                <a:spcAft>
                  <a:spcPct val="0"/>
                </a:spcAft>
                <a:defRPr sz="2400">
                  <a:solidFill>
                    <a:srgbClr val="0095D3"/>
                  </a:solidFill>
                  <a:latin typeface="Arial" charset="0"/>
                  <a:ea typeface="ＭＳ Ｐゴシック" charset="0"/>
                </a:defRPr>
              </a:lvl9pPr>
            </a:lstStyle>
            <a:p>
              <a:pPr eaLnBrk="1" hangingPunct="1">
                <a:spcAft>
                  <a:spcPts val="1350"/>
                </a:spcAft>
              </a:pPr>
              <a:r>
                <a:rPr lang="en-US" sz="3200" dirty="0">
                  <a:solidFill>
                    <a:srgbClr val="4D4D4D"/>
                  </a:solidFill>
                </a:rPr>
                <a:t>…what about Spring </a:t>
              </a:r>
              <a:r>
                <a:rPr lang="en-US" sz="3200" dirty="0" smtClean="0">
                  <a:solidFill>
                    <a:srgbClr val="4D4D4D"/>
                  </a:solidFill>
                </a:rPr>
                <a:t>Test MVC?</a:t>
              </a:r>
              <a:endParaRPr lang="en-US" sz="3200" dirty="0">
                <a:solidFill>
                  <a:srgbClr val="4D4D4D"/>
                </a:solidFill>
              </a:endParaRPr>
            </a:p>
            <a:p>
              <a:pPr eaLnBrk="1" hangingPunct="1"/>
              <a:endParaRPr lang="en-US" sz="1800" i="1" dirty="0">
                <a:solidFill>
                  <a:srgbClr val="4D4D4D"/>
                </a:solidFill>
              </a:endParaRPr>
            </a:p>
            <a:p>
              <a:pPr eaLnBrk="1" hangingPunct="1"/>
              <a:endParaRPr lang="en-US" dirty="0">
                <a:solidFill>
                  <a:srgbClr val="4D4D4D"/>
                </a:solidFill>
              </a:endParaRPr>
            </a:p>
          </p:txBody>
        </p:sp>
      </p:grpSp>
    </p:spTree>
    <p:extLst>
      <p:ext uri="{BB962C8B-B14F-4D97-AF65-F5344CB8AC3E}">
        <p14:creationId xmlns:p14="http://schemas.microsoft.com/office/powerpoint/2010/main" val="249169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
          <p:cNvSpPr>
            <a:spLocks noChangeArrowheads="1"/>
          </p:cNvSpPr>
          <p:nvPr/>
        </p:nvSpPr>
        <p:spPr bwMode="auto">
          <a:xfrm>
            <a:off x="1219200" y="2964656"/>
            <a:ext cx="7307262" cy="445294"/>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246788"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lnSpcReduction="10000"/>
          </a:bodyPr>
          <a:lstStyle/>
          <a:p>
            <a:pPr marL="0" indent="0">
              <a:buFont typeface="Wingdings" charset="0"/>
              <a:buNone/>
            </a:pPr>
            <a:r>
              <a:rPr lang="en-US" dirty="0">
                <a:solidFill>
                  <a:srgbClr val="646464"/>
                </a:solidFill>
                <a:latin typeface="Monaco" charset="0"/>
              </a:rPr>
              <a:t>...</a:t>
            </a:r>
            <a:br>
              <a:rPr lang="en-US" dirty="0">
                <a:solidFill>
                  <a:srgbClr val="646464"/>
                </a:solidFill>
                <a:latin typeface="Monaco" charset="0"/>
              </a:rPr>
            </a:br>
            <a:r>
              <a:rPr lang="en-US" dirty="0" smtClean="0">
                <a:solidFill>
                  <a:srgbClr val="7F0055"/>
                </a:solidFill>
                <a:latin typeface="Monaco" charset="0"/>
              </a:rPr>
              <a:t>public</a:t>
            </a:r>
            <a:r>
              <a:rPr lang="en-US" dirty="0" smtClean="0">
                <a:solidFill>
                  <a:srgbClr val="000000"/>
                </a:solidFill>
                <a:latin typeface="Monaco" charset="0"/>
              </a:rPr>
              <a:t> </a:t>
            </a:r>
            <a:r>
              <a:rPr lang="en-US" dirty="0">
                <a:solidFill>
                  <a:srgbClr val="7F0055"/>
                </a:solidFill>
                <a:latin typeface="Monaco" charset="0"/>
              </a:rPr>
              <a:t>class</a:t>
            </a:r>
            <a:r>
              <a:rPr lang="en-US" dirty="0">
                <a:solidFill>
                  <a:srgbClr val="000000"/>
                </a:solidFill>
                <a:latin typeface="Monaco" charset="0"/>
              </a:rPr>
              <a:t> </a:t>
            </a:r>
            <a:r>
              <a:rPr lang="en-US" dirty="0" err="1">
                <a:solidFill>
                  <a:srgbClr val="000000"/>
                </a:solidFill>
                <a:latin typeface="Monaco" charset="0"/>
              </a:rPr>
              <a:t>SecurityMockMvcTests</a:t>
            </a:r>
            <a:r>
              <a:rPr lang="en-US" dirty="0">
                <a:solidFill>
                  <a:srgbClr val="000000"/>
                </a:solidFill>
                <a:latin typeface="Monaco" charset="0"/>
              </a:rPr>
              <a:t> </a:t>
            </a:r>
            <a:r>
              <a:rPr lang="en-US" dirty="0" smtClean="0">
                <a:solidFill>
                  <a:srgbClr val="000000"/>
                </a:solidFill>
                <a:latin typeface="Monaco" charset="0"/>
              </a:rPr>
              <a:t>{</a:t>
            </a:r>
          </a:p>
          <a:p>
            <a:pPr marL="0" indent="0">
              <a:buFont typeface="Wingdings" charset="0"/>
              <a:buNone/>
            </a:pPr>
            <a:r>
              <a:rPr lang="en-US" dirty="0">
                <a:solidFill>
                  <a:srgbClr val="000000"/>
                </a:solidFill>
                <a:latin typeface="Monaco" charset="0"/>
              </a:rPr>
              <a:t> </a:t>
            </a:r>
            <a:r>
              <a:rPr lang="en-US" dirty="0" smtClean="0">
                <a:solidFill>
                  <a:srgbClr val="000000"/>
                </a:solidFill>
                <a:latin typeface="Monaco" charset="0"/>
              </a:rPr>
              <a:t> </a:t>
            </a:r>
            <a:r>
              <a:rPr lang="en-US" dirty="0" smtClean="0">
                <a:solidFill>
                  <a:srgbClr val="646464"/>
                </a:solidFill>
                <a:latin typeface="Monaco" charset="0"/>
              </a:rPr>
              <a:t>@</a:t>
            </a:r>
            <a:r>
              <a:rPr lang="en-US" dirty="0">
                <a:solidFill>
                  <a:srgbClr val="646464"/>
                </a:solidFill>
                <a:latin typeface="Monaco" charset="0"/>
              </a:rPr>
              <a:t>Before</a:t>
            </a:r>
            <a:br>
              <a:rPr lang="en-US" dirty="0">
                <a:solidFill>
                  <a:srgbClr val="646464"/>
                </a:solidFill>
                <a:latin typeface="Monaco" charset="0"/>
              </a:rPr>
            </a:br>
            <a:r>
              <a:rPr lang="en-US" dirty="0">
                <a:solidFill>
                  <a:srgbClr val="000000"/>
                </a:solidFill>
                <a:latin typeface="Monaco" charset="0"/>
              </a:rPr>
              <a:t>  </a:t>
            </a:r>
            <a:r>
              <a:rPr lang="en-US" dirty="0">
                <a:solidFill>
                  <a:srgbClr val="7F0055"/>
                </a:solidFill>
                <a:latin typeface="Monaco" charset="0"/>
              </a:rPr>
              <a:t>public</a:t>
            </a:r>
            <a:r>
              <a:rPr lang="en-US" dirty="0">
                <a:solidFill>
                  <a:srgbClr val="000000"/>
                </a:solidFill>
                <a:latin typeface="Monaco" charset="0"/>
              </a:rPr>
              <a:t> </a:t>
            </a:r>
            <a:r>
              <a:rPr lang="en-US" dirty="0">
                <a:solidFill>
                  <a:srgbClr val="7F0055"/>
                </a:solidFill>
                <a:latin typeface="Monaco" charset="0"/>
              </a:rPr>
              <a:t>void</a:t>
            </a:r>
            <a:r>
              <a:rPr lang="en-US" dirty="0">
                <a:solidFill>
                  <a:srgbClr val="000000"/>
                </a:solidFill>
                <a:latin typeface="Monaco" charset="0"/>
              </a:rPr>
              <a:t> setup() {</a:t>
            </a:r>
            <a:br>
              <a:rPr lang="en-US" dirty="0">
                <a:solidFill>
                  <a:srgbClr val="000000"/>
                </a:solidFill>
                <a:latin typeface="Monaco" charset="0"/>
              </a:rPr>
            </a:br>
            <a:r>
              <a:rPr lang="en-US" dirty="0">
                <a:solidFill>
                  <a:srgbClr val="000000"/>
                </a:solidFill>
                <a:latin typeface="Monaco" charset="0"/>
              </a:rPr>
              <a:t>    </a:t>
            </a:r>
            <a:r>
              <a:rPr lang="en-US" dirty="0" err="1">
                <a:solidFill>
                  <a:srgbClr val="0000C0"/>
                </a:solidFill>
                <a:latin typeface="Monaco" charset="0"/>
              </a:rPr>
              <a:t>mvc</a:t>
            </a:r>
            <a:r>
              <a:rPr lang="en-US" dirty="0">
                <a:solidFill>
                  <a:srgbClr val="000000"/>
                </a:solidFill>
                <a:latin typeface="Monaco" charset="0"/>
              </a:rPr>
              <a:t> = </a:t>
            </a:r>
            <a:r>
              <a:rPr lang="en-US" dirty="0" err="1">
                <a:solidFill>
                  <a:srgbClr val="000000"/>
                </a:solidFill>
                <a:latin typeface="Monaco" charset="0"/>
              </a:rPr>
              <a:t>MockMvcBuilders</a:t>
            </a:r>
            <a:r>
              <a:rPr lang="en-US" dirty="0">
                <a:solidFill>
                  <a:srgbClr val="000000"/>
                </a:solidFill>
                <a:latin typeface="Monaco" charset="0"/>
              </a:rPr>
              <a:t/>
            </a:r>
            <a:br>
              <a:rPr lang="en-US" dirty="0">
                <a:solidFill>
                  <a:srgbClr val="000000"/>
                </a:solidFill>
                <a:latin typeface="Monaco" charset="0"/>
              </a:rPr>
            </a:br>
            <a:r>
              <a:rPr lang="en-US" dirty="0">
                <a:solidFill>
                  <a:srgbClr val="000000"/>
                </a:solidFill>
                <a:latin typeface="Monaco" charset="0"/>
              </a:rPr>
              <a:t>       .</a:t>
            </a:r>
            <a:r>
              <a:rPr lang="en-US" i="1" dirty="0" err="1">
                <a:solidFill>
                  <a:srgbClr val="000000"/>
                </a:solidFill>
                <a:latin typeface="Monaco" charset="0"/>
              </a:rPr>
              <a:t>webAppContextSetup</a:t>
            </a:r>
            <a:r>
              <a:rPr lang="en-US" i="1" dirty="0">
                <a:solidFill>
                  <a:srgbClr val="000000"/>
                </a:solidFill>
                <a:latin typeface="Monaco" charset="0"/>
              </a:rPr>
              <a:t>(</a:t>
            </a:r>
            <a:r>
              <a:rPr lang="en-US" i="1" dirty="0">
                <a:solidFill>
                  <a:srgbClr val="0000C0"/>
                </a:solidFill>
                <a:latin typeface="Monaco" charset="0"/>
              </a:rPr>
              <a:t>context</a:t>
            </a:r>
            <a:r>
              <a:rPr lang="en-US" i="1" dirty="0">
                <a:solidFill>
                  <a:srgbClr val="000000"/>
                </a:solidFill>
                <a:latin typeface="Monaco" charset="0"/>
              </a:rPr>
              <a:t>)</a:t>
            </a:r>
            <a:br>
              <a:rPr lang="en-US" i="1" dirty="0">
                <a:solidFill>
                  <a:srgbClr val="000000"/>
                </a:solidFill>
                <a:latin typeface="Monaco" charset="0"/>
              </a:rPr>
            </a:br>
            <a:r>
              <a:rPr lang="en-US" dirty="0">
                <a:solidFill>
                  <a:srgbClr val="000000"/>
                </a:solidFill>
                <a:latin typeface="Monaco" charset="0"/>
              </a:rPr>
              <a:t>       </a:t>
            </a:r>
            <a:r>
              <a:rPr lang="en-US" dirty="0" smtClean="0">
                <a:solidFill>
                  <a:srgbClr val="000000"/>
                </a:solidFill>
                <a:latin typeface="Monaco" charset="0"/>
              </a:rPr>
              <a:t>.apply(</a:t>
            </a:r>
            <a:r>
              <a:rPr lang="en-US" dirty="0" err="1" smtClean="0">
                <a:solidFill>
                  <a:srgbClr val="000000"/>
                </a:solidFill>
                <a:latin typeface="Monaco" charset="0"/>
              </a:rPr>
              <a:t>springSecurity</a:t>
            </a:r>
            <a:r>
              <a:rPr lang="en-US" dirty="0" smtClean="0">
                <a:solidFill>
                  <a:srgbClr val="000000"/>
                </a:solidFill>
                <a:latin typeface="Monaco" charset="0"/>
              </a:rPr>
              <a:t>())</a:t>
            </a:r>
            <a:br>
              <a:rPr lang="en-US" dirty="0" smtClean="0">
                <a:solidFill>
                  <a:srgbClr val="000000"/>
                </a:solidFill>
                <a:latin typeface="Monaco" charset="0"/>
              </a:rPr>
            </a:br>
            <a:r>
              <a:rPr lang="en-US" dirty="0" smtClean="0">
                <a:solidFill>
                  <a:srgbClr val="000000"/>
                </a:solidFill>
                <a:latin typeface="Monaco" charset="0"/>
              </a:rPr>
              <a:t>       </a:t>
            </a:r>
            <a:r>
              <a:rPr lang="en-US" dirty="0">
                <a:solidFill>
                  <a:srgbClr val="000000"/>
                </a:solidFill>
                <a:latin typeface="Monaco" charset="0"/>
              </a:rPr>
              <a:t>.build();</a:t>
            </a:r>
          </a:p>
          <a:p>
            <a:pPr marL="0" indent="0">
              <a:buFont typeface="Wingdings" charset="0"/>
              <a:buNone/>
            </a:pPr>
            <a:r>
              <a:rPr lang="en-US" dirty="0">
                <a:solidFill>
                  <a:srgbClr val="000000"/>
                </a:solidFill>
                <a:latin typeface="Monaco" charset="0"/>
              </a:rPr>
              <a:t>    }</a:t>
            </a:r>
            <a:endParaRPr lang="en-US"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Tree>
    <p:extLst>
      <p:ext uri="{BB962C8B-B14F-4D97-AF65-F5344CB8AC3E}">
        <p14:creationId xmlns:p14="http://schemas.microsoft.com/office/powerpoint/2010/main" val="3342287674"/>
      </p:ext>
    </p:extLst>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48834"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sz="2000" dirty="0">
                <a:solidFill>
                  <a:srgbClr val="646464"/>
                </a:solidFill>
                <a:latin typeface="Monaco" charset="0"/>
              </a:rPr>
              <a:t>@Test</a:t>
            </a:r>
            <a:br>
              <a:rPr lang="en-US" sz="2000" dirty="0">
                <a:solidFill>
                  <a:srgbClr val="646464"/>
                </a:solidFill>
                <a:latin typeface="Monaco" charset="0"/>
              </a:rPr>
            </a:br>
            <a:r>
              <a:rPr lang="en-US" sz="2000" dirty="0">
                <a:solidFill>
                  <a:srgbClr val="646464"/>
                </a:solidFill>
                <a:latin typeface="Monaco" charset="0"/>
              </a:rPr>
              <a:t>@</a:t>
            </a:r>
            <a:r>
              <a:rPr lang="en-US" sz="2000" dirty="0" err="1">
                <a:solidFill>
                  <a:srgbClr val="646464"/>
                </a:solidFill>
                <a:latin typeface="Monaco" charset="0"/>
              </a:rPr>
              <a:t>WithCustomUser</a:t>
            </a:r>
            <a:r>
              <a:rPr lang="en-US" sz="2000" dirty="0">
                <a:solidFill>
                  <a:srgbClr val="646464"/>
                </a:solidFill>
                <a:latin typeface="Monaco" charset="0"/>
              </a:rPr>
              <a:t/>
            </a:r>
            <a:br>
              <a:rPr lang="en-US" sz="2000" dirty="0">
                <a:solidFill>
                  <a:srgbClr val="646464"/>
                </a:solidFill>
                <a:latin typeface="Monaco" charset="0"/>
              </a:rPr>
            </a:br>
            <a:r>
              <a:rPr lang="en-US" sz="2000" dirty="0">
                <a:solidFill>
                  <a:srgbClr val="7F0055"/>
                </a:solidFill>
                <a:latin typeface="Monaco" charset="0"/>
              </a:rPr>
              <a:t>public</a:t>
            </a:r>
            <a:r>
              <a:rPr lang="en-US" sz="2000" dirty="0">
                <a:solidFill>
                  <a:srgbClr val="000000"/>
                </a:solidFill>
                <a:latin typeface="Monaco" charset="0"/>
              </a:rPr>
              <a:t> </a:t>
            </a:r>
            <a:r>
              <a:rPr lang="en-US" sz="2000" dirty="0">
                <a:solidFill>
                  <a:srgbClr val="7F0055"/>
                </a:solidFill>
                <a:latin typeface="Monaco" charset="0"/>
              </a:rPr>
              <a:t>void</a:t>
            </a:r>
            <a:r>
              <a:rPr lang="en-US" sz="2000" dirty="0">
                <a:solidFill>
                  <a:srgbClr val="000000"/>
                </a:solidFill>
                <a:latin typeface="Monaco" charset="0"/>
              </a:rPr>
              <a:t> </a:t>
            </a:r>
            <a:r>
              <a:rPr lang="en-US" sz="2000" dirty="0" err="1">
                <a:solidFill>
                  <a:srgbClr val="000000"/>
                </a:solidFill>
                <a:latin typeface="Monaco" charset="0"/>
              </a:rPr>
              <a:t>inboxShowsOnlyTo</a:t>
            </a:r>
            <a:r>
              <a:rPr lang="en-US" sz="2000" dirty="0">
                <a:solidFill>
                  <a:srgbClr val="000000"/>
                </a:solidFill>
                <a:latin typeface="Monaco" charset="0"/>
              </a:rPr>
              <a:t>() </a:t>
            </a:r>
            <a:r>
              <a:rPr lang="en-US" sz="2000" dirty="0">
                <a:solidFill>
                  <a:srgbClr val="7F0055"/>
                </a:solidFill>
                <a:latin typeface="Monaco" charset="0"/>
              </a:rPr>
              <a:t>throws</a:t>
            </a:r>
            <a:r>
              <a:rPr lang="en-US" sz="2000" dirty="0">
                <a:solidFill>
                  <a:srgbClr val="000000"/>
                </a:solidFill>
                <a:latin typeface="Monaco" charset="0"/>
              </a:rPr>
              <a:t> Exception {</a:t>
            </a:r>
          </a:p>
          <a:p>
            <a:pPr marL="0" indent="0">
              <a:buFont typeface="Wingdings" charset="0"/>
              <a:buNone/>
            </a:pPr>
            <a:r>
              <a:rPr lang="en-US" sz="2000" dirty="0">
                <a:solidFill>
                  <a:srgbClr val="000000"/>
                </a:solidFill>
                <a:latin typeface="Monaco" charset="0"/>
              </a:rPr>
              <a:t>  ...</a:t>
            </a:r>
          </a:p>
          <a:p>
            <a:pPr marL="0" indent="0">
              <a:buFont typeface="Wingdings" charset="0"/>
              <a:buNone/>
            </a:pPr>
            <a:r>
              <a:rPr lang="en-US" sz="2000" dirty="0">
                <a:solidFill>
                  <a:srgbClr val="000000"/>
                </a:solidFill>
                <a:latin typeface="Monaco" charset="0"/>
              </a:rPr>
              <a:t>}</a:t>
            </a:r>
            <a:endParaRPr lang="en-US" sz="2000" dirty="0">
              <a:latin typeface="Arial" charset="0"/>
            </a:endParaRPr>
          </a:p>
        </p:txBody>
      </p:sp>
    </p:spTree>
    <p:extLst>
      <p:ext uri="{BB962C8B-B14F-4D97-AF65-F5344CB8AC3E}">
        <p14:creationId xmlns:p14="http://schemas.microsoft.com/office/powerpoint/2010/main" val="1231002270"/>
      </p:ext>
    </p:extLst>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91440">
            <a:normAutofit/>
          </a:bodyPr>
          <a:lstStyle/>
          <a:p>
            <a:pPr marL="0" indent="0">
              <a:buFont typeface="Wingdings" charset="0"/>
              <a:buNone/>
              <a:defRPr/>
            </a:pPr>
            <a:r>
              <a:rPr lang="en-US" sz="2000" dirty="0" smtClean="0">
                <a:solidFill>
                  <a:srgbClr val="646464"/>
                </a:solidFill>
                <a:latin typeface="Monaco"/>
              </a:rPr>
              <a:t>@Test</a:t>
            </a:r>
            <a:br>
              <a:rPr lang="en-US" sz="2000" dirty="0" smtClean="0">
                <a:solidFill>
                  <a:srgbClr val="646464"/>
                </a:solidFill>
                <a:latin typeface="Monaco"/>
              </a:rPr>
            </a:br>
            <a:r>
              <a:rPr lang="en-US" sz="2000" dirty="0" smtClean="0">
                <a:solidFill>
                  <a:srgbClr val="646464"/>
                </a:solidFill>
                <a:highlight>
                  <a:srgbClr val="E8F2FE"/>
                </a:highlight>
                <a:latin typeface="Monaco"/>
              </a:rPr>
              <a:t>@</a:t>
            </a:r>
            <a:r>
              <a:rPr lang="en-US" sz="2000" dirty="0" err="1" smtClean="0">
                <a:solidFill>
                  <a:srgbClr val="646464"/>
                </a:solidFill>
                <a:highlight>
                  <a:srgbClr val="E8F2FE"/>
                </a:highlight>
                <a:latin typeface="Monaco"/>
              </a:rPr>
              <a:t>WithCustomUser</a:t>
            </a:r>
            <a:r>
              <a:rPr lang="en-US" sz="2000" dirty="0" smtClean="0">
                <a:solidFill>
                  <a:srgbClr val="000000"/>
                </a:solidFill>
                <a:highlight>
                  <a:srgbClr val="E8F2FE"/>
                </a:highlight>
                <a:latin typeface="Monaco"/>
              </a:rPr>
              <a:t>(id=1,email=</a:t>
            </a:r>
            <a:r>
              <a:rPr lang="en-US" sz="2000" i="1" dirty="0" smtClean="0">
                <a:solidFill>
                  <a:srgbClr val="2A00FF"/>
                </a:solidFill>
                <a:latin typeface="Monaco"/>
              </a:rPr>
              <a:t>”</a:t>
            </a:r>
            <a:r>
              <a:rPr lang="en-US" sz="2000" i="1" dirty="0" err="1" smtClean="0">
                <a:solidFill>
                  <a:srgbClr val="2A00FF"/>
                </a:solidFill>
                <a:latin typeface="Monaco"/>
              </a:rPr>
              <a:t>luke@example.com</a:t>
            </a:r>
            <a:r>
              <a:rPr lang="en-US" sz="2000" i="1" dirty="0" smtClean="0">
                <a:solidFill>
                  <a:srgbClr val="2A00FF"/>
                </a:solidFill>
                <a:latin typeface="Monaco"/>
              </a:rPr>
              <a:t>"</a:t>
            </a:r>
            <a:r>
              <a:rPr lang="en-US" sz="2000" dirty="0" smtClean="0">
                <a:solidFill>
                  <a:srgbClr val="000000"/>
                </a:solidFill>
                <a:highlight>
                  <a:srgbClr val="E8F2FE"/>
                </a:highlight>
                <a:latin typeface="Monaco"/>
              </a:rPr>
              <a:t>)</a:t>
            </a:r>
            <a:br>
              <a:rPr lang="en-US" sz="2000" dirty="0" smtClean="0">
                <a:solidFill>
                  <a:srgbClr val="000000"/>
                </a:solidFill>
                <a:highlight>
                  <a:srgbClr val="E8F2FE"/>
                </a:highlight>
                <a:latin typeface="Monaco"/>
              </a:rPr>
            </a:br>
            <a:r>
              <a:rPr lang="en-US" sz="2000" dirty="0" smtClean="0">
                <a:solidFill>
                  <a:srgbClr val="7F0055"/>
                </a:solidFill>
                <a:latin typeface="Monaco"/>
              </a:rPr>
              <a:t>public</a:t>
            </a:r>
            <a:r>
              <a:rPr lang="en-US" sz="2000" dirty="0" smtClean="0">
                <a:solidFill>
                  <a:srgbClr val="000000"/>
                </a:solidFill>
                <a:latin typeface="Monaco"/>
              </a:rPr>
              <a:t> </a:t>
            </a:r>
            <a:r>
              <a:rPr lang="en-US" sz="2000" dirty="0">
                <a:solidFill>
                  <a:srgbClr val="7F0055"/>
                </a:solidFill>
                <a:latin typeface="Monaco"/>
              </a:rPr>
              <a:t>void</a:t>
            </a:r>
            <a:r>
              <a:rPr lang="en-US" sz="2000" dirty="0">
                <a:solidFill>
                  <a:srgbClr val="000000"/>
                </a:solidFill>
                <a:latin typeface="Monaco"/>
              </a:rPr>
              <a:t> </a:t>
            </a:r>
            <a:r>
              <a:rPr lang="en-US" sz="2000" dirty="0" err="1" smtClean="0">
                <a:solidFill>
                  <a:srgbClr val="000000"/>
                </a:solidFill>
                <a:latin typeface="Monaco"/>
              </a:rPr>
              <a:t>inboxShowsOnlyTo</a:t>
            </a:r>
            <a:r>
              <a:rPr lang="en-US" sz="2000" dirty="0" smtClean="0">
                <a:solidFill>
                  <a:srgbClr val="000000"/>
                </a:solidFill>
                <a:latin typeface="Monaco"/>
              </a:rPr>
              <a:t>(</a:t>
            </a:r>
            <a:r>
              <a:rPr lang="en-US" sz="2000" dirty="0">
                <a:solidFill>
                  <a:srgbClr val="000000"/>
                </a:solidFill>
                <a:latin typeface="Monaco"/>
              </a:rPr>
              <a:t>) </a:t>
            </a:r>
            <a:r>
              <a:rPr lang="en-US" sz="2000" dirty="0">
                <a:solidFill>
                  <a:srgbClr val="7F0055"/>
                </a:solidFill>
                <a:latin typeface="Monaco"/>
              </a:rPr>
              <a:t>throws</a:t>
            </a:r>
            <a:r>
              <a:rPr lang="en-US" sz="2000" dirty="0">
                <a:solidFill>
                  <a:srgbClr val="000000"/>
                </a:solidFill>
                <a:latin typeface="Monaco"/>
              </a:rPr>
              <a:t> Exception </a:t>
            </a:r>
            <a:r>
              <a:rPr lang="en-US" sz="2000" dirty="0" smtClean="0">
                <a:solidFill>
                  <a:srgbClr val="000000"/>
                </a:solidFill>
                <a:latin typeface="Monaco"/>
              </a:rPr>
              <a:t>{</a:t>
            </a:r>
          </a:p>
          <a:p>
            <a:pPr marL="0" indent="0">
              <a:buFont typeface="Wingdings" charset="0"/>
              <a:buNone/>
              <a:defRPr/>
            </a:pPr>
            <a:r>
              <a:rPr lang="en-US" sz="2000" dirty="0">
                <a:solidFill>
                  <a:srgbClr val="000000"/>
                </a:solidFill>
                <a:latin typeface="Monaco"/>
              </a:rPr>
              <a:t> </a:t>
            </a:r>
            <a:r>
              <a:rPr lang="en-US" sz="2000" dirty="0" smtClean="0">
                <a:solidFill>
                  <a:srgbClr val="000000"/>
                </a:solidFill>
                <a:latin typeface="Monaco"/>
              </a:rPr>
              <a:t> ...</a:t>
            </a:r>
          </a:p>
          <a:p>
            <a:pPr marL="0" indent="0">
              <a:buFont typeface="Wingdings" charset="0"/>
              <a:buNone/>
              <a:defRPr/>
            </a:pPr>
            <a:r>
              <a:rPr lang="en-US" sz="2000" dirty="0">
                <a:solidFill>
                  <a:srgbClr val="000000"/>
                </a:solidFill>
                <a:latin typeface="Monaco"/>
              </a:rPr>
              <a:t>}</a:t>
            </a:r>
            <a:endParaRPr lang="en-US" sz="2000" dirty="0">
              <a:latin typeface="Arial" charset="0"/>
            </a:endParaRPr>
          </a:p>
        </p:txBody>
      </p:sp>
    </p:spTree>
    <p:extLst>
      <p:ext uri="{BB962C8B-B14F-4D97-AF65-F5344CB8AC3E}">
        <p14:creationId xmlns:p14="http://schemas.microsoft.com/office/powerpoint/2010/main" val="790631826"/>
      </p:ext>
    </p:extLst>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1"/>
          <p:cNvSpPr>
            <a:spLocks noChangeArrowheads="1"/>
          </p:cNvSpPr>
          <p:nvPr/>
        </p:nvSpPr>
        <p:spPr bwMode="auto">
          <a:xfrm>
            <a:off x="2368550" y="2876550"/>
            <a:ext cx="908050" cy="228600"/>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252931"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Autofit/>
          </a:bodyPr>
          <a:lstStyle/>
          <a:p>
            <a:pPr marL="0" indent="0">
              <a:buFont typeface="Wingdings" charset="0"/>
              <a:buNone/>
            </a:pPr>
            <a:r>
              <a:rPr lang="en-US" sz="2000" dirty="0">
                <a:solidFill>
                  <a:srgbClr val="646464"/>
                </a:solidFill>
                <a:latin typeface="Monaco" charset="0"/>
              </a:rPr>
              <a:t>@Test</a:t>
            </a:r>
            <a:br>
              <a:rPr lang="en-US" sz="2000" dirty="0">
                <a:solidFill>
                  <a:srgbClr val="646464"/>
                </a:solidFill>
                <a:latin typeface="Monaco" charset="0"/>
              </a:rPr>
            </a:br>
            <a:r>
              <a:rPr lang="en-US" sz="2000" dirty="0">
                <a:solidFill>
                  <a:srgbClr val="646464"/>
                </a:solidFill>
                <a:latin typeface="Monaco" charset="0"/>
              </a:rPr>
              <a:t>@</a:t>
            </a:r>
            <a:r>
              <a:rPr lang="en-US" sz="2000" dirty="0" err="1">
                <a:solidFill>
                  <a:srgbClr val="646464"/>
                </a:solidFill>
                <a:latin typeface="Monaco" charset="0"/>
              </a:rPr>
              <a:t>WithCustomUser</a:t>
            </a:r>
            <a:r>
              <a:rPr lang="en-US" sz="2000" dirty="0">
                <a:solidFill>
                  <a:srgbClr val="646464"/>
                </a:solidFill>
                <a:latin typeface="Monaco" charset="0"/>
              </a:rPr>
              <a:t/>
            </a:r>
            <a:br>
              <a:rPr lang="en-US" sz="2000" dirty="0">
                <a:solidFill>
                  <a:srgbClr val="646464"/>
                </a:solidFill>
                <a:latin typeface="Monaco" charset="0"/>
              </a:rPr>
            </a:br>
            <a:r>
              <a:rPr lang="en-US" sz="2000" dirty="0">
                <a:solidFill>
                  <a:srgbClr val="7F0055"/>
                </a:solidFill>
                <a:latin typeface="Monaco" charset="0"/>
              </a:rPr>
              <a:t>public</a:t>
            </a:r>
            <a:r>
              <a:rPr lang="en-US" sz="2000" dirty="0">
                <a:solidFill>
                  <a:srgbClr val="000000"/>
                </a:solidFill>
                <a:latin typeface="Monaco" charset="0"/>
              </a:rPr>
              <a:t> </a:t>
            </a:r>
            <a:r>
              <a:rPr lang="en-US" sz="2000" dirty="0">
                <a:solidFill>
                  <a:srgbClr val="7F0055"/>
                </a:solidFill>
                <a:latin typeface="Monaco" charset="0"/>
              </a:rPr>
              <a:t>void</a:t>
            </a:r>
            <a:r>
              <a:rPr lang="en-US" sz="2000" dirty="0">
                <a:solidFill>
                  <a:srgbClr val="000000"/>
                </a:solidFill>
                <a:latin typeface="Monaco" charset="0"/>
              </a:rPr>
              <a:t> compose() </a:t>
            </a:r>
            <a:r>
              <a:rPr lang="en-US" sz="2000" dirty="0">
                <a:solidFill>
                  <a:srgbClr val="7F0055"/>
                </a:solidFill>
                <a:latin typeface="Monaco" charset="0"/>
              </a:rPr>
              <a:t>throws</a:t>
            </a:r>
            <a:r>
              <a:rPr lang="en-US" sz="2000" dirty="0">
                <a:solidFill>
                  <a:srgbClr val="000000"/>
                </a:solidFill>
                <a:latin typeface="Monaco" charset="0"/>
              </a:rPr>
              <a:t> Exception {</a:t>
            </a:r>
          </a:p>
          <a:p>
            <a:pPr marL="0" indent="0">
              <a:buFont typeface="Wingdings" charset="0"/>
              <a:buNone/>
            </a:pPr>
            <a:r>
              <a:rPr lang="en-US" sz="2000" dirty="0">
                <a:solidFill>
                  <a:srgbClr val="000000"/>
                </a:solidFill>
                <a:latin typeface="Monaco" charset="0"/>
              </a:rPr>
              <a:t>  </a:t>
            </a:r>
            <a:r>
              <a:rPr lang="en-US" sz="2000" dirty="0" err="1">
                <a:solidFill>
                  <a:srgbClr val="000000"/>
                </a:solidFill>
                <a:latin typeface="Monaco" charset="0"/>
              </a:rPr>
              <a:t>MockHttpServletRequestBuilder</a:t>
            </a:r>
            <a:r>
              <a:rPr lang="en-US" sz="2000" dirty="0">
                <a:solidFill>
                  <a:srgbClr val="000000"/>
                </a:solidFill>
                <a:latin typeface="Monaco" charset="0"/>
              </a:rPr>
              <a:t> compose = </a:t>
            </a:r>
            <a:r>
              <a:rPr lang="en-US" sz="2000" i="1" dirty="0">
                <a:solidFill>
                  <a:srgbClr val="000000"/>
                </a:solidFill>
                <a:latin typeface="Monaco" charset="0"/>
              </a:rPr>
              <a:t>post(</a:t>
            </a:r>
            <a:r>
              <a:rPr lang="en-US" sz="2000" i="1" dirty="0">
                <a:solidFill>
                  <a:srgbClr val="2A00FF"/>
                </a:solidFill>
                <a:latin typeface="Monaco" charset="0"/>
              </a:rPr>
              <a:t>"/”</a:t>
            </a:r>
            <a:r>
              <a:rPr lang="en-US" altLang="ja-JP" sz="2000" i="1" dirty="0">
                <a:solidFill>
                  <a:srgbClr val="000000"/>
                </a:solidFill>
                <a:latin typeface="Monaco" charset="0"/>
              </a:rPr>
              <a:t>)</a:t>
            </a:r>
            <a:br>
              <a:rPr lang="en-US" altLang="ja-JP" sz="2000" i="1" dirty="0">
                <a:solidFill>
                  <a:srgbClr val="000000"/>
                </a:solidFill>
                <a:latin typeface="Monaco" charset="0"/>
              </a:rPr>
            </a:br>
            <a:r>
              <a:rPr lang="en-US" altLang="ja-JP" sz="2000" dirty="0">
                <a:solidFill>
                  <a:srgbClr val="000000"/>
                </a:solidFill>
                <a:latin typeface="Monaco" charset="0"/>
              </a:rPr>
              <a:t>      .</a:t>
            </a:r>
            <a:r>
              <a:rPr lang="en-US" altLang="ja-JP" sz="2000" dirty="0" err="1">
                <a:solidFill>
                  <a:srgbClr val="000000"/>
                </a:solidFill>
                <a:latin typeface="Monaco" charset="0"/>
              </a:rPr>
              <a:t>param</a:t>
            </a:r>
            <a:r>
              <a:rPr lang="en-US" altLang="ja-JP" sz="2000" dirty="0">
                <a:solidFill>
                  <a:srgbClr val="000000"/>
                </a:solidFill>
                <a:latin typeface="Monaco" charset="0"/>
              </a:rPr>
              <a:t>(</a:t>
            </a:r>
            <a:r>
              <a:rPr lang="en-US" altLang="ja-JP" sz="2000" dirty="0">
                <a:solidFill>
                  <a:srgbClr val="2A00FF"/>
                </a:solidFill>
                <a:latin typeface="Monaco" charset="0"/>
              </a:rPr>
              <a:t>"summary"</a:t>
            </a:r>
            <a:r>
              <a:rPr lang="en-US" altLang="ja-JP" sz="2000" dirty="0">
                <a:solidFill>
                  <a:srgbClr val="000000"/>
                </a:solidFill>
                <a:latin typeface="Monaco" charset="0"/>
              </a:rPr>
              <a:t>, </a:t>
            </a:r>
            <a:r>
              <a:rPr lang="en-US" altLang="ja-JP" sz="2000" dirty="0">
                <a:solidFill>
                  <a:srgbClr val="2A00FF"/>
                </a:solidFill>
                <a:latin typeface="Monaco" charset="0"/>
              </a:rPr>
              <a:t>"Hello Luke</a:t>
            </a:r>
            <a:r>
              <a:rPr lang="en-US" sz="2000" dirty="0">
                <a:solidFill>
                  <a:srgbClr val="2A00FF"/>
                </a:solidFill>
                <a:latin typeface="Monaco" charset="0"/>
              </a:rPr>
              <a:t>”</a:t>
            </a:r>
            <a:r>
              <a:rPr lang="en-US" altLang="ja-JP" sz="2000" dirty="0">
                <a:solidFill>
                  <a:srgbClr val="000000"/>
                </a:solidFill>
                <a:latin typeface="Monaco" charset="0"/>
              </a:rPr>
              <a:t>)</a:t>
            </a:r>
            <a:br>
              <a:rPr lang="en-US" altLang="ja-JP" sz="2000" dirty="0">
                <a:solidFill>
                  <a:srgbClr val="000000"/>
                </a:solidFill>
                <a:latin typeface="Monaco" charset="0"/>
              </a:rPr>
            </a:br>
            <a:r>
              <a:rPr lang="en-US" altLang="ja-JP" sz="2000" dirty="0">
                <a:solidFill>
                  <a:srgbClr val="000000"/>
                </a:solidFill>
                <a:latin typeface="Monaco" charset="0"/>
              </a:rPr>
              <a:t>      .</a:t>
            </a:r>
            <a:r>
              <a:rPr lang="en-US" altLang="ja-JP" sz="2000" dirty="0" err="1">
                <a:solidFill>
                  <a:srgbClr val="000000"/>
                </a:solidFill>
                <a:latin typeface="Monaco" charset="0"/>
              </a:rPr>
              <a:t>param</a:t>
            </a:r>
            <a:r>
              <a:rPr lang="en-US" altLang="ja-JP" sz="2000" dirty="0">
                <a:solidFill>
                  <a:srgbClr val="000000"/>
                </a:solidFill>
                <a:latin typeface="Monaco" charset="0"/>
              </a:rPr>
              <a:t>(</a:t>
            </a:r>
            <a:r>
              <a:rPr lang="en-US" altLang="ja-JP" sz="2000" dirty="0">
                <a:solidFill>
                  <a:srgbClr val="2A00FF"/>
                </a:solidFill>
                <a:latin typeface="Monaco" charset="0"/>
              </a:rPr>
              <a:t>"message"</a:t>
            </a:r>
            <a:r>
              <a:rPr lang="en-US" altLang="ja-JP" sz="2000" dirty="0">
                <a:solidFill>
                  <a:srgbClr val="000000"/>
                </a:solidFill>
                <a:latin typeface="Monaco" charset="0"/>
              </a:rPr>
              <a:t>, </a:t>
            </a:r>
            <a:r>
              <a:rPr lang="en-US" altLang="ja-JP" sz="2000" dirty="0">
                <a:solidFill>
                  <a:srgbClr val="2A00FF"/>
                </a:solidFill>
                <a:latin typeface="Monaco" charset="0"/>
              </a:rPr>
              <a:t>"This is my message</a:t>
            </a:r>
            <a:r>
              <a:rPr lang="en-US" sz="2000" dirty="0">
                <a:solidFill>
                  <a:srgbClr val="2A00FF"/>
                </a:solidFill>
                <a:latin typeface="Monaco" charset="0"/>
              </a:rPr>
              <a:t>”</a:t>
            </a:r>
            <a:r>
              <a:rPr lang="en-US" altLang="ja-JP" sz="2000" dirty="0">
                <a:solidFill>
                  <a:srgbClr val="000000"/>
                </a:solidFill>
                <a:latin typeface="Monaco" charset="0"/>
              </a:rPr>
              <a:t>)</a:t>
            </a:r>
            <a:br>
              <a:rPr lang="en-US" altLang="ja-JP" sz="2000" dirty="0">
                <a:solidFill>
                  <a:srgbClr val="000000"/>
                </a:solidFill>
                <a:latin typeface="Monaco" charset="0"/>
              </a:rPr>
            </a:br>
            <a:r>
              <a:rPr lang="en-US" altLang="ja-JP" sz="2000" dirty="0">
                <a:solidFill>
                  <a:srgbClr val="000000"/>
                </a:solidFill>
                <a:latin typeface="Monaco" charset="0"/>
              </a:rPr>
              <a:t>      .with(</a:t>
            </a:r>
            <a:r>
              <a:rPr lang="en-US" altLang="ja-JP" sz="2000" i="1" dirty="0" err="1">
                <a:solidFill>
                  <a:srgbClr val="000000"/>
                </a:solidFill>
                <a:latin typeface="Monaco" charset="0"/>
              </a:rPr>
              <a:t>csrf</a:t>
            </a:r>
            <a:r>
              <a:rPr lang="en-US" altLang="ja-JP" sz="2000" i="1" dirty="0">
                <a:solidFill>
                  <a:srgbClr val="000000"/>
                </a:solidFill>
                <a:latin typeface="Monaco" charset="0"/>
              </a:rPr>
              <a:t>());</a:t>
            </a:r>
          </a:p>
          <a:p>
            <a:pPr marL="0" indent="0">
              <a:buFont typeface="Wingdings" charset="0"/>
              <a:buNone/>
            </a:pPr>
            <a:r>
              <a:rPr lang="sk-SK" sz="2000" dirty="0">
                <a:solidFill>
                  <a:srgbClr val="000000"/>
                </a:solidFill>
                <a:latin typeface="Monaco" charset="0"/>
              </a:rPr>
              <a:t>  </a:t>
            </a:r>
            <a:r>
              <a:rPr lang="sk-SK" sz="2000" dirty="0">
                <a:solidFill>
                  <a:srgbClr val="0000C0"/>
                </a:solidFill>
                <a:latin typeface="Monaco" charset="0"/>
              </a:rPr>
              <a:t>mvc</a:t>
            </a:r>
            <a:br>
              <a:rPr lang="sk-SK" sz="2000" dirty="0">
                <a:solidFill>
                  <a:srgbClr val="0000C0"/>
                </a:solidFill>
                <a:latin typeface="Monaco" charset="0"/>
              </a:rPr>
            </a:br>
            <a:r>
              <a:rPr lang="sk-SK" sz="2000" dirty="0">
                <a:solidFill>
                  <a:srgbClr val="000000"/>
                </a:solidFill>
                <a:latin typeface="Monaco" charset="0"/>
              </a:rPr>
              <a:t>    .perform(compose)</a:t>
            </a:r>
            <a:br>
              <a:rPr lang="sk-SK" sz="2000" dirty="0">
                <a:solidFill>
                  <a:srgbClr val="000000"/>
                </a:solidFill>
                <a:latin typeface="Monaco" charset="0"/>
              </a:rPr>
            </a:br>
            <a:r>
              <a:rPr lang="sk-SK" sz="2000" dirty="0">
                <a:solidFill>
                  <a:srgbClr val="000000"/>
                </a:solidFill>
                <a:latin typeface="Monaco" charset="0"/>
              </a:rPr>
              <a:t>    .andExpect(</a:t>
            </a:r>
            <a:r>
              <a:rPr lang="sk-SK" sz="2000" i="1" dirty="0">
                <a:solidFill>
                  <a:srgbClr val="000000"/>
                </a:solidFill>
                <a:latin typeface="Monaco" charset="0"/>
              </a:rPr>
              <a:t>status().is2xxSuccessful());</a:t>
            </a:r>
          </a:p>
          <a:p>
            <a:pPr marL="0" indent="0">
              <a:buFont typeface="Wingdings" charset="0"/>
              <a:buNone/>
            </a:pPr>
            <a:r>
              <a:rPr lang="sk-SK" sz="2000" dirty="0">
                <a:solidFill>
                  <a:srgbClr val="000000"/>
                </a:solidFill>
                <a:latin typeface="Monaco" charset="0"/>
              </a:rPr>
              <a:t>}</a:t>
            </a:r>
            <a:endParaRPr lang="en-US" sz="20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Testing Support</a:t>
            </a:r>
          </a:p>
        </p:txBody>
      </p:sp>
    </p:spTree>
    <p:extLst>
      <p:ext uri="{BB962C8B-B14F-4D97-AF65-F5344CB8AC3E}">
        <p14:creationId xmlns:p14="http://schemas.microsoft.com/office/powerpoint/2010/main" val="3655787558"/>
      </p:ext>
    </p:extLst>
  </p:cSld>
  <p:clrMapOvr>
    <a:masterClrMapping/>
  </p:clrMapOvr>
  <p:transition>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err="1" smtClean="0"/>
              <a:t>WebSocket</a:t>
            </a:r>
            <a:r>
              <a:rPr lang="en-US" dirty="0" smtClean="0"/>
              <a:t> Security</a:t>
            </a:r>
            <a:endParaRPr lang="en-US" dirty="0"/>
          </a:p>
        </p:txBody>
      </p:sp>
      <p:sp>
        <p:nvSpPr>
          <p:cNvPr id="31746"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1488799619"/>
      </p:ext>
    </p:extLst>
  </p:cSld>
  <p:clrMapOvr>
    <a:masterClrMapping/>
  </p:clrMapOvr>
  <p:transition>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609850"/>
            <a:ext cx="2105025" cy="1928813"/>
          </a:xfrm>
        </p:spPr>
        <p:txBody>
          <a:bodyPr/>
          <a:lstStyle/>
          <a:p>
            <a:pPr eaLnBrk="1" hangingPunct="1">
              <a:defRPr/>
            </a:pPr>
            <a:r>
              <a:rPr lang="en-US" dirty="0" smtClean="0">
                <a:ea typeface="+mj-ea"/>
                <a:cs typeface="+mj-cs"/>
              </a:rPr>
              <a:t>Web Socket</a:t>
            </a:r>
            <a:br>
              <a:rPr lang="en-US" dirty="0" smtClean="0">
                <a:ea typeface="+mj-ea"/>
                <a:cs typeface="+mj-cs"/>
              </a:rPr>
            </a:br>
            <a:r>
              <a:rPr lang="en-US" dirty="0" smtClean="0">
                <a:ea typeface="+mj-ea"/>
                <a:cs typeface="+mj-cs"/>
              </a:rPr>
              <a:t>Authorization</a:t>
            </a:r>
            <a:endParaRPr lang="en-US" dirty="0">
              <a:ea typeface="+mj-ea"/>
              <a:cs typeface="+mj-cs"/>
            </a:endParaRPr>
          </a:p>
        </p:txBody>
      </p:sp>
      <p:sp>
        <p:nvSpPr>
          <p:cNvPr id="183298" name="Text Placeholder 2"/>
          <p:cNvSpPr>
            <a:spLocks noGrp="1"/>
          </p:cNvSpPr>
          <p:nvPr>
            <p:ph type="body" sz="quarter" idx="10"/>
          </p:nvPr>
        </p:nvSpPr>
        <p:spPr>
          <a:xfrm>
            <a:off x="304801" y="1228725"/>
            <a:ext cx="8537575" cy="457200"/>
          </a:xfrm>
        </p:spPr>
        <p:txBody>
          <a:bodyPr/>
          <a:lstStyle/>
          <a:p>
            <a:pPr eaLnBrk="1" hangingPunct="1"/>
            <a:r>
              <a:rPr lang="en-US">
                <a:latin typeface="Arial" charset="0"/>
              </a:rPr>
              <a:t>SPRING SECURITY</a:t>
            </a:r>
          </a:p>
        </p:txBody>
      </p:sp>
      <p:pic>
        <p:nvPicPr>
          <p:cNvPr id="183299" name="Picture 13" descr="C:\Users\sdunn\Documents\Pivotal\brand\logo\project icons\spring-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2283619"/>
            <a:ext cx="1573213" cy="1179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4944437"/>
      </p:ext>
    </p:extLst>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err="1" smtClean="0"/>
              <a:t>WebSocket</a:t>
            </a:r>
            <a:r>
              <a:rPr lang="en-US" dirty="0" smtClean="0"/>
              <a:t> Authorization</a:t>
            </a:r>
          </a:p>
        </p:txBody>
      </p:sp>
      <p:sp>
        <p:nvSpPr>
          <p:cNvPr id="5" name="AutoShape 9"/>
          <p:cNvSpPr>
            <a:spLocks noChangeArrowheads="1"/>
          </p:cNvSpPr>
          <p:nvPr/>
        </p:nvSpPr>
        <p:spPr bwMode="auto">
          <a:xfrm>
            <a:off x="4114800" y="1200150"/>
            <a:ext cx="4191000" cy="838200"/>
          </a:xfrm>
          <a:prstGeom prst="roundRect">
            <a:avLst>
              <a:gd name="adj" fmla="val 16667"/>
            </a:avLst>
          </a:prstGeom>
          <a:solidFill>
            <a:schemeClr val="bg1"/>
          </a:solidFill>
          <a:ln>
            <a:solidFill>
              <a:schemeClr val="tx1"/>
            </a:solidFill>
          </a:ln>
        </p:spPr>
        <p:txBody>
          <a:bodyPr anchor="ctr" anchorCtr="1"/>
          <a:lstStyle/>
          <a:p>
            <a:pPr algn="ctr">
              <a:lnSpc>
                <a:spcPct val="90000"/>
              </a:lnSpc>
              <a:spcAft>
                <a:spcPct val="15000"/>
              </a:spcAft>
              <a:buSzPct val="65000"/>
              <a:defRPr/>
            </a:pPr>
            <a:r>
              <a:rPr lang="en-US" sz="2400" dirty="0"/>
              <a:t>@</a:t>
            </a:r>
            <a:r>
              <a:rPr lang="en-US" sz="2400" dirty="0" err="1"/>
              <a:t>MessageMapping</a:t>
            </a:r>
            <a:r>
              <a:rPr lang="en-US" sz="2400" dirty="0"/>
              <a:t>("/</a:t>
            </a:r>
            <a:r>
              <a:rPr lang="en-US" sz="2400" dirty="0" err="1"/>
              <a:t>im</a:t>
            </a:r>
            <a:r>
              <a:rPr lang="en-US" sz="2400" dirty="0"/>
              <a:t>")</a:t>
            </a:r>
            <a:endParaRPr lang="en-US" sz="2400" dirty="0">
              <a:latin typeface="Arial" charset="0"/>
              <a:ea typeface="ＭＳ Ｐゴシック" charset="0"/>
            </a:endParaRPr>
          </a:p>
        </p:txBody>
      </p:sp>
      <p:grpSp>
        <p:nvGrpSpPr>
          <p:cNvPr id="7" name="Group 6"/>
          <p:cNvGrpSpPr/>
          <p:nvPr/>
        </p:nvGrpSpPr>
        <p:grpSpPr>
          <a:xfrm>
            <a:off x="2667000" y="1200150"/>
            <a:ext cx="1447800" cy="406400"/>
            <a:chOff x="1676400" y="1200150"/>
            <a:chExt cx="1447800" cy="406400"/>
          </a:xfrm>
        </p:grpSpPr>
        <p:sp>
          <p:nvSpPr>
            <p:cNvPr id="8" name="TextBox 7"/>
            <p:cNvSpPr txBox="1"/>
            <p:nvPr/>
          </p:nvSpPr>
          <p:spPr>
            <a:xfrm>
              <a:off x="1676400" y="1200150"/>
              <a:ext cx="1082473" cy="400110"/>
            </a:xfrm>
            <a:prstGeom prst="rect">
              <a:avLst/>
            </a:prstGeom>
            <a:noFill/>
          </p:spPr>
          <p:txBody>
            <a:bodyPr wrap="none" rtlCol="0">
              <a:spAutoFit/>
            </a:bodyPr>
            <a:lstStyle/>
            <a:p>
              <a:r>
                <a:rPr lang="en-US" sz="2000" b="1" dirty="0" smtClean="0"/>
                <a:t>/app/</a:t>
              </a:r>
              <a:r>
                <a:rPr lang="en-US" sz="2000" b="1" dirty="0" err="1" smtClean="0"/>
                <a:t>im</a:t>
              </a:r>
              <a:endParaRPr lang="en-US" sz="2000" b="1" dirty="0"/>
            </a:p>
          </p:txBody>
        </p:sp>
        <p:cxnSp>
          <p:nvCxnSpPr>
            <p:cNvPr id="9" name="Straight Arrow Connector 8"/>
            <p:cNvCxnSpPr/>
            <p:nvPr/>
          </p:nvCxnSpPr>
          <p:spPr>
            <a:xfrm>
              <a:off x="1676400" y="160655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0" name="Straight Arrow Connector 9"/>
          <p:cNvCxnSpPr/>
          <p:nvPr/>
        </p:nvCxnSpPr>
        <p:spPr>
          <a:xfrm>
            <a:off x="6197600" y="2114550"/>
            <a:ext cx="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664649" y="2400240"/>
            <a:ext cx="3526674" cy="400110"/>
          </a:xfrm>
          <a:prstGeom prst="rect">
            <a:avLst/>
          </a:prstGeom>
          <a:noFill/>
        </p:spPr>
        <p:txBody>
          <a:bodyPr wrap="none" rtlCol="0">
            <a:spAutoFit/>
          </a:bodyPr>
          <a:lstStyle/>
          <a:p>
            <a:r>
              <a:rPr lang="en-US" sz="2000" b="1" dirty="0" smtClean="0"/>
              <a:t>/queue/messages-user</a:t>
            </a:r>
            <a:r>
              <a:rPr lang="en-US" sz="2000" b="1" i="1" dirty="0" smtClean="0"/>
              <a:t>&lt;id&gt;</a:t>
            </a:r>
            <a:endParaRPr lang="en-US" sz="2000" b="1" i="1" dirty="0"/>
          </a:p>
        </p:txBody>
      </p:sp>
      <p:sp>
        <p:nvSpPr>
          <p:cNvPr id="12" name="AutoShape 9"/>
          <p:cNvSpPr>
            <a:spLocks noChangeArrowheads="1"/>
          </p:cNvSpPr>
          <p:nvPr/>
        </p:nvSpPr>
        <p:spPr bwMode="auto">
          <a:xfrm>
            <a:off x="4114800" y="2876550"/>
            <a:ext cx="4191000" cy="838200"/>
          </a:xfrm>
          <a:prstGeom prst="roundRect">
            <a:avLst>
              <a:gd name="adj" fmla="val 16667"/>
            </a:avLst>
          </a:prstGeom>
          <a:solidFill>
            <a:schemeClr val="bg1"/>
          </a:solidFill>
          <a:ln>
            <a:solidFill>
              <a:schemeClr val="tx1"/>
            </a:solidFill>
          </a:ln>
        </p:spPr>
        <p:txBody>
          <a:bodyPr anchor="ctr" anchorCtr="1"/>
          <a:lstStyle/>
          <a:p>
            <a:pPr algn="ctr">
              <a:lnSpc>
                <a:spcPct val="90000"/>
              </a:lnSpc>
              <a:spcAft>
                <a:spcPct val="15000"/>
              </a:spcAft>
              <a:buSzPct val="65000"/>
              <a:defRPr/>
            </a:pPr>
            <a:r>
              <a:rPr lang="en-US" sz="2400" dirty="0" smtClean="0"/>
              <a:t>Client (Web Browser)</a:t>
            </a:r>
            <a:endParaRPr lang="en-US" sz="2400" dirty="0">
              <a:latin typeface="Arial" charset="0"/>
              <a:ea typeface="ＭＳ Ｐゴシック" charset="0"/>
            </a:endParaRPr>
          </a:p>
        </p:txBody>
      </p:sp>
      <p:sp>
        <p:nvSpPr>
          <p:cNvPr id="13" name="AutoShape 9"/>
          <p:cNvSpPr>
            <a:spLocks noChangeArrowheads="1"/>
          </p:cNvSpPr>
          <p:nvPr/>
        </p:nvSpPr>
        <p:spPr bwMode="auto">
          <a:xfrm>
            <a:off x="685800" y="1200150"/>
            <a:ext cx="1905000" cy="838200"/>
          </a:xfrm>
          <a:prstGeom prst="roundRect">
            <a:avLst>
              <a:gd name="adj" fmla="val 16667"/>
            </a:avLst>
          </a:prstGeom>
          <a:solidFill>
            <a:schemeClr val="bg1"/>
          </a:solidFill>
          <a:ln>
            <a:solidFill>
              <a:schemeClr val="tx1"/>
            </a:solidFill>
          </a:ln>
        </p:spPr>
        <p:txBody>
          <a:bodyPr anchor="ctr" anchorCtr="1"/>
          <a:lstStyle/>
          <a:p>
            <a:pPr algn="ctr">
              <a:lnSpc>
                <a:spcPct val="90000"/>
              </a:lnSpc>
              <a:spcAft>
                <a:spcPct val="15000"/>
              </a:spcAft>
              <a:buSzPct val="65000"/>
              <a:defRPr/>
            </a:pPr>
            <a:r>
              <a:rPr lang="en-US" sz="2400" dirty="0" smtClean="0"/>
              <a:t>Browser</a:t>
            </a:r>
            <a:endParaRPr lang="en-US" sz="2400" dirty="0">
              <a:latin typeface="Arial" charset="0"/>
              <a:ea typeface="ＭＳ Ｐゴシック" charset="0"/>
            </a:endParaRPr>
          </a:p>
        </p:txBody>
      </p:sp>
    </p:spTree>
    <p:extLst>
      <p:ext uri="{BB962C8B-B14F-4D97-AF65-F5344CB8AC3E}">
        <p14:creationId xmlns:p14="http://schemas.microsoft.com/office/powerpoint/2010/main" val="1700394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key cryptography</a:t>
            </a:r>
          </a:p>
        </p:txBody>
      </p:sp>
      <p:sp>
        <p:nvSpPr>
          <p:cNvPr id="3" name="Content Placeholder 2"/>
          <p:cNvSpPr>
            <a:spLocks noGrp="1"/>
          </p:cNvSpPr>
          <p:nvPr>
            <p:ph idx="1"/>
          </p:nvPr>
        </p:nvSpPr>
        <p:spPr/>
        <p:txBody>
          <a:bodyPr>
            <a:normAutofit/>
          </a:bodyPr>
          <a:lstStyle/>
          <a:p>
            <a:r>
              <a:rPr lang="en-IN" dirty="0"/>
              <a:t>The intended recipient of messages </a:t>
            </a:r>
            <a:r>
              <a:rPr lang="en-IN" dirty="0" smtClean="0"/>
              <a:t>shares </a:t>
            </a:r>
            <a:r>
              <a:rPr lang="en-IN" dirty="0"/>
              <a:t>its public key with everyone interested </a:t>
            </a:r>
            <a:r>
              <a:rPr lang="en-IN" dirty="0" smtClean="0"/>
              <a:t>in sending </a:t>
            </a:r>
            <a:r>
              <a:rPr lang="en-IN" dirty="0"/>
              <a:t>information to it.</a:t>
            </a:r>
          </a:p>
          <a:p>
            <a:r>
              <a:rPr lang="en-IN" dirty="0" smtClean="0"/>
              <a:t>The </a:t>
            </a:r>
            <a:r>
              <a:rPr lang="en-IN" dirty="0"/>
              <a:t>senders encrypt the information with the receiver’s public key, and send </a:t>
            </a:r>
            <a:r>
              <a:rPr lang="en-IN" dirty="0" smtClean="0"/>
              <a:t>the message</a:t>
            </a:r>
            <a:r>
              <a:rPr lang="en-IN" dirty="0"/>
              <a:t>.</a:t>
            </a:r>
          </a:p>
          <a:p>
            <a:r>
              <a:rPr lang="en-IN" dirty="0" smtClean="0"/>
              <a:t>The </a:t>
            </a:r>
            <a:r>
              <a:rPr lang="en-IN" dirty="0"/>
              <a:t>receiver uses its private key to decrypt the message.</a:t>
            </a:r>
          </a:p>
          <a:p>
            <a:r>
              <a:rPr lang="en-IN" dirty="0" smtClean="0"/>
              <a:t>No </a:t>
            </a:r>
            <a:r>
              <a:rPr lang="en-IN" dirty="0"/>
              <a:t>one else is able to decrypt the message as they don’t have the receiver’s private key.</a:t>
            </a:r>
          </a:p>
        </p:txBody>
      </p:sp>
      <p:sp>
        <p:nvSpPr>
          <p:cNvPr id="4" name="Slide Number Placeholder 3"/>
          <p:cNvSpPr>
            <a:spLocks noGrp="1"/>
          </p:cNvSpPr>
          <p:nvPr>
            <p:ph type="sldNum" sz="quarter" idx="12"/>
          </p:nvPr>
        </p:nvSpPr>
        <p:spPr/>
        <p:txBody>
          <a:bodyPr/>
          <a:lstStyle/>
          <a:p>
            <a:fld id="{3CA7D8A6-1136-4C38-ADB5-83A54ED516A9}" type="slidenum">
              <a:rPr lang="en-US" smtClean="0"/>
              <a:t>14</a:t>
            </a:fld>
            <a:endParaRPr lang="en-US" dirty="0"/>
          </a:p>
        </p:txBody>
      </p:sp>
    </p:spTree>
    <p:extLst>
      <p:ext uri="{BB962C8B-B14F-4D97-AF65-F5344CB8AC3E}">
        <p14:creationId xmlns:p14="http://schemas.microsoft.com/office/powerpoint/2010/main" val="25856019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None/>
            </a:pPr>
            <a:r>
              <a:rPr lang="en-US" sz="2000" dirty="0">
                <a:solidFill>
                  <a:srgbClr val="646464"/>
                </a:solidFill>
                <a:latin typeface="Monaco"/>
              </a:rPr>
              <a:t>@Configuration</a:t>
            </a:r>
          </a:p>
          <a:p>
            <a:pPr marL="0" indent="0">
              <a:buNone/>
            </a:pPr>
            <a:r>
              <a:rPr lang="en-US" sz="2000" b="1" dirty="0">
                <a:solidFill>
                  <a:srgbClr val="7F0055"/>
                </a:solidFill>
                <a:latin typeface="Monaco"/>
              </a:rPr>
              <a:t>public</a:t>
            </a:r>
            <a:r>
              <a:rPr lang="en-US" sz="2000" b="1" dirty="0">
                <a:solidFill>
                  <a:srgbClr val="000000"/>
                </a:solidFill>
                <a:latin typeface="Monaco"/>
              </a:rPr>
              <a:t> </a:t>
            </a:r>
            <a:r>
              <a:rPr lang="en-US" sz="2000" b="1" dirty="0">
                <a:solidFill>
                  <a:srgbClr val="7F0055"/>
                </a:solidFill>
                <a:latin typeface="Monaco"/>
              </a:rPr>
              <a:t>class</a:t>
            </a:r>
            <a:r>
              <a:rPr lang="en-US" sz="2000" b="1" dirty="0">
                <a:solidFill>
                  <a:srgbClr val="000000"/>
                </a:solidFill>
                <a:latin typeface="Monaco"/>
              </a:rPr>
              <a:t> </a:t>
            </a:r>
            <a:r>
              <a:rPr lang="en-US" sz="2000" b="1" dirty="0" err="1">
                <a:solidFill>
                  <a:srgbClr val="000000"/>
                </a:solidFill>
                <a:latin typeface="Monaco"/>
              </a:rPr>
              <a:t>WebSocketSecurityConfig</a:t>
            </a:r>
            <a:r>
              <a:rPr lang="en-US" sz="2000" b="1" dirty="0">
                <a:solidFill>
                  <a:srgbClr val="000000"/>
                </a:solidFill>
                <a:latin typeface="Monaco"/>
              </a:rPr>
              <a:t> </a:t>
            </a:r>
            <a:r>
              <a:rPr lang="en-US" sz="2000" b="1" dirty="0" smtClean="0">
                <a:solidFill>
                  <a:srgbClr val="7F0055"/>
                </a:solidFill>
                <a:latin typeface="Monaco"/>
              </a:rPr>
              <a:t>extends</a:t>
            </a:r>
            <a:r>
              <a:rPr lang="en-US" sz="2000" b="1" dirty="0" smtClean="0">
                <a:solidFill>
                  <a:srgbClr val="000000"/>
                </a:solidFill>
                <a:latin typeface="Monaco"/>
              </a:rPr>
              <a:t/>
            </a:r>
            <a:br>
              <a:rPr lang="en-US" sz="2000" b="1" dirty="0" smtClean="0">
                <a:solidFill>
                  <a:srgbClr val="000000"/>
                </a:solidFill>
                <a:latin typeface="Monaco"/>
              </a:rPr>
            </a:br>
            <a:r>
              <a:rPr lang="en-US" sz="2000" b="1" dirty="0" smtClean="0">
                <a:solidFill>
                  <a:srgbClr val="000000"/>
                </a:solidFill>
                <a:latin typeface="Monaco"/>
              </a:rPr>
              <a:t>    </a:t>
            </a:r>
            <a:r>
              <a:rPr lang="en-US" sz="2000" b="1" dirty="0" err="1" smtClean="0">
                <a:solidFill>
                  <a:srgbClr val="000000"/>
                </a:solidFill>
                <a:latin typeface="Monaco"/>
              </a:rPr>
              <a:t>AbstractSecurityWebSocketMessageBrokerConfigurer</a:t>
            </a:r>
            <a:r>
              <a:rPr lang="en-US" sz="2000" b="1" dirty="0" smtClean="0">
                <a:solidFill>
                  <a:srgbClr val="000000"/>
                </a:solidFill>
                <a:latin typeface="Monaco"/>
              </a:rPr>
              <a:t> {</a:t>
            </a:r>
            <a:endParaRPr lang="en-US" sz="2000" b="1" dirty="0">
              <a:solidFill>
                <a:srgbClr val="000000"/>
              </a:solidFill>
              <a:latin typeface="Monaco"/>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err="1" smtClean="0"/>
              <a:t>WebSocket</a:t>
            </a:r>
            <a:r>
              <a:rPr lang="en-US" dirty="0" smtClean="0"/>
              <a:t> Authorization</a:t>
            </a:r>
          </a:p>
        </p:txBody>
      </p:sp>
    </p:spTree>
    <p:extLst>
      <p:ext uri="{BB962C8B-B14F-4D97-AF65-F5344CB8AC3E}">
        <p14:creationId xmlns:p14="http://schemas.microsoft.com/office/powerpoint/2010/main" val="3492939492"/>
      </p:ext>
    </p:extLst>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None/>
            </a:pPr>
            <a:r>
              <a:rPr lang="en-US" sz="1800" b="1" dirty="0">
                <a:solidFill>
                  <a:srgbClr val="7F0055"/>
                </a:solidFill>
                <a:latin typeface="Monaco"/>
              </a:rPr>
              <a:t>protected</a:t>
            </a:r>
            <a:r>
              <a:rPr lang="en-US" sz="1800" b="1" dirty="0">
                <a:solidFill>
                  <a:srgbClr val="000000"/>
                </a:solidFill>
                <a:latin typeface="Monaco"/>
              </a:rPr>
              <a:t> </a:t>
            </a:r>
            <a:r>
              <a:rPr lang="en-US" sz="1800" b="1" dirty="0">
                <a:solidFill>
                  <a:srgbClr val="7F0055"/>
                </a:solidFill>
                <a:latin typeface="Monaco"/>
              </a:rPr>
              <a:t>void</a:t>
            </a:r>
            <a:r>
              <a:rPr lang="en-US" sz="1800" b="1" dirty="0">
                <a:solidFill>
                  <a:srgbClr val="000000"/>
                </a:solidFill>
                <a:latin typeface="Monaco"/>
              </a:rPr>
              <a:t> </a:t>
            </a:r>
            <a:r>
              <a:rPr lang="en-US" sz="1800" b="1" dirty="0" smtClean="0">
                <a:solidFill>
                  <a:srgbClr val="000000"/>
                </a:solidFill>
                <a:latin typeface="Monaco"/>
              </a:rPr>
              <a:t>configure(</a:t>
            </a:r>
            <a:br>
              <a:rPr lang="en-US" sz="1800" b="1" dirty="0" smtClean="0">
                <a:solidFill>
                  <a:srgbClr val="000000"/>
                </a:solidFill>
                <a:latin typeface="Monaco"/>
              </a:rPr>
            </a:br>
            <a:r>
              <a:rPr lang="en-US" sz="1800" b="1" dirty="0" smtClean="0">
                <a:solidFill>
                  <a:srgbClr val="000000"/>
                </a:solidFill>
                <a:latin typeface="Monaco"/>
              </a:rPr>
              <a:t>    </a:t>
            </a:r>
            <a:r>
              <a:rPr lang="en-US" sz="1800" b="1" dirty="0" err="1" smtClean="0">
                <a:solidFill>
                  <a:srgbClr val="000000"/>
                </a:solidFill>
                <a:latin typeface="Monaco"/>
              </a:rPr>
              <a:t>MessageSecurityMetadataSourceRegistry</a:t>
            </a:r>
            <a:r>
              <a:rPr lang="en-US" sz="1800" b="1" dirty="0" smtClean="0">
                <a:solidFill>
                  <a:srgbClr val="000000"/>
                </a:solidFill>
                <a:latin typeface="Monaco"/>
              </a:rPr>
              <a:t> </a:t>
            </a:r>
            <a:r>
              <a:rPr lang="en-US" sz="1800" b="1" dirty="0">
                <a:solidFill>
                  <a:srgbClr val="6A3E3E"/>
                </a:solidFill>
                <a:latin typeface="Monaco"/>
              </a:rPr>
              <a:t>messages</a:t>
            </a:r>
            <a:r>
              <a:rPr lang="en-US" sz="1800" b="1" dirty="0">
                <a:solidFill>
                  <a:srgbClr val="000000"/>
                </a:solidFill>
                <a:latin typeface="Monaco"/>
              </a:rPr>
              <a:t>) </a:t>
            </a:r>
            <a:r>
              <a:rPr lang="en-US" sz="1800" b="1" dirty="0" smtClean="0">
                <a:solidFill>
                  <a:srgbClr val="000000"/>
                </a:solidFill>
                <a:latin typeface="Monaco"/>
              </a:rPr>
              <a:t>{</a:t>
            </a:r>
          </a:p>
          <a:p>
            <a:pPr marL="0" indent="0">
              <a:buNone/>
            </a:pPr>
            <a:r>
              <a:rPr lang="en-US" sz="1800" b="1" dirty="0">
                <a:solidFill>
                  <a:srgbClr val="000000"/>
                </a:solidFill>
                <a:latin typeface="Monaco"/>
              </a:rPr>
              <a:t> </a:t>
            </a:r>
            <a:r>
              <a:rPr lang="en-US" sz="1800" b="1" dirty="0" smtClean="0">
                <a:solidFill>
                  <a:srgbClr val="000000"/>
                </a:solidFill>
                <a:latin typeface="Monaco"/>
              </a:rPr>
              <a:t> </a:t>
            </a:r>
            <a:r>
              <a:rPr lang="fi-FI" sz="1800" dirty="0" err="1" smtClean="0">
                <a:solidFill>
                  <a:srgbClr val="6A3E3E"/>
                </a:solidFill>
                <a:latin typeface="Monaco"/>
              </a:rPr>
              <a:t>messages</a:t>
            </a:r>
            <a:endParaRPr lang="fi-FI" sz="1800" dirty="0">
              <a:solidFill>
                <a:srgbClr val="6A3E3E"/>
              </a:solidFill>
              <a:latin typeface="Monaco"/>
            </a:endParaRPr>
          </a:p>
          <a:p>
            <a:pPr marL="0" indent="0">
              <a:buNone/>
            </a:pPr>
            <a:r>
              <a:rPr lang="fi-FI" sz="1800" dirty="0">
                <a:solidFill>
                  <a:srgbClr val="000000"/>
                </a:solidFill>
                <a:latin typeface="Monaco"/>
              </a:rPr>
              <a:t>  </a:t>
            </a:r>
            <a:r>
              <a:rPr lang="fi-FI" sz="1800" dirty="0" smtClean="0">
                <a:solidFill>
                  <a:srgbClr val="000000"/>
                </a:solidFill>
                <a:latin typeface="Monaco"/>
              </a:rPr>
              <a:t>  </a:t>
            </a:r>
            <a:r>
              <a:rPr lang="en-US" sz="1800" dirty="0">
                <a:solidFill>
                  <a:srgbClr val="000000"/>
                </a:solidFill>
                <a:highlight>
                  <a:srgbClr val="E8F2FE"/>
                </a:highlight>
                <a:latin typeface="Monaco"/>
              </a:rPr>
              <a:t>.matchers(</a:t>
            </a:r>
            <a:r>
              <a:rPr lang="en-US" sz="1800" i="1" dirty="0" smtClean="0">
                <a:solidFill>
                  <a:srgbClr val="000000"/>
                </a:solidFill>
                <a:highlight>
                  <a:srgbClr val="E8F2FE"/>
                </a:highlight>
                <a:latin typeface="Monaco"/>
              </a:rPr>
              <a:t>message(</a:t>
            </a:r>
            <a:r>
              <a:rPr lang="en-US" sz="1800" i="1" dirty="0">
                <a:solidFill>
                  <a:srgbClr val="2A00FF"/>
                </a:solidFill>
                <a:highlight>
                  <a:srgbClr val="E8F2FE"/>
                </a:highlight>
                <a:latin typeface="Monaco"/>
              </a:rPr>
              <a:t>"/topic/**"</a:t>
            </a:r>
            <a:r>
              <a:rPr lang="en-US" sz="1800" i="1" dirty="0">
                <a:solidFill>
                  <a:srgbClr val="000000"/>
                </a:solidFill>
                <a:highlight>
                  <a:srgbClr val="E8F2FE"/>
                </a:highlight>
                <a:latin typeface="Monaco"/>
              </a:rPr>
              <a:t>,</a:t>
            </a:r>
            <a:r>
              <a:rPr lang="en-US" sz="1800" i="1" dirty="0">
                <a:solidFill>
                  <a:srgbClr val="2A00FF"/>
                </a:solidFill>
                <a:highlight>
                  <a:srgbClr val="E8F2FE"/>
                </a:highlight>
                <a:latin typeface="Monaco"/>
              </a:rPr>
              <a:t>"/queue/**"</a:t>
            </a:r>
            <a:r>
              <a:rPr lang="en-US" sz="1800" i="1" dirty="0">
                <a:solidFill>
                  <a:srgbClr val="000000"/>
                </a:solidFill>
                <a:highlight>
                  <a:srgbClr val="E8F2FE"/>
                </a:highlight>
                <a:latin typeface="Monaco"/>
              </a:rPr>
              <a:t>)).</a:t>
            </a:r>
            <a:r>
              <a:rPr lang="en-US" sz="1800" i="1" dirty="0" err="1">
                <a:solidFill>
                  <a:srgbClr val="000000"/>
                </a:solidFill>
                <a:highlight>
                  <a:srgbClr val="E8F2FE"/>
                </a:highlight>
                <a:latin typeface="Monaco"/>
              </a:rPr>
              <a:t>denyAll</a:t>
            </a:r>
            <a:r>
              <a:rPr lang="en-US" sz="1800" i="1" dirty="0">
                <a:solidFill>
                  <a:srgbClr val="000000"/>
                </a:solidFill>
                <a:highlight>
                  <a:srgbClr val="E8F2FE"/>
                </a:highlight>
                <a:latin typeface="Monaco"/>
              </a:rPr>
              <a:t>()</a:t>
            </a:r>
            <a:endParaRPr lang="fi-FI" sz="1800" b="1" i="1" dirty="0" smtClean="0">
              <a:solidFill>
                <a:srgbClr val="000000"/>
              </a:solidFill>
              <a:highlight>
                <a:srgbClr val="D4D4D4"/>
              </a:highlight>
              <a:latin typeface="Monaco"/>
            </a:endParaRPr>
          </a:p>
          <a:p>
            <a:pPr marL="0" indent="0">
              <a:buNone/>
            </a:pPr>
            <a:r>
              <a:rPr lang="fi-FI" sz="1800" dirty="0" smtClean="0">
                <a:solidFill>
                  <a:srgbClr val="000000"/>
                </a:solidFill>
                <a:latin typeface="Monaco"/>
              </a:rPr>
              <a:t>    .</a:t>
            </a:r>
            <a:r>
              <a:rPr lang="fi-FI" sz="1800" dirty="0" err="1">
                <a:solidFill>
                  <a:srgbClr val="000000"/>
                </a:solidFill>
                <a:latin typeface="Monaco"/>
              </a:rPr>
              <a:t>anyMessage().hasRole(</a:t>
            </a:r>
            <a:r>
              <a:rPr lang="fi-FI" sz="1800" dirty="0" err="1">
                <a:solidFill>
                  <a:srgbClr val="2A00FF"/>
                </a:solidFill>
                <a:latin typeface="Monaco"/>
              </a:rPr>
              <a:t>"USER</a:t>
            </a:r>
            <a:r>
              <a:rPr lang="fi-FI" sz="1800" dirty="0">
                <a:solidFill>
                  <a:srgbClr val="2A00FF"/>
                </a:solidFill>
                <a:latin typeface="Monaco"/>
              </a:rPr>
              <a:t>"</a:t>
            </a:r>
            <a:r>
              <a:rPr lang="fi-FI" sz="1800" dirty="0">
                <a:solidFill>
                  <a:srgbClr val="000000"/>
                </a:solidFill>
                <a:latin typeface="Monaco"/>
              </a:rPr>
              <a:t>);</a:t>
            </a:r>
          </a:p>
          <a:p>
            <a:pPr marL="0" indent="0">
              <a:buNone/>
            </a:pPr>
            <a:r>
              <a:rPr lang="fi-FI" sz="1800" dirty="0" smtClean="0">
                <a:solidFill>
                  <a:srgbClr val="000000"/>
                </a:solidFill>
                <a:latin typeface="Monaco"/>
              </a:rPr>
              <a:t>}</a:t>
            </a:r>
            <a:endParaRPr lang="en-US" sz="18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err="1" smtClean="0"/>
              <a:t>WebSocket</a:t>
            </a:r>
            <a:r>
              <a:rPr lang="en-US" dirty="0" smtClean="0"/>
              <a:t> Authorization</a:t>
            </a:r>
          </a:p>
        </p:txBody>
      </p:sp>
    </p:spTree>
    <p:extLst>
      <p:ext uri="{BB962C8B-B14F-4D97-AF65-F5344CB8AC3E}">
        <p14:creationId xmlns:p14="http://schemas.microsoft.com/office/powerpoint/2010/main" val="2830018890"/>
      </p:ext>
    </p:extLst>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91440">
            <a:normAutofit/>
          </a:bodyPr>
          <a:lstStyle/>
          <a:p>
            <a:pPr marL="0" indent="0">
              <a:buNone/>
            </a:pPr>
            <a:r>
              <a:rPr lang="en-US" sz="1800" dirty="0">
                <a:solidFill>
                  <a:srgbClr val="3F7F5F"/>
                </a:solidFill>
                <a:latin typeface="Monaco"/>
              </a:rPr>
              <a:t>// avoid processing </a:t>
            </a:r>
            <a:r>
              <a:rPr lang="en-US" sz="1800" u="sng" dirty="0">
                <a:solidFill>
                  <a:srgbClr val="3F7F5F"/>
                </a:solidFill>
                <a:latin typeface="Monaco"/>
              </a:rPr>
              <a:t>outbound channel</a:t>
            </a:r>
          </a:p>
          <a:p>
            <a:pPr marL="0" indent="0">
              <a:buNone/>
            </a:pPr>
            <a:r>
              <a:rPr lang="en-US" sz="1800" b="1" dirty="0" smtClean="0">
                <a:solidFill>
                  <a:srgbClr val="7F0055"/>
                </a:solidFill>
                <a:latin typeface="Monaco"/>
              </a:rPr>
              <a:t>public</a:t>
            </a:r>
            <a:r>
              <a:rPr lang="en-US" sz="1800" b="1" dirty="0" smtClean="0">
                <a:solidFill>
                  <a:srgbClr val="000000"/>
                </a:solidFill>
                <a:latin typeface="Monaco"/>
              </a:rPr>
              <a:t> </a:t>
            </a:r>
            <a:r>
              <a:rPr lang="en-US" sz="1800" b="1" dirty="0">
                <a:solidFill>
                  <a:srgbClr val="7F0055"/>
                </a:solidFill>
                <a:latin typeface="Monaco"/>
              </a:rPr>
              <a:t>void</a:t>
            </a:r>
            <a:r>
              <a:rPr lang="en-US" sz="1800" b="1" dirty="0">
                <a:solidFill>
                  <a:srgbClr val="000000"/>
                </a:solidFill>
                <a:latin typeface="Monaco"/>
              </a:rPr>
              <a:t> </a:t>
            </a:r>
            <a:r>
              <a:rPr lang="en-US" sz="1800" b="1" dirty="0" err="1">
                <a:solidFill>
                  <a:srgbClr val="000000"/>
                </a:solidFill>
                <a:latin typeface="Monaco"/>
              </a:rPr>
              <a:t>configureClientOutboundChannel</a:t>
            </a:r>
            <a:r>
              <a:rPr lang="en-US" sz="1800" b="1" dirty="0" smtClean="0">
                <a:solidFill>
                  <a:srgbClr val="000000"/>
                </a:solidFill>
                <a:latin typeface="Monaco"/>
              </a:rPr>
              <a:t>(</a:t>
            </a:r>
          </a:p>
          <a:p>
            <a:pPr marL="0" indent="0">
              <a:buNone/>
            </a:pPr>
            <a:r>
              <a:rPr lang="en-US" sz="1800" b="1" dirty="0">
                <a:solidFill>
                  <a:srgbClr val="000000"/>
                </a:solidFill>
                <a:latin typeface="Monaco"/>
              </a:rPr>
              <a:t> </a:t>
            </a:r>
            <a:r>
              <a:rPr lang="en-US" sz="1800" b="1" dirty="0" smtClean="0">
                <a:solidFill>
                  <a:srgbClr val="000000"/>
                </a:solidFill>
                <a:latin typeface="Monaco"/>
              </a:rPr>
              <a:t>   </a:t>
            </a:r>
            <a:r>
              <a:rPr lang="en-US" sz="1800" b="1" dirty="0" err="1" smtClean="0">
                <a:solidFill>
                  <a:srgbClr val="000000"/>
                </a:solidFill>
                <a:latin typeface="Monaco"/>
              </a:rPr>
              <a:t>ChannelRegistration</a:t>
            </a:r>
            <a:r>
              <a:rPr lang="en-US" sz="1800" b="1" dirty="0" smtClean="0">
                <a:solidFill>
                  <a:srgbClr val="000000"/>
                </a:solidFill>
                <a:latin typeface="Monaco"/>
              </a:rPr>
              <a:t> </a:t>
            </a:r>
            <a:r>
              <a:rPr lang="en-US" sz="1800" b="1" dirty="0">
                <a:solidFill>
                  <a:srgbClr val="6A3E3E"/>
                </a:solidFill>
                <a:latin typeface="Monaco"/>
              </a:rPr>
              <a:t>registration</a:t>
            </a:r>
            <a:r>
              <a:rPr lang="en-US" sz="1800" b="1" dirty="0">
                <a:solidFill>
                  <a:srgbClr val="000000"/>
                </a:solidFill>
                <a:latin typeface="Monaco"/>
              </a:rPr>
              <a:t>) {}</a:t>
            </a:r>
            <a:endParaRPr lang="en-US" sz="18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err="1" smtClean="0"/>
              <a:t>WebSocket</a:t>
            </a:r>
            <a:r>
              <a:rPr lang="en-US" dirty="0" smtClean="0"/>
              <a:t> Authorization</a:t>
            </a:r>
          </a:p>
        </p:txBody>
      </p:sp>
    </p:spTree>
    <p:extLst>
      <p:ext uri="{BB962C8B-B14F-4D97-AF65-F5344CB8AC3E}">
        <p14:creationId xmlns:p14="http://schemas.microsoft.com/office/powerpoint/2010/main" val="2150169062"/>
      </p:ext>
    </p:extLst>
  </p:cSld>
  <p:clrMapOvr>
    <a:masterClrMapping/>
  </p:clrMapOvr>
  <p:transition>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err="1" smtClean="0"/>
              <a:t>WebSocket</a:t>
            </a:r>
            <a:r>
              <a:rPr lang="en-US" dirty="0" smtClean="0"/>
              <a:t> Security</a:t>
            </a:r>
            <a:endParaRPr lang="en-US" dirty="0"/>
          </a:p>
        </p:txBody>
      </p:sp>
      <p:sp>
        <p:nvSpPr>
          <p:cNvPr id="31746"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r>
              <a:rPr lang="en-US" dirty="0" smtClean="0">
                <a:latin typeface="Arial" charset="0"/>
              </a:rPr>
              <a:t>Spring Session</a:t>
            </a:r>
            <a:endParaRPr lang="en-US" dirty="0">
              <a:latin typeface="Arial" charset="0"/>
            </a:endParaRPr>
          </a:p>
        </p:txBody>
      </p:sp>
    </p:spTree>
    <p:extLst>
      <p:ext uri="{BB962C8B-B14F-4D97-AF65-F5344CB8AC3E}">
        <p14:creationId xmlns:p14="http://schemas.microsoft.com/office/powerpoint/2010/main" val="5325354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key cryptography</a:t>
            </a:r>
          </a:p>
        </p:txBody>
      </p:sp>
      <p:sp>
        <p:nvSpPr>
          <p:cNvPr id="4" name="Slide Number Placeholder 3"/>
          <p:cNvSpPr>
            <a:spLocks noGrp="1"/>
          </p:cNvSpPr>
          <p:nvPr>
            <p:ph type="sldNum" sz="quarter" idx="12"/>
          </p:nvPr>
        </p:nvSpPr>
        <p:spPr/>
        <p:txBody>
          <a:bodyPr/>
          <a:lstStyle/>
          <a:p>
            <a:fld id="{3CA7D8A6-1136-4C38-ADB5-83A54ED516A9}" type="slidenum">
              <a:rPr lang="en-US" smtClean="0"/>
              <a:t>15</a:t>
            </a:fld>
            <a:endParaRPr lang="en-US" dirty="0"/>
          </a:p>
        </p:txBody>
      </p:sp>
      <p:pic>
        <p:nvPicPr>
          <p:cNvPr id="6" name="Picture 5"/>
          <p:cNvPicPr>
            <a:picLocks noChangeAspect="1"/>
          </p:cNvPicPr>
          <p:nvPr/>
        </p:nvPicPr>
        <p:blipFill>
          <a:blip r:embed="rId2"/>
          <a:stretch>
            <a:fillRect/>
          </a:stretch>
        </p:blipFill>
        <p:spPr>
          <a:xfrm>
            <a:off x="1752600" y="1276350"/>
            <a:ext cx="5778605" cy="2667000"/>
          </a:xfrm>
          <a:prstGeom prst="rect">
            <a:avLst/>
          </a:prstGeom>
        </p:spPr>
      </p:pic>
    </p:spTree>
    <p:extLst>
      <p:ext uri="{BB962C8B-B14F-4D97-AF65-F5344CB8AC3E}">
        <p14:creationId xmlns:p14="http://schemas.microsoft.com/office/powerpoint/2010/main" val="170643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What to Secure</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Identity </a:t>
            </a:r>
            <a:r>
              <a:rPr lang="en-IN" b="1" dirty="0" smtClean="0"/>
              <a:t>management</a:t>
            </a:r>
          </a:p>
          <a:p>
            <a:r>
              <a:rPr lang="en-IN" b="1" dirty="0"/>
              <a:t>Secured </a:t>
            </a:r>
            <a:r>
              <a:rPr lang="en-IN" b="1" dirty="0" smtClean="0"/>
              <a:t>connections</a:t>
            </a:r>
          </a:p>
          <a:p>
            <a:r>
              <a:rPr lang="en-IN" b="1" dirty="0"/>
              <a:t>Sensitive data </a:t>
            </a:r>
            <a:r>
              <a:rPr lang="en-IN" b="1" dirty="0" smtClean="0"/>
              <a:t>protection</a:t>
            </a:r>
          </a:p>
          <a:p>
            <a:r>
              <a:rPr lang="en-IN" b="1" dirty="0"/>
              <a:t>SQL (and other code) </a:t>
            </a:r>
            <a:r>
              <a:rPr lang="en-IN" b="1" dirty="0" smtClean="0"/>
              <a:t>injection</a:t>
            </a:r>
          </a:p>
          <a:p>
            <a:pPr lvl="1"/>
            <a:r>
              <a:rPr lang="en-IN" dirty="0"/>
              <a:t>Validating user input is a very important part of </a:t>
            </a:r>
            <a:r>
              <a:rPr lang="en-IN" dirty="0" smtClean="0"/>
              <a:t>application security</a:t>
            </a:r>
            <a:r>
              <a:rPr lang="en-IN" dirty="0"/>
              <a:t>. If data is not validated, an attacker could potentially write any kind of string as </a:t>
            </a:r>
            <a:r>
              <a:rPr lang="en-IN" dirty="0" smtClean="0"/>
              <a:t>input (</a:t>
            </a:r>
            <a:r>
              <a:rPr lang="en-IN" dirty="0"/>
              <a:t>including SQL or server-side code) and send that information to the server. If the server </a:t>
            </a:r>
            <a:r>
              <a:rPr lang="en-IN" dirty="0" smtClean="0"/>
              <a:t>code is </a:t>
            </a:r>
            <a:r>
              <a:rPr lang="en-IN" dirty="0"/>
              <a:t>not properly written, the attacker could wreak significant havoc, as she could execute </a:t>
            </a:r>
            <a:r>
              <a:rPr lang="en-IN" dirty="0" smtClean="0"/>
              <a:t>any arbitrary </a:t>
            </a:r>
            <a:r>
              <a:rPr lang="en-IN" dirty="0"/>
              <a:t>code on the server.</a:t>
            </a:r>
            <a:endParaRPr lang="en-IN" b="1" dirty="0" smtClean="0"/>
          </a:p>
          <a:p>
            <a:r>
              <a:rPr lang="en-IN" b="1" dirty="0"/>
              <a:t>Denial of service </a:t>
            </a:r>
            <a:r>
              <a:rPr lang="en-IN" b="1" dirty="0" smtClean="0"/>
              <a:t>attacks</a:t>
            </a:r>
          </a:p>
          <a:p>
            <a:pPr lvl="1"/>
            <a:r>
              <a:rPr lang="en-IN" dirty="0"/>
              <a:t>These attacks consist of making the target system </a:t>
            </a:r>
            <a:r>
              <a:rPr lang="en-IN" dirty="0" smtClean="0"/>
              <a:t>unresponsive to </a:t>
            </a:r>
            <a:r>
              <a:rPr lang="en-IN" dirty="0"/>
              <a:t>its intended users.</a:t>
            </a:r>
            <a:endParaRPr lang="en-IN" b="1" dirty="0" smtClean="0"/>
          </a:p>
          <a:p>
            <a:r>
              <a:rPr lang="en-IN" b="1" dirty="0"/>
              <a:t>Cross-site scripting and output </a:t>
            </a:r>
            <a:r>
              <a:rPr lang="en-IN" b="1" dirty="0" smtClean="0"/>
              <a:t>sanitation</a:t>
            </a:r>
          </a:p>
          <a:p>
            <a:pPr lvl="1"/>
            <a:r>
              <a:rPr lang="en-IN" dirty="0"/>
              <a:t>A kind of injection can be done where the </a:t>
            </a:r>
            <a:r>
              <a:rPr lang="en-IN" dirty="0" smtClean="0"/>
              <a:t>target is </a:t>
            </a:r>
            <a:r>
              <a:rPr lang="en-IN" dirty="0"/>
              <a:t>the client part of the application. The idea is that the attacker can make an </a:t>
            </a:r>
            <a:r>
              <a:rPr lang="en-IN" dirty="0" smtClean="0"/>
              <a:t>application return </a:t>
            </a:r>
            <a:r>
              <a:rPr lang="en-IN" dirty="0"/>
              <a:t>malicious code inside the web pages returned, and thus execute it in the user’s browser.</a:t>
            </a:r>
          </a:p>
        </p:txBody>
      </p:sp>
      <p:sp>
        <p:nvSpPr>
          <p:cNvPr id="4" name="Slide Number Placeholder 3"/>
          <p:cNvSpPr>
            <a:spLocks noGrp="1"/>
          </p:cNvSpPr>
          <p:nvPr>
            <p:ph type="sldNum" sz="quarter" idx="12"/>
          </p:nvPr>
        </p:nvSpPr>
        <p:spPr/>
        <p:txBody>
          <a:bodyPr/>
          <a:lstStyle/>
          <a:p>
            <a:fld id="{3CA7D8A6-1136-4C38-ADB5-83A54ED516A9}" type="slidenum">
              <a:rPr lang="en-US" smtClean="0"/>
              <a:t>16</a:t>
            </a:fld>
            <a:endParaRPr lang="en-US" dirty="0"/>
          </a:p>
        </p:txBody>
      </p:sp>
    </p:spTree>
    <p:extLst>
      <p:ext uri="{BB962C8B-B14F-4D97-AF65-F5344CB8AC3E}">
        <p14:creationId xmlns:p14="http://schemas.microsoft.com/office/powerpoint/2010/main" val="227481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Java </a:t>
            </a:r>
            <a:r>
              <a:rPr lang="en-IN" b="0" dirty="0" smtClean="0"/>
              <a:t>and J2EE Options </a:t>
            </a:r>
            <a:r>
              <a:rPr lang="en-IN" b="0" dirty="0"/>
              <a:t>for Security</a:t>
            </a:r>
            <a:endParaRPr lang="en-IN" dirty="0"/>
          </a:p>
        </p:txBody>
      </p:sp>
      <p:sp>
        <p:nvSpPr>
          <p:cNvPr id="3" name="Content Placeholder 2"/>
          <p:cNvSpPr>
            <a:spLocks noGrp="1"/>
          </p:cNvSpPr>
          <p:nvPr>
            <p:ph idx="1"/>
          </p:nvPr>
        </p:nvSpPr>
        <p:spPr/>
        <p:txBody>
          <a:bodyPr>
            <a:normAutofit/>
          </a:bodyPr>
          <a:lstStyle/>
          <a:p>
            <a:r>
              <a:rPr lang="en-IN" b="1" dirty="0"/>
              <a:t>Java Cryptography Architecture (JCA) </a:t>
            </a:r>
            <a:endParaRPr lang="en-IN" b="1" dirty="0" smtClean="0"/>
          </a:p>
          <a:p>
            <a:pPr lvl="1"/>
            <a:r>
              <a:rPr lang="en-IN" dirty="0" smtClean="0"/>
              <a:t>This </a:t>
            </a:r>
            <a:r>
              <a:rPr lang="en-IN" dirty="0"/>
              <a:t>API offers support for </a:t>
            </a:r>
            <a:r>
              <a:rPr lang="en-IN" dirty="0" smtClean="0"/>
              <a:t>cryptographic algorithms</a:t>
            </a:r>
            <a:r>
              <a:rPr lang="en-IN" dirty="0"/>
              <a:t>, including hash-digest and digital-signature support</a:t>
            </a:r>
            <a:r>
              <a:rPr lang="en-IN" dirty="0" smtClean="0"/>
              <a:t>.</a:t>
            </a:r>
          </a:p>
          <a:p>
            <a:r>
              <a:rPr lang="en-IN" sz="2400" b="1" dirty="0"/>
              <a:t>Java Cryptographic Extensions (JCE) </a:t>
            </a:r>
            <a:endParaRPr lang="en-IN" sz="2400" b="1" dirty="0" smtClean="0"/>
          </a:p>
          <a:p>
            <a:pPr lvl="1"/>
            <a:r>
              <a:rPr lang="en-IN" sz="2000" dirty="0" smtClean="0"/>
              <a:t>This </a:t>
            </a:r>
            <a:r>
              <a:rPr lang="en-IN" sz="2000" dirty="0"/>
              <a:t>API mainly provides facilities for the </a:t>
            </a:r>
            <a:r>
              <a:rPr lang="en-IN" sz="2000" dirty="0" smtClean="0"/>
              <a:t>encryption and </a:t>
            </a:r>
            <a:r>
              <a:rPr lang="en-IN" sz="2000" dirty="0"/>
              <a:t>decryption of strings and also secret key generation for symmetric algorithms</a:t>
            </a:r>
            <a:r>
              <a:rPr lang="en-IN" sz="2000" dirty="0" smtClean="0"/>
              <a:t>.</a:t>
            </a:r>
          </a:p>
          <a:p>
            <a:r>
              <a:rPr lang="en-IN" sz="2400" b="1" dirty="0"/>
              <a:t>Java Certification Path API (</a:t>
            </a:r>
            <a:r>
              <a:rPr lang="en-IN" sz="2400" b="1" dirty="0" err="1"/>
              <a:t>CertPath</a:t>
            </a:r>
            <a:r>
              <a:rPr lang="en-IN" sz="2400" b="1" dirty="0"/>
              <a:t>) </a:t>
            </a:r>
            <a:endParaRPr lang="en-IN" sz="2400" b="1" dirty="0" smtClean="0"/>
          </a:p>
          <a:p>
            <a:pPr lvl="1"/>
            <a:r>
              <a:rPr lang="en-IN" sz="2000" dirty="0" smtClean="0"/>
              <a:t>This </a:t>
            </a:r>
            <a:r>
              <a:rPr lang="en-IN" sz="2000" dirty="0"/>
              <a:t>API provides comprehensive functionality </a:t>
            </a:r>
            <a:r>
              <a:rPr lang="en-IN" sz="2000" dirty="0" smtClean="0"/>
              <a:t>for integrating </a:t>
            </a:r>
            <a:r>
              <a:rPr lang="en-IN" sz="2000" dirty="0"/>
              <a:t>the validation and verification of digital certificates into an application.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17</a:t>
            </a:fld>
            <a:endParaRPr lang="en-US" dirty="0"/>
          </a:p>
        </p:txBody>
      </p:sp>
    </p:spTree>
    <p:extLst>
      <p:ext uri="{BB962C8B-B14F-4D97-AF65-F5344CB8AC3E}">
        <p14:creationId xmlns:p14="http://schemas.microsoft.com/office/powerpoint/2010/main" val="280205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Java </a:t>
            </a:r>
            <a:r>
              <a:rPr lang="en-IN" b="0" dirty="0" smtClean="0"/>
              <a:t>and J2EE Options </a:t>
            </a:r>
            <a:r>
              <a:rPr lang="en-IN" b="0" dirty="0"/>
              <a:t>for Security</a:t>
            </a:r>
            <a:endParaRPr lang="en-IN" dirty="0"/>
          </a:p>
        </p:txBody>
      </p:sp>
      <p:sp>
        <p:nvSpPr>
          <p:cNvPr id="3" name="Content Placeholder 2"/>
          <p:cNvSpPr>
            <a:spLocks noGrp="1"/>
          </p:cNvSpPr>
          <p:nvPr>
            <p:ph idx="1"/>
          </p:nvPr>
        </p:nvSpPr>
        <p:spPr/>
        <p:txBody>
          <a:bodyPr>
            <a:normAutofit/>
          </a:bodyPr>
          <a:lstStyle/>
          <a:p>
            <a:r>
              <a:rPr lang="en-IN" b="1" dirty="0"/>
              <a:t>Java Secure Socket Extension (JSSE) </a:t>
            </a:r>
            <a:endParaRPr lang="en-IN" b="1" dirty="0" smtClean="0"/>
          </a:p>
          <a:p>
            <a:pPr lvl="1"/>
            <a:r>
              <a:rPr lang="en-IN" dirty="0" smtClean="0"/>
              <a:t>This </a:t>
            </a:r>
            <a:r>
              <a:rPr lang="en-IN" dirty="0"/>
              <a:t>API Provides a standardized set of features </a:t>
            </a:r>
            <a:r>
              <a:rPr lang="en-IN" dirty="0" smtClean="0"/>
              <a:t>to offer </a:t>
            </a:r>
            <a:r>
              <a:rPr lang="en-IN" dirty="0"/>
              <a:t>support for SSL and TLS protocols, both client and server, in Java.</a:t>
            </a:r>
          </a:p>
          <a:p>
            <a:r>
              <a:rPr lang="en-IN" b="1" dirty="0" smtClean="0"/>
              <a:t>Java </a:t>
            </a:r>
            <a:r>
              <a:rPr lang="en-IN" b="1" dirty="0"/>
              <a:t>Authentication and Authorization Service (JAAS) </a:t>
            </a:r>
            <a:endParaRPr lang="en-IN" b="1" dirty="0" smtClean="0"/>
          </a:p>
          <a:p>
            <a:pPr lvl="1"/>
            <a:r>
              <a:rPr lang="en-IN" dirty="0" smtClean="0"/>
              <a:t>This </a:t>
            </a:r>
            <a:r>
              <a:rPr lang="en-IN" dirty="0"/>
              <a:t>API provides service </a:t>
            </a:r>
            <a:r>
              <a:rPr lang="en-IN" dirty="0" smtClean="0"/>
              <a:t>for authentication </a:t>
            </a:r>
            <a:r>
              <a:rPr lang="en-IN" dirty="0"/>
              <a:t>and authorization in Java applications. </a:t>
            </a:r>
            <a:endParaRPr lang="en-IN" dirty="0" smtClean="0"/>
          </a:p>
          <a:p>
            <a:pPr lvl="1"/>
            <a:r>
              <a:rPr lang="en-IN" dirty="0" smtClean="0"/>
              <a:t>It </a:t>
            </a:r>
            <a:r>
              <a:rPr lang="en-IN" dirty="0"/>
              <a:t>provides a pluggable system </a:t>
            </a:r>
            <a:r>
              <a:rPr lang="en-IN" dirty="0" smtClean="0"/>
              <a:t>where authentication </a:t>
            </a:r>
            <a:r>
              <a:rPr lang="en-IN" dirty="0"/>
              <a:t>mechanisms can be plugged in independently to applications.</a:t>
            </a:r>
          </a:p>
        </p:txBody>
      </p:sp>
      <p:sp>
        <p:nvSpPr>
          <p:cNvPr id="4" name="Slide Number Placeholder 3"/>
          <p:cNvSpPr>
            <a:spLocks noGrp="1"/>
          </p:cNvSpPr>
          <p:nvPr>
            <p:ph type="sldNum" sz="quarter" idx="12"/>
          </p:nvPr>
        </p:nvSpPr>
        <p:spPr/>
        <p:txBody>
          <a:bodyPr/>
          <a:lstStyle/>
          <a:p>
            <a:fld id="{3CA7D8A6-1136-4C38-ADB5-83A54ED516A9}" type="slidenum">
              <a:rPr lang="en-US" smtClean="0"/>
              <a:t>18</a:t>
            </a:fld>
            <a:endParaRPr lang="en-US" dirty="0"/>
          </a:p>
        </p:txBody>
      </p:sp>
    </p:spTree>
    <p:extLst>
      <p:ext uri="{BB962C8B-B14F-4D97-AF65-F5344CB8AC3E}">
        <p14:creationId xmlns:p14="http://schemas.microsoft.com/office/powerpoint/2010/main" val="69218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Security</a:t>
            </a:r>
            <a:endParaRPr lang="en-IN" dirty="0"/>
          </a:p>
        </p:txBody>
      </p:sp>
      <p:sp>
        <p:nvSpPr>
          <p:cNvPr id="3" name="Content Placeholder 2"/>
          <p:cNvSpPr>
            <a:spLocks noGrp="1"/>
          </p:cNvSpPr>
          <p:nvPr>
            <p:ph idx="1"/>
          </p:nvPr>
        </p:nvSpPr>
        <p:spPr/>
        <p:txBody>
          <a:bodyPr>
            <a:normAutofit/>
          </a:bodyPr>
          <a:lstStyle/>
          <a:p>
            <a:r>
              <a:rPr lang="en-IN" b="1" dirty="0"/>
              <a:t>It’s built on top of the successful Spring </a:t>
            </a:r>
            <a:r>
              <a:rPr lang="en-IN" b="1" dirty="0" smtClean="0"/>
              <a:t>Framework</a:t>
            </a:r>
          </a:p>
          <a:p>
            <a:pPr lvl="1"/>
            <a:r>
              <a:rPr lang="en-IN" dirty="0" smtClean="0"/>
              <a:t>Dependency Injection </a:t>
            </a:r>
            <a:r>
              <a:rPr lang="en-IN" dirty="0"/>
              <a:t>(DI) and Aspect-Oriented Programming (AOP</a:t>
            </a:r>
            <a:r>
              <a:rPr lang="en-IN" dirty="0" smtClean="0"/>
              <a:t>)</a:t>
            </a:r>
          </a:p>
          <a:p>
            <a:r>
              <a:rPr lang="en-IN" b="1" dirty="0"/>
              <a:t>It provides out-of-the-box support for many authentication </a:t>
            </a:r>
            <a:r>
              <a:rPr lang="en-IN" b="1" dirty="0" smtClean="0"/>
              <a:t>models</a:t>
            </a:r>
          </a:p>
          <a:p>
            <a:pPr lvl="1"/>
            <a:r>
              <a:rPr lang="en-IN" dirty="0"/>
              <a:t>Spring Security supports out-of-the-box integration with </a:t>
            </a:r>
            <a:r>
              <a:rPr lang="en-IN" dirty="0" smtClean="0"/>
              <a:t>Lightweight Directory </a:t>
            </a:r>
            <a:r>
              <a:rPr lang="en-IN" dirty="0"/>
              <a:t>Access Protocol (LDAP), OpenID, Form authentication, Certificate </a:t>
            </a:r>
            <a:r>
              <a:rPr lang="en-IN" dirty="0" smtClean="0"/>
              <a:t>X.509 authentication</a:t>
            </a:r>
            <a:r>
              <a:rPr lang="en-IN" dirty="0"/>
              <a:t>, database authentication, </a:t>
            </a:r>
            <a:r>
              <a:rPr lang="en-IN" dirty="0" err="1"/>
              <a:t>Jasypt</a:t>
            </a:r>
            <a:r>
              <a:rPr lang="en-IN" dirty="0"/>
              <a:t> cryptography, and lots more. </a:t>
            </a:r>
            <a:endParaRPr lang="en-IN" dirty="0" smtClean="0"/>
          </a:p>
          <a:p>
            <a:pPr lvl="1"/>
            <a:r>
              <a:rPr lang="en-IN" dirty="0" smtClean="0"/>
              <a:t>All </a:t>
            </a:r>
            <a:r>
              <a:rPr lang="en-IN" dirty="0"/>
              <a:t>this </a:t>
            </a:r>
            <a:r>
              <a:rPr lang="en-IN" dirty="0" smtClean="0"/>
              <a:t>support means </a:t>
            </a:r>
            <a:r>
              <a:rPr lang="en-IN" dirty="0"/>
              <a:t>that Spring Security adapts to your security needs—and not only that, it can change </a:t>
            </a:r>
            <a:r>
              <a:rPr lang="en-IN" dirty="0" smtClean="0"/>
              <a:t>if your </a:t>
            </a:r>
            <a:r>
              <a:rPr lang="en-IN" dirty="0"/>
              <a:t>needs change, without much effort involved for the developer.</a:t>
            </a:r>
          </a:p>
        </p:txBody>
      </p:sp>
      <p:sp>
        <p:nvSpPr>
          <p:cNvPr id="4" name="Slide Number Placeholder 3"/>
          <p:cNvSpPr>
            <a:spLocks noGrp="1"/>
          </p:cNvSpPr>
          <p:nvPr>
            <p:ph type="sldNum" sz="quarter" idx="12"/>
          </p:nvPr>
        </p:nvSpPr>
        <p:spPr/>
        <p:txBody>
          <a:bodyPr/>
          <a:lstStyle/>
          <a:p>
            <a:fld id="{3CA7D8A6-1136-4C38-ADB5-83A54ED516A9}" type="slidenum">
              <a:rPr lang="en-US" smtClean="0"/>
              <a:t>19</a:t>
            </a:fld>
            <a:endParaRPr lang="en-US" dirty="0"/>
          </a:p>
        </p:txBody>
      </p:sp>
    </p:spTree>
    <p:extLst>
      <p:ext uri="{BB962C8B-B14F-4D97-AF65-F5344CB8AC3E}">
        <p14:creationId xmlns:p14="http://schemas.microsoft.com/office/powerpoint/2010/main" val="384514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a:xfrm>
            <a:off x="345281" y="914400"/>
            <a:ext cx="8417719" cy="3638550"/>
          </a:xfrm>
        </p:spPr>
        <p:txBody>
          <a:bodyPr/>
          <a:lstStyle/>
          <a:p>
            <a:r>
              <a:rPr lang="en-US" dirty="0" smtClean="0"/>
              <a:t>Introductions</a:t>
            </a:r>
          </a:p>
          <a:p>
            <a:r>
              <a:rPr lang="en-US" dirty="0" smtClean="0"/>
              <a:t>Spring Security (Java </a:t>
            </a:r>
            <a:r>
              <a:rPr lang="en-US" dirty="0" err="1" smtClean="0"/>
              <a:t>Config</a:t>
            </a:r>
            <a:r>
              <a:rPr lang="en-US" dirty="0" smtClean="0"/>
              <a:t>)</a:t>
            </a:r>
          </a:p>
          <a:p>
            <a:r>
              <a:rPr lang="en-US" dirty="0" smtClean="0"/>
              <a:t>Custom Authentication</a:t>
            </a:r>
          </a:p>
          <a:p>
            <a:r>
              <a:rPr lang="en-US" dirty="0" smtClean="0"/>
              <a:t>Spring Data Integration</a:t>
            </a:r>
          </a:p>
          <a:p>
            <a:r>
              <a:rPr lang="en-US" dirty="0" smtClean="0"/>
              <a:t>Testing Support</a:t>
            </a:r>
          </a:p>
          <a:p>
            <a:r>
              <a:rPr lang="en-US" dirty="0" err="1" smtClean="0"/>
              <a:t>WebSocket</a:t>
            </a:r>
            <a:r>
              <a:rPr lang="en-US" dirty="0" smtClean="0"/>
              <a:t> Support</a:t>
            </a:r>
            <a:endParaRPr lang="en-US" dirty="0"/>
          </a:p>
          <a:p>
            <a:r>
              <a:rPr lang="en-US" dirty="0" smtClean="0"/>
              <a:t>White Hat Hacker</a:t>
            </a:r>
            <a:endParaRPr lang="en-US" dirty="0"/>
          </a:p>
          <a:p>
            <a:endParaRPr lang="en-US" dirty="0" smtClean="0"/>
          </a:p>
          <a:p>
            <a:pPr lvl="1"/>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a:p>
        </p:txBody>
      </p:sp>
    </p:spTree>
    <p:extLst>
      <p:ext uri="{BB962C8B-B14F-4D97-AF65-F5344CB8AC3E}">
        <p14:creationId xmlns:p14="http://schemas.microsoft.com/office/powerpoint/2010/main" val="16968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Security</a:t>
            </a:r>
            <a:endParaRPr lang="en-IN" dirty="0"/>
          </a:p>
        </p:txBody>
      </p:sp>
      <p:sp>
        <p:nvSpPr>
          <p:cNvPr id="3" name="Content Placeholder 2"/>
          <p:cNvSpPr>
            <a:spLocks noGrp="1"/>
          </p:cNvSpPr>
          <p:nvPr>
            <p:ph idx="1"/>
          </p:nvPr>
        </p:nvSpPr>
        <p:spPr/>
        <p:txBody>
          <a:bodyPr>
            <a:normAutofit/>
          </a:bodyPr>
          <a:lstStyle/>
          <a:p>
            <a:r>
              <a:rPr lang="en-IN" b="1" dirty="0"/>
              <a:t>It offers layered security </a:t>
            </a:r>
            <a:r>
              <a:rPr lang="en-IN" b="1" dirty="0" smtClean="0"/>
              <a:t>services</a:t>
            </a:r>
          </a:p>
          <a:p>
            <a:pPr lvl="1"/>
            <a:r>
              <a:rPr lang="en-IN" dirty="0"/>
              <a:t>Spring Security allows you to secure your application </a:t>
            </a:r>
            <a:r>
              <a:rPr lang="en-IN" dirty="0" smtClean="0"/>
              <a:t>at different </a:t>
            </a:r>
            <a:r>
              <a:rPr lang="en-IN" dirty="0"/>
              <a:t>levels, and to secure your web URLs, views, service methods, and domain model</a:t>
            </a:r>
            <a:r>
              <a:rPr lang="en-IN" dirty="0" smtClean="0"/>
              <a:t>.</a:t>
            </a:r>
          </a:p>
          <a:p>
            <a:pPr lvl="1"/>
            <a:r>
              <a:rPr lang="en-IN" dirty="0" smtClean="0"/>
              <a:t>You can </a:t>
            </a:r>
            <a:r>
              <a:rPr lang="en-IN" dirty="0"/>
              <a:t>pick and combine these features to achieve your security goals.</a:t>
            </a:r>
          </a:p>
        </p:txBody>
      </p:sp>
      <p:sp>
        <p:nvSpPr>
          <p:cNvPr id="4" name="Slide Number Placeholder 3"/>
          <p:cNvSpPr>
            <a:spLocks noGrp="1"/>
          </p:cNvSpPr>
          <p:nvPr>
            <p:ph type="sldNum" sz="quarter" idx="12"/>
          </p:nvPr>
        </p:nvSpPr>
        <p:spPr/>
        <p:txBody>
          <a:bodyPr/>
          <a:lstStyle/>
          <a:p>
            <a:fld id="{3CA7D8A6-1136-4C38-ADB5-83A54ED516A9}" type="slidenum">
              <a:rPr lang="en-US" smtClean="0"/>
              <a:t>20</a:t>
            </a:fld>
            <a:endParaRPr lang="en-US" dirty="0"/>
          </a:p>
        </p:txBody>
      </p:sp>
    </p:spTree>
    <p:extLst>
      <p:ext uri="{BB962C8B-B14F-4D97-AF65-F5344CB8AC3E}">
        <p14:creationId xmlns:p14="http://schemas.microsoft.com/office/powerpoint/2010/main" val="3031923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Where Does Spring Security Fit In?</a:t>
            </a:r>
            <a:endParaRPr lang="en-IN" dirty="0"/>
          </a:p>
        </p:txBody>
      </p:sp>
      <p:sp>
        <p:nvSpPr>
          <p:cNvPr id="3" name="Content Placeholder 2"/>
          <p:cNvSpPr>
            <a:spLocks noGrp="1"/>
          </p:cNvSpPr>
          <p:nvPr>
            <p:ph idx="1"/>
          </p:nvPr>
        </p:nvSpPr>
        <p:spPr/>
        <p:txBody>
          <a:bodyPr>
            <a:normAutofit fontScale="92500"/>
          </a:bodyPr>
          <a:lstStyle/>
          <a:p>
            <a:r>
              <a:rPr lang="en-IN" b="1" dirty="0"/>
              <a:t>Your application is in </a:t>
            </a:r>
            <a:r>
              <a:rPr lang="en-IN" b="1" dirty="0" smtClean="0"/>
              <a:t>Java</a:t>
            </a:r>
          </a:p>
          <a:p>
            <a:r>
              <a:rPr lang="en-IN" b="1" dirty="0"/>
              <a:t>You need role-based </a:t>
            </a:r>
            <a:r>
              <a:rPr lang="en-IN" b="1" dirty="0" smtClean="0"/>
              <a:t>authentication/authorization</a:t>
            </a:r>
          </a:p>
          <a:p>
            <a:r>
              <a:rPr lang="en-IN" b="1" dirty="0"/>
              <a:t>You want to secure a web application from malicious </a:t>
            </a:r>
            <a:r>
              <a:rPr lang="en-IN" b="1" dirty="0" smtClean="0"/>
              <a:t>users</a:t>
            </a:r>
            <a:endParaRPr lang="en-IN" dirty="0" smtClean="0"/>
          </a:p>
          <a:p>
            <a:r>
              <a:rPr lang="en-IN" b="1" dirty="0"/>
              <a:t>You need to integrate with OpenID, LDAP, Active Directory, and databases as </a:t>
            </a:r>
            <a:r>
              <a:rPr lang="en-IN" b="1" dirty="0" smtClean="0"/>
              <a:t>security providers</a:t>
            </a:r>
          </a:p>
          <a:p>
            <a:pPr lvl="1"/>
            <a:r>
              <a:rPr lang="en-IN" dirty="0"/>
              <a:t>If you need to integrate with a particular Users and Roles or Groups provider, </a:t>
            </a:r>
            <a:r>
              <a:rPr lang="en-IN" dirty="0" smtClean="0"/>
              <a:t>you should </a:t>
            </a:r>
            <a:r>
              <a:rPr lang="en-IN" dirty="0"/>
              <a:t>take a look at the vast array of options Spring Security offers because integration </a:t>
            </a:r>
            <a:r>
              <a:rPr lang="en-IN" dirty="0" smtClean="0"/>
              <a:t>might be </a:t>
            </a:r>
            <a:r>
              <a:rPr lang="en-IN" dirty="0"/>
              <a:t>already implemented for you, saving you from writing lots of unnecessary code</a:t>
            </a:r>
            <a:r>
              <a:rPr lang="en-IN" dirty="0" smtClean="0"/>
              <a:t>.</a:t>
            </a:r>
          </a:p>
          <a:p>
            <a:r>
              <a:rPr lang="en-IN" sz="2400" b="1" dirty="0"/>
              <a:t>You need to secure your domain model and allow only certain users to access </a:t>
            </a:r>
            <a:r>
              <a:rPr lang="en-IN" sz="2400" b="1" dirty="0" smtClean="0"/>
              <a:t>certain objects </a:t>
            </a:r>
            <a:r>
              <a:rPr lang="en-IN" sz="2400" b="1" dirty="0"/>
              <a:t>in your application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21</a:t>
            </a:fld>
            <a:endParaRPr lang="en-US" dirty="0"/>
          </a:p>
        </p:txBody>
      </p:sp>
    </p:spTree>
    <p:extLst>
      <p:ext uri="{BB962C8B-B14F-4D97-AF65-F5344CB8AC3E}">
        <p14:creationId xmlns:p14="http://schemas.microsoft.com/office/powerpoint/2010/main" val="400179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Where Does Spring Security Fit In?</a:t>
            </a:r>
            <a:endParaRPr lang="en-IN" dirty="0"/>
          </a:p>
        </p:txBody>
      </p:sp>
      <p:sp>
        <p:nvSpPr>
          <p:cNvPr id="3" name="Content Placeholder 2"/>
          <p:cNvSpPr>
            <a:spLocks noGrp="1"/>
          </p:cNvSpPr>
          <p:nvPr>
            <p:ph idx="1"/>
          </p:nvPr>
        </p:nvSpPr>
        <p:spPr/>
        <p:txBody>
          <a:bodyPr>
            <a:normAutofit/>
          </a:bodyPr>
          <a:lstStyle/>
          <a:p>
            <a:r>
              <a:rPr lang="en-IN" b="1" dirty="0"/>
              <a:t>You want a nonintrusive, declarative way for adding security around your </a:t>
            </a:r>
            <a:r>
              <a:rPr lang="en-IN" b="1" dirty="0" smtClean="0"/>
              <a:t>application</a:t>
            </a:r>
          </a:p>
          <a:p>
            <a:pPr lvl="1"/>
            <a:r>
              <a:rPr lang="en-IN" dirty="0"/>
              <a:t>Security is a cross-cutting concern, not really a core business functionality of your </a:t>
            </a:r>
            <a:r>
              <a:rPr lang="en-IN" dirty="0" smtClean="0"/>
              <a:t>application (</a:t>
            </a:r>
            <a:r>
              <a:rPr lang="en-IN" dirty="0"/>
              <a:t>unless you work in a security provider firm). </a:t>
            </a:r>
            <a:endParaRPr lang="en-IN" dirty="0" smtClean="0"/>
          </a:p>
          <a:p>
            <a:pPr lvl="1"/>
            <a:r>
              <a:rPr lang="en-IN" dirty="0" smtClean="0"/>
              <a:t>As </a:t>
            </a:r>
            <a:r>
              <a:rPr lang="en-IN" dirty="0"/>
              <a:t>such, it is better if it can be treated as </a:t>
            </a:r>
            <a:r>
              <a:rPr lang="en-IN" dirty="0" smtClean="0"/>
              <a:t>a separate </a:t>
            </a:r>
            <a:r>
              <a:rPr lang="en-IN" dirty="0"/>
              <a:t>and modular add-on that you can declare, configure, and manage </a:t>
            </a:r>
            <a:r>
              <a:rPr lang="en-IN" dirty="0" smtClean="0"/>
              <a:t>independently of </a:t>
            </a:r>
            <a:r>
              <a:rPr lang="en-IN" dirty="0"/>
              <a:t>your main business concerns. </a:t>
            </a:r>
            <a:endParaRPr lang="en-IN" dirty="0" smtClean="0"/>
          </a:p>
          <a:p>
            <a:pPr lvl="1"/>
            <a:r>
              <a:rPr lang="en-IN" dirty="0" smtClean="0"/>
              <a:t>Spring </a:t>
            </a:r>
            <a:r>
              <a:rPr lang="en-IN" dirty="0"/>
              <a:t>Security is built with this in mind. By using </a:t>
            </a:r>
            <a:r>
              <a:rPr lang="en-IN" dirty="0" smtClean="0">
                <a:solidFill>
                  <a:srgbClr val="FF0000"/>
                </a:solidFill>
              </a:rPr>
              <a:t>Servlet Filters</a:t>
            </a:r>
            <a:r>
              <a:rPr lang="en-IN" dirty="0">
                <a:solidFill>
                  <a:srgbClr val="FF0000"/>
                </a:solidFill>
              </a:rPr>
              <a:t>, XML configuration, and AOP concepts</a:t>
            </a:r>
            <a:r>
              <a:rPr lang="en-IN" dirty="0"/>
              <a:t>, the framework tries not to pollute your</a:t>
            </a:r>
          </a:p>
          <a:p>
            <a:pPr lvl="1"/>
            <a:r>
              <a:rPr lang="en-IN" dirty="0"/>
              <a:t>application with security rules. </a:t>
            </a:r>
            <a:endParaRPr lang="en-IN" dirty="0" smtClean="0"/>
          </a:p>
          <a:p>
            <a:pPr lvl="1"/>
            <a:r>
              <a:rPr lang="en-IN" dirty="0" smtClean="0"/>
              <a:t>Even </a:t>
            </a:r>
            <a:r>
              <a:rPr lang="en-IN" dirty="0"/>
              <a:t>when using annotations, they are still metadata on top </a:t>
            </a:r>
            <a:r>
              <a:rPr lang="en-IN" dirty="0" smtClean="0"/>
              <a:t>of your </a:t>
            </a:r>
            <a:r>
              <a:rPr lang="en-IN" dirty="0"/>
              <a:t>code. </a:t>
            </a:r>
          </a:p>
        </p:txBody>
      </p:sp>
      <p:sp>
        <p:nvSpPr>
          <p:cNvPr id="4" name="Slide Number Placeholder 3"/>
          <p:cNvSpPr>
            <a:spLocks noGrp="1"/>
          </p:cNvSpPr>
          <p:nvPr>
            <p:ph type="sldNum" sz="quarter" idx="12"/>
          </p:nvPr>
        </p:nvSpPr>
        <p:spPr/>
        <p:txBody>
          <a:bodyPr/>
          <a:lstStyle/>
          <a:p>
            <a:fld id="{3CA7D8A6-1136-4C38-ADB5-83A54ED516A9}" type="slidenum">
              <a:rPr lang="en-US" smtClean="0"/>
              <a:t>22</a:t>
            </a:fld>
            <a:endParaRPr lang="en-US" dirty="0"/>
          </a:p>
        </p:txBody>
      </p:sp>
    </p:spTree>
    <p:extLst>
      <p:ext uri="{BB962C8B-B14F-4D97-AF65-F5344CB8AC3E}">
        <p14:creationId xmlns:p14="http://schemas.microsoft.com/office/powerpoint/2010/main" val="171253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Where Does Spring Security Fit In?</a:t>
            </a:r>
            <a:endParaRPr lang="en-IN" dirty="0"/>
          </a:p>
        </p:txBody>
      </p:sp>
      <p:sp>
        <p:nvSpPr>
          <p:cNvPr id="3" name="Content Placeholder 2"/>
          <p:cNvSpPr>
            <a:spLocks noGrp="1"/>
          </p:cNvSpPr>
          <p:nvPr>
            <p:ph idx="1"/>
          </p:nvPr>
        </p:nvSpPr>
        <p:spPr/>
        <p:txBody>
          <a:bodyPr>
            <a:normAutofit/>
          </a:bodyPr>
          <a:lstStyle/>
          <a:p>
            <a:r>
              <a:rPr lang="en-IN" b="1" dirty="0"/>
              <a:t>You want to secure your service layer the same way you secure your URLs, and you </a:t>
            </a:r>
            <a:r>
              <a:rPr lang="en-IN" b="1" dirty="0" smtClean="0"/>
              <a:t>need to </a:t>
            </a:r>
            <a:r>
              <a:rPr lang="en-IN" b="1" dirty="0"/>
              <a:t>add rules at the method level for allowing or disallowing user </a:t>
            </a:r>
            <a:r>
              <a:rPr lang="en-IN" b="1" dirty="0" smtClean="0"/>
              <a:t>access</a:t>
            </a:r>
          </a:p>
          <a:p>
            <a:r>
              <a:rPr lang="en-IN" b="1" dirty="0"/>
              <a:t>You need your application to remember its users on their next visit and allow them </a:t>
            </a:r>
            <a:r>
              <a:rPr lang="en-IN" b="1" dirty="0" smtClean="0"/>
              <a:t>access</a:t>
            </a:r>
          </a:p>
          <a:p>
            <a:pPr lvl="1"/>
            <a:r>
              <a:rPr lang="en-IN" dirty="0"/>
              <a:t>Spring supports out-of-the-box, remember-me functionality so that a user can </a:t>
            </a:r>
            <a:r>
              <a:rPr lang="en-IN" dirty="0" smtClean="0"/>
              <a:t>be automatically </a:t>
            </a:r>
            <a:r>
              <a:rPr lang="en-IN" dirty="0"/>
              <a:t>logged in on subsequent visits to your site, allowing them full or partial access </a:t>
            </a:r>
            <a:r>
              <a:rPr lang="en-IN" dirty="0" smtClean="0"/>
              <a:t>to their </a:t>
            </a:r>
            <a:r>
              <a:rPr lang="en-IN" dirty="0"/>
              <a:t>profile’s functionality</a:t>
            </a:r>
            <a:r>
              <a:rPr lang="en-IN" dirty="0" smtClean="0"/>
              <a:t>.</a:t>
            </a:r>
          </a:p>
          <a:p>
            <a:r>
              <a:rPr lang="en-IN" b="1" dirty="0"/>
              <a:t>You want to use public/private key certificates to </a:t>
            </a:r>
            <a:r>
              <a:rPr lang="en-IN" b="1" dirty="0" smtClean="0"/>
              <a:t> authenticate </a:t>
            </a:r>
            <a:r>
              <a:rPr lang="en-IN" b="1" dirty="0"/>
              <a:t>against your application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23</a:t>
            </a:fld>
            <a:endParaRPr lang="en-US" dirty="0"/>
          </a:p>
        </p:txBody>
      </p:sp>
    </p:spTree>
    <p:extLst>
      <p:ext uri="{BB962C8B-B14F-4D97-AF65-F5344CB8AC3E}">
        <p14:creationId xmlns:p14="http://schemas.microsoft.com/office/powerpoint/2010/main" val="410058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Where Does Spring Security Fit In?</a:t>
            </a:r>
            <a:endParaRPr lang="en-IN" dirty="0"/>
          </a:p>
        </p:txBody>
      </p:sp>
      <p:sp>
        <p:nvSpPr>
          <p:cNvPr id="3" name="Content Placeholder 2"/>
          <p:cNvSpPr>
            <a:spLocks noGrp="1"/>
          </p:cNvSpPr>
          <p:nvPr>
            <p:ph idx="1"/>
          </p:nvPr>
        </p:nvSpPr>
        <p:spPr/>
        <p:txBody>
          <a:bodyPr>
            <a:normAutofit/>
          </a:bodyPr>
          <a:lstStyle/>
          <a:p>
            <a:r>
              <a:rPr lang="en-IN" b="1" dirty="0"/>
              <a:t>You need to hide elements in your web pages from certain users and show them to </a:t>
            </a:r>
            <a:r>
              <a:rPr lang="en-IN" b="1" dirty="0" smtClean="0"/>
              <a:t>some others</a:t>
            </a:r>
          </a:p>
          <a:p>
            <a:r>
              <a:rPr lang="en-IN" b="1" dirty="0"/>
              <a:t>You need more flexibility than simple role-based authentication for your </a:t>
            </a:r>
            <a:r>
              <a:rPr lang="en-IN" b="1" dirty="0" smtClean="0"/>
              <a:t>application</a:t>
            </a:r>
          </a:p>
          <a:p>
            <a:pPr lvl="1"/>
            <a:r>
              <a:rPr lang="en-IN" dirty="0" smtClean="0"/>
              <a:t>For example</a:t>
            </a:r>
            <a:r>
              <a:rPr lang="en-IN" dirty="0"/>
              <a:t>, suppose that you want to allow access only to users over 18 years of age using </a:t>
            </a:r>
            <a:r>
              <a:rPr lang="en-IN" dirty="0" smtClean="0"/>
              <a:t>simple script </a:t>
            </a:r>
            <a:r>
              <a:rPr lang="en-IN" dirty="0"/>
              <a:t>expressions. </a:t>
            </a:r>
            <a:endParaRPr lang="en-IN" dirty="0" smtClean="0"/>
          </a:p>
          <a:p>
            <a:r>
              <a:rPr lang="en-IN" sz="2400" b="1" dirty="0"/>
              <a:t>You want your application to automatically handle HTTP status codes related </a:t>
            </a:r>
            <a:r>
              <a:rPr lang="en-IN" sz="2400" b="1" dirty="0" smtClean="0"/>
              <a:t>to authorization </a:t>
            </a:r>
            <a:r>
              <a:rPr lang="en-IN" sz="2400" b="1" dirty="0"/>
              <a:t>errors (401, 403, and others)</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24</a:t>
            </a:fld>
            <a:endParaRPr lang="en-US" dirty="0"/>
          </a:p>
        </p:txBody>
      </p:sp>
    </p:spTree>
    <p:extLst>
      <p:ext uri="{BB962C8B-B14F-4D97-AF65-F5344CB8AC3E}">
        <p14:creationId xmlns:p14="http://schemas.microsoft.com/office/powerpoint/2010/main" val="2749403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Where Does Spring Security Fit In?</a:t>
            </a:r>
            <a:endParaRPr lang="en-IN" dirty="0"/>
          </a:p>
        </p:txBody>
      </p:sp>
      <p:sp>
        <p:nvSpPr>
          <p:cNvPr id="3" name="Content Placeholder 2"/>
          <p:cNvSpPr>
            <a:spLocks noGrp="1"/>
          </p:cNvSpPr>
          <p:nvPr>
            <p:ph idx="1"/>
          </p:nvPr>
        </p:nvSpPr>
        <p:spPr/>
        <p:txBody>
          <a:bodyPr>
            <a:normAutofit/>
          </a:bodyPr>
          <a:lstStyle/>
          <a:p>
            <a:r>
              <a:rPr lang="en-IN" b="1" dirty="0"/>
              <a:t>You want to configure your application to be used from other applications (not browsers</a:t>
            </a:r>
            <a:r>
              <a:rPr lang="en-IN" b="1" dirty="0" smtClean="0"/>
              <a:t>) and </a:t>
            </a:r>
            <a:r>
              <a:rPr lang="en-IN" b="1" dirty="0"/>
              <a:t>allow these other applications to authenticate themselves against </a:t>
            </a:r>
            <a:r>
              <a:rPr lang="en-IN" b="1" dirty="0" smtClean="0"/>
              <a:t>yours</a:t>
            </a:r>
          </a:p>
          <a:p>
            <a:r>
              <a:rPr lang="en-IN" b="1" dirty="0"/>
              <a:t>You are running an application outside a Java EE </a:t>
            </a:r>
            <a:r>
              <a:rPr lang="en-IN" b="1" dirty="0" smtClean="0"/>
              <a:t>Server</a:t>
            </a:r>
          </a:p>
          <a:p>
            <a:pPr lvl="1"/>
            <a:r>
              <a:rPr lang="en-IN" dirty="0"/>
              <a:t>If you are running </a:t>
            </a:r>
            <a:r>
              <a:rPr lang="en-IN" dirty="0" smtClean="0"/>
              <a:t>your application </a:t>
            </a:r>
            <a:r>
              <a:rPr lang="en-IN" dirty="0"/>
              <a:t>in a simple web container like Apache Tomcat, you probably don’t </a:t>
            </a:r>
            <a:r>
              <a:rPr lang="en-IN" dirty="0" smtClean="0"/>
              <a:t>have support </a:t>
            </a:r>
            <a:r>
              <a:rPr lang="en-IN" dirty="0"/>
              <a:t>for the full Java EE security stack</a:t>
            </a:r>
            <a:r>
              <a:rPr lang="en-IN" dirty="0" smtClean="0"/>
              <a:t>.</a:t>
            </a:r>
          </a:p>
          <a:p>
            <a:r>
              <a:rPr lang="en-IN" b="1" dirty="0"/>
              <a:t>You are running an application inside a Java EE </a:t>
            </a:r>
            <a:r>
              <a:rPr lang="en-IN" b="1" dirty="0" smtClean="0"/>
              <a:t>Server</a:t>
            </a:r>
          </a:p>
          <a:p>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25</a:t>
            </a:fld>
            <a:endParaRPr lang="en-US" dirty="0"/>
          </a:p>
        </p:txBody>
      </p:sp>
    </p:spTree>
    <p:extLst>
      <p:ext uri="{BB962C8B-B14F-4D97-AF65-F5344CB8AC3E}">
        <p14:creationId xmlns:p14="http://schemas.microsoft.com/office/powerpoint/2010/main" val="303753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Security</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26</a:t>
            </a:fld>
            <a:endParaRPr lang="en-US" dirty="0"/>
          </a:p>
        </p:txBody>
      </p:sp>
      <p:pic>
        <p:nvPicPr>
          <p:cNvPr id="5" name="Picture 4"/>
          <p:cNvPicPr>
            <a:picLocks noChangeAspect="1"/>
          </p:cNvPicPr>
          <p:nvPr/>
        </p:nvPicPr>
        <p:blipFill>
          <a:blip r:embed="rId2"/>
          <a:stretch>
            <a:fillRect/>
          </a:stretch>
        </p:blipFill>
        <p:spPr>
          <a:xfrm>
            <a:off x="1143000" y="895350"/>
            <a:ext cx="6269736" cy="3834683"/>
          </a:xfrm>
          <a:prstGeom prst="rect">
            <a:avLst/>
          </a:prstGeom>
        </p:spPr>
      </p:pic>
    </p:spTree>
    <p:extLst>
      <p:ext uri="{BB962C8B-B14F-4D97-AF65-F5344CB8AC3E}">
        <p14:creationId xmlns:p14="http://schemas.microsoft.com/office/powerpoint/2010/main" val="36731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Security</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27</a:t>
            </a:fld>
            <a:endParaRPr lang="en-US" dirty="0"/>
          </a:p>
        </p:txBody>
      </p:sp>
      <p:pic>
        <p:nvPicPr>
          <p:cNvPr id="3" name="Picture 2"/>
          <p:cNvPicPr>
            <a:picLocks noChangeAspect="1"/>
          </p:cNvPicPr>
          <p:nvPr/>
        </p:nvPicPr>
        <p:blipFill>
          <a:blip r:embed="rId2"/>
          <a:stretch>
            <a:fillRect/>
          </a:stretch>
        </p:blipFill>
        <p:spPr>
          <a:xfrm>
            <a:off x="795337" y="971550"/>
            <a:ext cx="7760399" cy="3166406"/>
          </a:xfrm>
          <a:prstGeom prst="rect">
            <a:avLst/>
          </a:prstGeom>
        </p:spPr>
      </p:pic>
    </p:spTree>
    <p:extLst>
      <p:ext uri="{BB962C8B-B14F-4D97-AF65-F5344CB8AC3E}">
        <p14:creationId xmlns:p14="http://schemas.microsoft.com/office/powerpoint/2010/main" val="3852608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Security</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28</a:t>
            </a:fld>
            <a:endParaRPr lang="en-US" dirty="0"/>
          </a:p>
        </p:txBody>
      </p:sp>
      <p:pic>
        <p:nvPicPr>
          <p:cNvPr id="5" name="Picture 4"/>
          <p:cNvPicPr>
            <a:picLocks noChangeAspect="1"/>
          </p:cNvPicPr>
          <p:nvPr/>
        </p:nvPicPr>
        <p:blipFill>
          <a:blip r:embed="rId2"/>
          <a:stretch>
            <a:fillRect/>
          </a:stretch>
        </p:blipFill>
        <p:spPr>
          <a:xfrm>
            <a:off x="537583" y="590550"/>
            <a:ext cx="8268089" cy="4080141"/>
          </a:xfrm>
          <a:prstGeom prst="rect">
            <a:avLst/>
          </a:prstGeom>
        </p:spPr>
      </p:pic>
    </p:spTree>
    <p:extLst>
      <p:ext uri="{BB962C8B-B14F-4D97-AF65-F5344CB8AC3E}">
        <p14:creationId xmlns:p14="http://schemas.microsoft.com/office/powerpoint/2010/main" val="335716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CA7D8A6-1136-4C38-ADB5-83A54ED516A9}" type="slidenum">
              <a:rPr lang="en-US" smtClean="0"/>
              <a:t>29</a:t>
            </a:fld>
            <a:endParaRPr lang="en-US" dirty="0"/>
          </a:p>
        </p:txBody>
      </p:sp>
      <p:pic>
        <p:nvPicPr>
          <p:cNvPr id="1026" name="Picture 2" descr="http://www.studytrails.com/resources/images/spring/springsecurityusingxml/diagra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3350"/>
            <a:ext cx="5715000" cy="496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90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Scope</a:t>
            </a:r>
            <a:endParaRPr lang="en-IN" dirty="0"/>
          </a:p>
        </p:txBody>
      </p:sp>
      <p:sp>
        <p:nvSpPr>
          <p:cNvPr id="3" name="Content Placeholder 2"/>
          <p:cNvSpPr>
            <a:spLocks noGrp="1"/>
          </p:cNvSpPr>
          <p:nvPr>
            <p:ph idx="1"/>
          </p:nvPr>
        </p:nvSpPr>
        <p:spPr/>
        <p:txBody>
          <a:bodyPr>
            <a:normAutofit fontScale="92500"/>
          </a:bodyPr>
          <a:lstStyle/>
          <a:p>
            <a:r>
              <a:rPr lang="en-IN" dirty="0" smtClean="0"/>
              <a:t>Application Layer Security</a:t>
            </a:r>
          </a:p>
          <a:p>
            <a:pPr marL="457200" lvl="1" indent="0">
              <a:buNone/>
            </a:pPr>
            <a:r>
              <a:rPr lang="en-IN" dirty="0"/>
              <a:t>The application security layer refers to all the constraints </a:t>
            </a:r>
            <a:r>
              <a:rPr lang="en-IN" dirty="0" smtClean="0"/>
              <a:t>we establish </a:t>
            </a:r>
            <a:r>
              <a:rPr lang="en-IN" dirty="0"/>
              <a:t>in our applications to make sure that only the right people can do only the right things when </a:t>
            </a:r>
            <a:r>
              <a:rPr lang="en-IN" dirty="0" smtClean="0"/>
              <a:t>working through </a:t>
            </a:r>
            <a:r>
              <a:rPr lang="en-IN" dirty="0"/>
              <a:t>the application</a:t>
            </a:r>
            <a:r>
              <a:rPr lang="en-IN" dirty="0" smtClean="0"/>
              <a:t>.</a:t>
            </a:r>
            <a:endParaRPr lang="en-IN" dirty="0"/>
          </a:p>
          <a:p>
            <a:pPr marL="457200" lvl="1" indent="0">
              <a:buNone/>
            </a:pPr>
            <a:endParaRPr lang="en-IN" dirty="0"/>
          </a:p>
          <a:p>
            <a:r>
              <a:rPr lang="en-IN" sz="2400" dirty="0"/>
              <a:t>Applications, by default, are open to countless avenues of attack</a:t>
            </a:r>
            <a:r>
              <a:rPr lang="en-IN" sz="2400" dirty="0" smtClean="0"/>
              <a:t>.</a:t>
            </a:r>
          </a:p>
          <a:p>
            <a:r>
              <a:rPr lang="en-IN" sz="2400" dirty="0" smtClean="0"/>
              <a:t> </a:t>
            </a:r>
            <a:r>
              <a:rPr lang="en-IN" sz="2400" dirty="0"/>
              <a:t>An improperly secured application can </a:t>
            </a:r>
            <a:r>
              <a:rPr lang="en-IN" sz="2400" dirty="0" smtClean="0"/>
              <a:t>allow an </a:t>
            </a:r>
            <a:r>
              <a:rPr lang="en-IN" sz="2400" dirty="0"/>
              <a:t>attacker to steal information from the application, impersonate other users, execute restricted operations, </a:t>
            </a:r>
            <a:r>
              <a:rPr lang="en-IN" sz="2400" dirty="0" smtClean="0"/>
              <a:t>corrupt data</a:t>
            </a:r>
            <a:r>
              <a:rPr lang="en-IN" sz="2400" dirty="0"/>
              <a:t>, gain access to operating system level, and perform many other malicious acts.</a:t>
            </a:r>
            <a:endParaRPr lang="en-IN"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3</a:t>
            </a:fld>
            <a:endParaRPr lang="en-US" dirty="0"/>
          </a:p>
        </p:txBody>
      </p:sp>
    </p:spTree>
    <p:extLst>
      <p:ext uri="{BB962C8B-B14F-4D97-AF65-F5344CB8AC3E}">
        <p14:creationId xmlns:p14="http://schemas.microsoft.com/office/powerpoint/2010/main" val="2067266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Spring Security Remember Me</a:t>
            </a:r>
            <a:endParaRPr lang="en-IN"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30</a:t>
            </a:fld>
            <a:endParaRPr lang="en-US"/>
          </a:p>
        </p:txBody>
      </p:sp>
      <p:sp>
        <p:nvSpPr>
          <p:cNvPr id="6" name="Rectangle 1"/>
          <p:cNvSpPr>
            <a:spLocks noGrp="1" noChangeArrowheads="1"/>
          </p:cNvSpPr>
          <p:nvPr>
            <p:ph idx="1"/>
          </p:nvPr>
        </p:nvSpPr>
        <p:spPr bwMode="auto">
          <a:xfrm>
            <a:off x="228600" y="770752"/>
            <a:ext cx="807720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404040"/>
                </a:solidFill>
                <a:effectLst/>
                <a:latin typeface="Open Sans"/>
              </a:rPr>
              <a:t>In </a:t>
            </a:r>
            <a:r>
              <a:rPr kumimoji="0" lang="en-US" altLang="en-US" sz="1800" b="0" i="0" u="none" strike="noStrike" cap="none" normalizeH="0" baseline="0" dirty="0" smtClean="0">
                <a:ln>
                  <a:noFill/>
                </a:ln>
                <a:solidFill>
                  <a:srgbClr val="084683"/>
                </a:solidFill>
                <a:effectLst/>
                <a:latin typeface="Monaco"/>
              </a:rPr>
              <a:t>Remember-me</a:t>
            </a:r>
            <a:r>
              <a:rPr kumimoji="0" lang="en-US" altLang="en-US" sz="1800" b="0" i="0" u="none" strike="noStrike" cap="none" normalizeH="0" baseline="0" dirty="0" smtClean="0">
                <a:ln>
                  <a:noFill/>
                </a:ln>
                <a:solidFill>
                  <a:srgbClr val="404040"/>
                </a:solidFill>
                <a:effectLst/>
                <a:latin typeface="Open Sans"/>
              </a:rPr>
              <a:t> or </a:t>
            </a:r>
            <a:r>
              <a:rPr kumimoji="0" lang="en-US" altLang="en-US" sz="1800" b="1" i="0" u="none" strike="noStrike" cap="none" normalizeH="0" baseline="0" dirty="0" smtClean="0">
                <a:ln>
                  <a:noFill/>
                </a:ln>
                <a:solidFill>
                  <a:srgbClr val="404040"/>
                </a:solidFill>
                <a:effectLst/>
                <a:latin typeface="Open Sans"/>
              </a:rPr>
              <a:t>persistent-login authentication</a:t>
            </a:r>
            <a:r>
              <a:rPr kumimoji="0" lang="en-US" altLang="en-US" sz="1800" b="0" i="0" u="none" strike="noStrike" cap="none" normalizeH="0" baseline="0" dirty="0" smtClean="0">
                <a:ln>
                  <a:noFill/>
                </a:ln>
                <a:solidFill>
                  <a:srgbClr val="404040"/>
                </a:solidFill>
                <a:effectLst/>
                <a:latin typeface="Open Sans"/>
              </a:rPr>
              <a:t>, Applications remember the identity of user between sessions. </a:t>
            </a:r>
            <a:r>
              <a:rPr kumimoji="0" lang="en-US" altLang="en-US" sz="1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lvl="0" indent="0">
              <a:buNone/>
            </a:pPr>
            <a:r>
              <a:rPr lang="en-IN" sz="1800" dirty="0" smtClean="0"/>
              <a:t>Basically</a:t>
            </a:r>
            <a:r>
              <a:rPr lang="en-IN" sz="1800" dirty="0"/>
              <a:t>, during login, when you ask for Remember-Me support, application will </a:t>
            </a:r>
            <a:r>
              <a:rPr lang="en-IN" sz="1800" b="1" dirty="0"/>
              <a:t>send a cookie to the browser</a:t>
            </a:r>
            <a:r>
              <a:rPr lang="en-IN" sz="1800" dirty="0"/>
              <a:t> during login. </a:t>
            </a:r>
            <a:endParaRPr lang="en-IN" sz="1800" dirty="0" smtClean="0"/>
          </a:p>
          <a:p>
            <a:pPr marL="0" lvl="0" indent="0">
              <a:buNone/>
            </a:pPr>
            <a:endParaRPr lang="en-IN" sz="1800" dirty="0"/>
          </a:p>
          <a:p>
            <a:pPr marL="0" lvl="0" indent="0">
              <a:buNone/>
            </a:pPr>
            <a:r>
              <a:rPr lang="en-IN" sz="1800" dirty="0" smtClean="0"/>
              <a:t>This </a:t>
            </a:r>
            <a:r>
              <a:rPr lang="en-IN" sz="1800" dirty="0"/>
              <a:t>cookie will be stored at browser side and will remain there for certain period(defined by cookie lifetime). </a:t>
            </a:r>
            <a:endParaRPr lang="en-IN" sz="1800" dirty="0" smtClean="0"/>
          </a:p>
          <a:p>
            <a:pPr marL="0" lvl="0" indent="0">
              <a:buNone/>
            </a:pPr>
            <a:endParaRPr lang="en-IN" sz="1800" dirty="0"/>
          </a:p>
          <a:p>
            <a:pPr marL="0" lvl="0" indent="0">
              <a:buNone/>
            </a:pPr>
            <a:r>
              <a:rPr lang="en-IN" sz="1800" dirty="0" smtClean="0"/>
              <a:t>Next </a:t>
            </a:r>
            <a:r>
              <a:rPr lang="en-IN" sz="1800" dirty="0"/>
              <a:t>time when you try to access the application, browser will </a:t>
            </a:r>
            <a:r>
              <a:rPr lang="en-IN" sz="1800" b="1" dirty="0"/>
              <a:t>detect the cookie</a:t>
            </a:r>
            <a:r>
              <a:rPr lang="en-IN" sz="1800" dirty="0"/>
              <a:t> (if still valid) and user will be automatically logged in, without providing </a:t>
            </a:r>
            <a:r>
              <a:rPr lang="en-IN" sz="1800" dirty="0" err="1"/>
              <a:t>userid</a:t>
            </a:r>
            <a:r>
              <a:rPr lang="en-IN" sz="1800" dirty="0"/>
              <a:t>/password </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4589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Spring Security Remember Me</a:t>
            </a:r>
            <a:endParaRPr lang="en-IN"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31</a:t>
            </a:fld>
            <a:endParaRPr lang="en-US"/>
          </a:p>
        </p:txBody>
      </p:sp>
      <p:sp>
        <p:nvSpPr>
          <p:cNvPr id="6" name="Rectangle 1"/>
          <p:cNvSpPr>
            <a:spLocks noGrp="1" noChangeArrowheads="1"/>
          </p:cNvSpPr>
          <p:nvPr>
            <p:ph idx="1"/>
          </p:nvPr>
        </p:nvSpPr>
        <p:spPr bwMode="auto">
          <a:xfrm>
            <a:off x="228600" y="1740247"/>
            <a:ext cx="807720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1800" dirty="0"/>
              <a:t>Spring Security provides two implementations for Remember-Me :</a:t>
            </a:r>
          </a:p>
          <a:p>
            <a:r>
              <a:rPr lang="en-IN" sz="1800" dirty="0"/>
              <a:t>Simple Hash-Based Token Approach : It uses hashing to preserve the security of cookie-based tokens</a:t>
            </a:r>
          </a:p>
          <a:p>
            <a:r>
              <a:rPr lang="en-IN" sz="1800" dirty="0"/>
              <a:t>Persistent Token Approach : It uses a database or other persistent storage mechanism to store the generated tokens</a:t>
            </a:r>
          </a:p>
        </p:txBody>
      </p:sp>
    </p:spTree>
    <p:extLst>
      <p:ext uri="{BB962C8B-B14F-4D97-AF65-F5344CB8AC3E}">
        <p14:creationId xmlns:p14="http://schemas.microsoft.com/office/powerpoint/2010/main" val="1756968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Spring Security Remember Me</a:t>
            </a:r>
            <a:endParaRPr lang="en-IN"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32</a:t>
            </a:fld>
            <a:endParaRPr lang="en-US"/>
          </a:p>
        </p:txBody>
      </p:sp>
      <p:sp>
        <p:nvSpPr>
          <p:cNvPr id="2" name="Rectangle 1"/>
          <p:cNvSpPr>
            <a:spLocks noChangeArrowheads="1"/>
          </p:cNvSpPr>
          <p:nvPr/>
        </p:nvSpPr>
        <p:spPr bwMode="auto">
          <a:xfrm>
            <a:off x="0" y="868055"/>
            <a:ext cx="9144000" cy="33239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7D2727"/>
                </a:solidFill>
                <a:effectLst/>
                <a:latin typeface="inherit"/>
              </a:rPr>
              <a:t>&lt;</a:t>
            </a:r>
            <a:r>
              <a:rPr kumimoji="0" lang="en-US" altLang="en-US" sz="2400" b="0" i="0" u="none" strike="noStrike" cap="none" normalizeH="0" baseline="0" dirty="0" err="1" smtClean="0">
                <a:ln>
                  <a:noFill/>
                </a:ln>
                <a:solidFill>
                  <a:srgbClr val="7D2727"/>
                </a:solidFill>
                <a:effectLst/>
                <a:latin typeface="inherit"/>
              </a:rPr>
              <a:t>security:http</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 </a:t>
            </a:r>
            <a:r>
              <a:rPr kumimoji="0" lang="en-US" altLang="en-US" sz="2400" b="0" i="0" u="none" strike="noStrike" cap="none" normalizeH="0" baseline="0" dirty="0" smtClean="0">
                <a:ln>
                  <a:noFill/>
                </a:ln>
                <a:solidFill>
                  <a:srgbClr val="7D2727"/>
                </a:solidFill>
                <a:effectLst/>
                <a:latin typeface="inherit"/>
              </a:rPr>
              <a:t>&lt;</a:t>
            </a:r>
            <a:r>
              <a:rPr kumimoji="0" lang="en-US" altLang="en-US" sz="2400" b="0" i="0" u="none" strike="noStrike" cap="none" normalizeH="0" baseline="0" dirty="0" err="1" smtClean="0">
                <a:ln>
                  <a:noFill/>
                </a:ln>
                <a:solidFill>
                  <a:srgbClr val="7D2727"/>
                </a:solidFill>
                <a:effectLst/>
                <a:latin typeface="inherit"/>
              </a:rPr>
              <a:t>security:remember-me</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services-ref</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rememberMeServices</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a:t>
            </a:r>
            <a:r>
              <a:rPr kumimoji="0" lang="en-US" altLang="en-US" sz="2400" b="0" i="0" u="none" strike="noStrike" cap="none" normalizeH="0" baseline="0" dirty="0" err="1" smtClean="0">
                <a:ln>
                  <a:noFill/>
                </a:ln>
                <a:solidFill>
                  <a:srgbClr val="7D2727"/>
                </a:solidFill>
                <a:effectLst/>
                <a:latin typeface="inherit"/>
              </a:rPr>
              <a:t>security:http</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&lt;bean</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id</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rememberMeServices</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class</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"org.springframework.security.web.authentication.rememberme.TokenBasedRememberMeServices"</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&lt;property</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name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userDetailsService</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ref</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customUserDetailService</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&lt;property</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name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tokenValiditySeconds</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value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"864000"</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&lt;property</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name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cookieName</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value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"SPRING_RM"</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&lt;property</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name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"key"</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E64320"/>
                </a:solidFill>
                <a:effectLst/>
                <a:latin typeface="inherit"/>
              </a:rPr>
              <a:t>value</a:t>
            </a:r>
            <a:r>
              <a:rPr kumimoji="0" lang="en-US" altLang="en-US" sz="2400" b="0" i="0" u="none" strike="noStrike" cap="none" normalizeH="0" baseline="0" dirty="0" smtClean="0">
                <a:ln>
                  <a:noFill/>
                </a:ln>
                <a:solidFill>
                  <a:srgbClr val="303336"/>
                </a:solidFill>
                <a:effectLst/>
                <a:latin typeface="inherit"/>
              </a:rPr>
              <a:t>=</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err="1" smtClean="0">
                <a:ln>
                  <a:noFill/>
                </a:ln>
                <a:solidFill>
                  <a:srgbClr val="0F74BD"/>
                </a:solidFill>
                <a:effectLst/>
                <a:latin typeface="inherit"/>
              </a:rPr>
              <a:t>myAppKey</a:t>
            </a:r>
            <a:r>
              <a:rPr kumimoji="0" lang="en-US" altLang="en-US" sz="2400" b="0" i="0" u="none" strike="noStrike" cap="none" normalizeH="0" baseline="0" dirty="0" smtClean="0">
                <a:ln>
                  <a:noFill/>
                </a:ln>
                <a:solidFill>
                  <a:srgbClr val="0F74BD"/>
                </a:solidFill>
                <a:effectLst/>
                <a:latin typeface="inherit"/>
              </a:rPr>
              <a:t>"</a:t>
            </a:r>
            <a:r>
              <a:rPr kumimoji="0" lang="en-US" altLang="en-US" sz="2400" b="0" i="0" u="none" strike="noStrike" cap="none" normalizeH="0" baseline="0" dirty="0" smtClean="0">
                <a:ln>
                  <a:noFill/>
                </a:ln>
                <a:solidFill>
                  <a:srgbClr val="7D2727"/>
                </a:solidFill>
                <a:effectLst/>
                <a:latin typeface="inherit"/>
              </a:rPr>
              <a:t>/&gt;</a:t>
            </a:r>
            <a:r>
              <a:rPr kumimoji="0" lang="en-US" altLang="en-US" sz="2400" b="0" i="0" u="none" strike="noStrike" cap="none" normalizeH="0" baseline="0" dirty="0" smtClean="0">
                <a:ln>
                  <a:noFill/>
                </a:ln>
                <a:solidFill>
                  <a:srgbClr val="303336"/>
                </a:solidFill>
                <a:effectLst/>
                <a:latin typeface="inherit"/>
              </a:rPr>
              <a:t> </a:t>
            </a:r>
            <a:r>
              <a:rPr kumimoji="0" lang="en-US" altLang="en-US" sz="2400" b="0" i="0" u="none" strike="noStrike" cap="none" normalizeH="0" baseline="0" dirty="0" smtClean="0">
                <a:ln>
                  <a:noFill/>
                </a:ln>
                <a:solidFill>
                  <a:srgbClr val="7D2727"/>
                </a:solidFill>
                <a:effectLst/>
                <a:latin typeface="inherit"/>
              </a:rPr>
              <a:t>&lt;/bean&gt;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8031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CA7D8A6-1136-4C38-ADB5-83A54ED516A9}" type="slidenum">
              <a:rPr lang="en-US" smtClean="0"/>
              <a:t>33</a:t>
            </a:fld>
            <a:endParaRPr lang="en-US" dirty="0"/>
          </a:p>
        </p:txBody>
      </p:sp>
      <p:pic>
        <p:nvPicPr>
          <p:cNvPr id="10242" name="Picture 2" descr="https://asadroshan.files.wordpress.com/2011/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184"/>
            <a:ext cx="5607748" cy="525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569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b="1" dirty="0"/>
              <a:t>Security Assertion </a:t>
            </a:r>
            <a:r>
              <a:rPr lang="en-IN" b="1" dirty="0" err="1"/>
              <a:t>Markup</a:t>
            </a:r>
            <a:r>
              <a:rPr lang="en-IN" b="1" dirty="0"/>
              <a:t> Language</a:t>
            </a:r>
            <a:r>
              <a:rPr lang="en-IN" dirty="0"/>
              <a:t> </a:t>
            </a:r>
            <a:r>
              <a:rPr lang="en-IN" dirty="0" smtClean="0"/>
              <a:t> </a:t>
            </a:r>
          </a:p>
          <a:p>
            <a:pPr lvl="1"/>
            <a:r>
              <a:rPr lang="en-IN" dirty="0" smtClean="0"/>
              <a:t>is </a:t>
            </a:r>
            <a:r>
              <a:rPr lang="en-IN" dirty="0"/>
              <a:t>an XML-based, open-standard data format for </a:t>
            </a:r>
            <a:r>
              <a:rPr lang="en-IN" dirty="0" smtClean="0"/>
              <a:t> exchanging</a:t>
            </a:r>
            <a:r>
              <a:rPr lang="en-IN" dirty="0"/>
              <a:t> authentication and authorization data between parties, in particular, between an identity provider and a service provider. </a:t>
            </a:r>
            <a:endParaRPr lang="en-IN" dirty="0" smtClean="0"/>
          </a:p>
          <a:p>
            <a:pPr lvl="1"/>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34</a:t>
            </a:fld>
            <a:endParaRPr lang="en-US" dirty="0"/>
          </a:p>
        </p:txBody>
      </p:sp>
    </p:spTree>
    <p:extLst>
      <p:ext uri="{BB962C8B-B14F-4D97-AF65-F5344CB8AC3E}">
        <p14:creationId xmlns:p14="http://schemas.microsoft.com/office/powerpoint/2010/main" val="3652157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dirty="0"/>
              <a:t>The single most important requirement that SAML addresses is web browser single sign-on (SSO). </a:t>
            </a:r>
            <a:endParaRPr lang="en-IN" dirty="0" smtClean="0"/>
          </a:p>
          <a:p>
            <a:r>
              <a:rPr lang="en-IN" dirty="0" smtClean="0"/>
              <a:t>Single </a:t>
            </a:r>
            <a:r>
              <a:rPr lang="en-IN" dirty="0"/>
              <a:t>sign-on is common at the intranet level (using cookies, for example) but extending it beyond the intranet has been problematic and has led to the proliferation of non-interoperable proprietary technologies. </a:t>
            </a:r>
          </a:p>
        </p:txBody>
      </p:sp>
      <p:sp>
        <p:nvSpPr>
          <p:cNvPr id="4" name="Slide Number Placeholder 3"/>
          <p:cNvSpPr>
            <a:spLocks noGrp="1"/>
          </p:cNvSpPr>
          <p:nvPr>
            <p:ph type="sldNum" sz="quarter" idx="12"/>
          </p:nvPr>
        </p:nvSpPr>
        <p:spPr/>
        <p:txBody>
          <a:bodyPr/>
          <a:lstStyle/>
          <a:p>
            <a:fld id="{3CA7D8A6-1136-4C38-ADB5-83A54ED516A9}" type="slidenum">
              <a:rPr lang="en-US" smtClean="0"/>
              <a:t>35</a:t>
            </a:fld>
            <a:endParaRPr lang="en-US" dirty="0"/>
          </a:p>
        </p:txBody>
      </p:sp>
    </p:spTree>
    <p:extLst>
      <p:ext uri="{BB962C8B-B14F-4D97-AF65-F5344CB8AC3E}">
        <p14:creationId xmlns:p14="http://schemas.microsoft.com/office/powerpoint/2010/main" val="1609144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dirty="0"/>
              <a:t>The SAML specification defines three roles: </a:t>
            </a:r>
            <a:endParaRPr lang="en-IN" dirty="0" smtClean="0"/>
          </a:p>
          <a:p>
            <a:r>
              <a:rPr lang="en-IN" dirty="0" smtClean="0"/>
              <a:t>the </a:t>
            </a:r>
            <a:r>
              <a:rPr lang="en-IN" dirty="0"/>
              <a:t>principal (typically a user</a:t>
            </a:r>
            <a:r>
              <a:rPr lang="en-IN" dirty="0" smtClean="0"/>
              <a:t>) </a:t>
            </a:r>
          </a:p>
          <a:p>
            <a:r>
              <a:rPr lang="en-IN" dirty="0" smtClean="0"/>
              <a:t>the</a:t>
            </a:r>
            <a:r>
              <a:rPr lang="en-IN" dirty="0"/>
              <a:t> Identity provider (</a:t>
            </a:r>
            <a:r>
              <a:rPr lang="en-IN" dirty="0" err="1"/>
              <a:t>IdP</a:t>
            </a:r>
            <a:r>
              <a:rPr lang="en-IN" dirty="0" smtClean="0"/>
              <a:t>)</a:t>
            </a:r>
          </a:p>
          <a:p>
            <a:r>
              <a:rPr lang="en-IN" dirty="0" smtClean="0"/>
              <a:t>the </a:t>
            </a:r>
            <a:r>
              <a:rPr lang="en-IN" dirty="0"/>
              <a:t>service provider (SP</a:t>
            </a:r>
            <a:r>
              <a:rPr lang="en-IN" dirty="0" smtClean="0"/>
              <a:t>)</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36</a:t>
            </a:fld>
            <a:endParaRPr lang="en-US" dirty="0"/>
          </a:p>
        </p:txBody>
      </p:sp>
    </p:spTree>
    <p:extLst>
      <p:ext uri="{BB962C8B-B14F-4D97-AF65-F5344CB8AC3E}">
        <p14:creationId xmlns:p14="http://schemas.microsoft.com/office/powerpoint/2010/main" val="680162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dirty="0"/>
              <a:t>In the use case addressed by SAML, the principal requests a service from the service provider. </a:t>
            </a:r>
            <a:endParaRPr lang="en-IN" dirty="0" smtClean="0"/>
          </a:p>
          <a:p>
            <a:r>
              <a:rPr lang="en-IN" dirty="0" smtClean="0"/>
              <a:t>The </a:t>
            </a:r>
            <a:r>
              <a:rPr lang="en-IN" dirty="0"/>
              <a:t>service provider requests and obtains an identity assertion from the identity provider. </a:t>
            </a:r>
            <a:endParaRPr lang="en-IN" dirty="0" smtClean="0"/>
          </a:p>
          <a:p>
            <a:r>
              <a:rPr lang="en-IN" dirty="0" smtClean="0"/>
              <a:t>On </a:t>
            </a:r>
            <a:r>
              <a:rPr lang="en-IN" dirty="0"/>
              <a:t>the basis of this assertion, the service provider can make an access control decision – in other words it can decide whether to perform some service for the connected principal</a:t>
            </a:r>
            <a:r>
              <a:rPr lang="en-IN" dirty="0" smtClean="0"/>
              <a:t>.</a:t>
            </a:r>
          </a:p>
          <a:p>
            <a:r>
              <a:rPr lang="en-IN" dirty="0"/>
              <a:t>Before delivering the identity assertion to the SP, the </a:t>
            </a:r>
            <a:r>
              <a:rPr lang="en-IN" dirty="0" err="1"/>
              <a:t>IdP</a:t>
            </a:r>
            <a:r>
              <a:rPr lang="en-IN" dirty="0"/>
              <a:t> may request some information from the principal – such as a user name and password – in order to authenticate the principal. </a:t>
            </a:r>
          </a:p>
        </p:txBody>
      </p:sp>
      <p:sp>
        <p:nvSpPr>
          <p:cNvPr id="4" name="Slide Number Placeholder 3"/>
          <p:cNvSpPr>
            <a:spLocks noGrp="1"/>
          </p:cNvSpPr>
          <p:nvPr>
            <p:ph type="sldNum" sz="quarter" idx="12"/>
          </p:nvPr>
        </p:nvSpPr>
        <p:spPr/>
        <p:txBody>
          <a:bodyPr/>
          <a:lstStyle/>
          <a:p>
            <a:fld id="{3CA7D8A6-1136-4C38-ADB5-83A54ED516A9}" type="slidenum">
              <a:rPr lang="en-US" smtClean="0"/>
              <a:t>37</a:t>
            </a:fld>
            <a:endParaRPr lang="en-US" dirty="0"/>
          </a:p>
        </p:txBody>
      </p:sp>
    </p:spTree>
    <p:extLst>
      <p:ext uri="{BB962C8B-B14F-4D97-AF65-F5344CB8AC3E}">
        <p14:creationId xmlns:p14="http://schemas.microsoft.com/office/powerpoint/2010/main" val="3336338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dirty="0"/>
              <a:t>SAML does not specify the method of authentication at the identity provider; </a:t>
            </a:r>
            <a:endParaRPr lang="en-IN" dirty="0" smtClean="0"/>
          </a:p>
          <a:p>
            <a:r>
              <a:rPr lang="en-IN" dirty="0" smtClean="0"/>
              <a:t>it </a:t>
            </a:r>
            <a:r>
              <a:rPr lang="en-IN" dirty="0"/>
              <a:t>may use a username and password, or other form of authentication, including multi-factor authentication. </a:t>
            </a:r>
            <a:endParaRPr lang="en-IN" dirty="0" smtClean="0"/>
          </a:p>
          <a:p>
            <a:r>
              <a:rPr lang="en-IN" dirty="0" smtClean="0"/>
              <a:t>A </a:t>
            </a:r>
            <a:r>
              <a:rPr lang="en-IN" dirty="0"/>
              <a:t>directory service such as LDAP, </a:t>
            </a:r>
            <a:r>
              <a:rPr lang="en-IN" dirty="0" smtClean="0"/>
              <a:t>RADIUS(</a:t>
            </a:r>
            <a:r>
              <a:rPr lang="en-IN" b="1" dirty="0"/>
              <a:t>Remote Authentication Dial-In User Service</a:t>
            </a:r>
            <a:r>
              <a:rPr lang="en-IN" dirty="0"/>
              <a:t> </a:t>
            </a:r>
            <a:r>
              <a:rPr lang="en-IN" dirty="0" smtClean="0"/>
              <a:t>), </a:t>
            </a:r>
            <a:r>
              <a:rPr lang="en-IN" dirty="0"/>
              <a:t>or Active Directory that allows users to log in with a user name and password is a typical source of authentication tokens at an identity provider. </a:t>
            </a:r>
          </a:p>
        </p:txBody>
      </p:sp>
      <p:sp>
        <p:nvSpPr>
          <p:cNvPr id="4" name="Slide Number Placeholder 3"/>
          <p:cNvSpPr>
            <a:spLocks noGrp="1"/>
          </p:cNvSpPr>
          <p:nvPr>
            <p:ph type="sldNum" sz="quarter" idx="12"/>
          </p:nvPr>
        </p:nvSpPr>
        <p:spPr/>
        <p:txBody>
          <a:bodyPr/>
          <a:lstStyle/>
          <a:p>
            <a:fld id="{3CA7D8A6-1136-4C38-ADB5-83A54ED516A9}" type="slidenum">
              <a:rPr lang="en-US" smtClean="0"/>
              <a:t>38</a:t>
            </a:fld>
            <a:endParaRPr lang="en-US" dirty="0"/>
          </a:p>
        </p:txBody>
      </p:sp>
    </p:spTree>
    <p:extLst>
      <p:ext uri="{BB962C8B-B14F-4D97-AF65-F5344CB8AC3E}">
        <p14:creationId xmlns:p14="http://schemas.microsoft.com/office/powerpoint/2010/main" val="3573208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dirty="0"/>
              <a:t>SAML has undergone one minor and one major revision since V1.0.</a:t>
            </a:r>
          </a:p>
          <a:p>
            <a:r>
              <a:rPr lang="en-IN" dirty="0"/>
              <a:t>SAML 1.0 was adopted as an OASIS Standard in November 2002</a:t>
            </a:r>
          </a:p>
          <a:p>
            <a:r>
              <a:rPr lang="en-IN" dirty="0"/>
              <a:t>SAML 1.1 was ratified as an OASIS Standard in September 2003</a:t>
            </a:r>
          </a:p>
          <a:p>
            <a:r>
              <a:rPr lang="en-IN" dirty="0"/>
              <a:t>SAML 2.0 became an OASIS Standard in March 2005</a:t>
            </a:r>
          </a:p>
        </p:txBody>
      </p:sp>
      <p:sp>
        <p:nvSpPr>
          <p:cNvPr id="4" name="Slide Number Placeholder 3"/>
          <p:cNvSpPr>
            <a:spLocks noGrp="1"/>
          </p:cNvSpPr>
          <p:nvPr>
            <p:ph type="sldNum" sz="quarter" idx="12"/>
          </p:nvPr>
        </p:nvSpPr>
        <p:spPr/>
        <p:txBody>
          <a:bodyPr/>
          <a:lstStyle/>
          <a:p>
            <a:fld id="{3CA7D8A6-1136-4C38-ADB5-83A54ED516A9}" type="slidenum">
              <a:rPr lang="en-US" smtClean="0"/>
              <a:t>39</a:t>
            </a:fld>
            <a:endParaRPr lang="en-US" dirty="0"/>
          </a:p>
        </p:txBody>
      </p:sp>
    </p:spTree>
    <p:extLst>
      <p:ext uri="{BB962C8B-B14F-4D97-AF65-F5344CB8AC3E}">
        <p14:creationId xmlns:p14="http://schemas.microsoft.com/office/powerpoint/2010/main" val="383189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normAutofit/>
          </a:bodyPr>
          <a:lstStyle/>
          <a:p>
            <a:r>
              <a:rPr lang="en-IN" dirty="0" smtClean="0"/>
              <a:t>Application-level security </a:t>
            </a:r>
            <a:r>
              <a:rPr lang="en-IN" dirty="0"/>
              <a:t>is achieved by </a:t>
            </a:r>
            <a:r>
              <a:rPr lang="en-IN" dirty="0" smtClean="0"/>
              <a:t>implementing</a:t>
            </a:r>
          </a:p>
          <a:p>
            <a:pPr lvl="1"/>
            <a:r>
              <a:rPr lang="en-IN" dirty="0"/>
              <a:t>Authentication</a:t>
            </a:r>
          </a:p>
          <a:p>
            <a:pPr lvl="1"/>
            <a:r>
              <a:rPr lang="en-IN" dirty="0" smtClean="0"/>
              <a:t>Authorization</a:t>
            </a:r>
            <a:endParaRPr lang="en-IN" dirty="0"/>
          </a:p>
          <a:p>
            <a:pPr lvl="1"/>
            <a:r>
              <a:rPr lang="en-IN" dirty="0" smtClean="0"/>
              <a:t>ACLs(</a:t>
            </a:r>
            <a:r>
              <a:rPr lang="en-IN" dirty="0"/>
              <a:t>Access control </a:t>
            </a:r>
            <a:r>
              <a:rPr lang="en-IN" dirty="0" smtClean="0"/>
              <a:t>lists)</a:t>
            </a:r>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spTree>
    <p:extLst>
      <p:ext uri="{BB962C8B-B14F-4D97-AF65-F5344CB8AC3E}">
        <p14:creationId xmlns:p14="http://schemas.microsoft.com/office/powerpoint/2010/main" val="772202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228601" y="914400"/>
            <a:ext cx="8686800" cy="3638550"/>
          </a:xfrm>
        </p:spPr>
        <p:txBody>
          <a:bodyPr/>
          <a:lstStyle/>
          <a:p>
            <a:r>
              <a:rPr lang="en-IN" dirty="0"/>
              <a:t>SAML is built upon a number of existing standards</a:t>
            </a:r>
            <a:r>
              <a:rPr lang="en-IN" dirty="0" smtClean="0"/>
              <a:t>:</a:t>
            </a:r>
          </a:p>
          <a:p>
            <a:r>
              <a:rPr lang="en-IN" dirty="0" smtClean="0"/>
              <a:t>XML,XSD,XML Signature, XML Encryption, HTTP and SOAP</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40</a:t>
            </a:fld>
            <a:endParaRPr lang="en-US" dirty="0"/>
          </a:p>
        </p:txBody>
      </p:sp>
    </p:spTree>
    <p:extLst>
      <p:ext uri="{BB962C8B-B14F-4D97-AF65-F5344CB8AC3E}">
        <p14:creationId xmlns:p14="http://schemas.microsoft.com/office/powerpoint/2010/main" val="1210868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8686800" cy="3638550"/>
          </a:xfrm>
        </p:spPr>
        <p:txBody>
          <a:bodyPr/>
          <a:lstStyle/>
          <a:p>
            <a:r>
              <a:rPr lang="en-IN" b="1" dirty="0" smtClean="0"/>
              <a:t>Assertions</a:t>
            </a:r>
          </a:p>
          <a:p>
            <a:r>
              <a:rPr lang="en-IN" dirty="0"/>
              <a:t>A SAML </a:t>
            </a:r>
            <a:r>
              <a:rPr lang="en-IN" i="1" dirty="0"/>
              <a:t>assertion</a:t>
            </a:r>
            <a:r>
              <a:rPr lang="en-IN" dirty="0"/>
              <a:t> contains a packet of security </a:t>
            </a:r>
            <a:r>
              <a:rPr lang="en-IN" dirty="0" smtClean="0"/>
              <a:t>information</a:t>
            </a:r>
          </a:p>
          <a:p>
            <a:r>
              <a:rPr lang="en-IN" dirty="0"/>
              <a:t>Assertion </a:t>
            </a:r>
            <a:r>
              <a:rPr lang="en-IN" i="1" dirty="0"/>
              <a:t>A</a:t>
            </a:r>
            <a:r>
              <a:rPr lang="en-IN" dirty="0"/>
              <a:t> was issued at time </a:t>
            </a:r>
            <a:r>
              <a:rPr lang="en-IN" i="1" dirty="0"/>
              <a:t>t</a:t>
            </a:r>
            <a:r>
              <a:rPr lang="en-IN" dirty="0"/>
              <a:t> by issuer </a:t>
            </a:r>
            <a:r>
              <a:rPr lang="en-IN" i="1" dirty="0"/>
              <a:t>R</a:t>
            </a:r>
            <a:r>
              <a:rPr lang="en-IN" dirty="0"/>
              <a:t> regarding subject </a:t>
            </a:r>
            <a:r>
              <a:rPr lang="en-IN" i="1" dirty="0"/>
              <a:t>S</a:t>
            </a:r>
            <a:r>
              <a:rPr lang="en-IN" dirty="0"/>
              <a:t> provided conditions </a:t>
            </a:r>
            <a:r>
              <a:rPr lang="en-IN" i="1" dirty="0"/>
              <a:t>C</a:t>
            </a:r>
            <a:r>
              <a:rPr lang="en-IN" dirty="0"/>
              <a:t> are valid</a:t>
            </a:r>
            <a:r>
              <a:rPr lang="en-IN" dirty="0" smtClean="0"/>
              <a:t>.</a:t>
            </a:r>
          </a:p>
          <a:p>
            <a:endParaRPr lang="en-IN" dirty="0"/>
          </a:p>
          <a:p>
            <a:endParaRPr lang="en-IN" dirty="0" smtClean="0"/>
          </a:p>
          <a:p>
            <a:endParaRPr lang="en-IN" b="1" dirty="0"/>
          </a:p>
          <a:p>
            <a:endParaRPr lang="en-IN" b="1" dirty="0"/>
          </a:p>
        </p:txBody>
      </p:sp>
      <p:sp>
        <p:nvSpPr>
          <p:cNvPr id="4" name="Slide Number Placeholder 3"/>
          <p:cNvSpPr>
            <a:spLocks noGrp="1"/>
          </p:cNvSpPr>
          <p:nvPr>
            <p:ph type="sldNum" sz="quarter" idx="12"/>
          </p:nvPr>
        </p:nvSpPr>
        <p:spPr/>
        <p:txBody>
          <a:bodyPr/>
          <a:lstStyle/>
          <a:p>
            <a:fld id="{3CA7D8A6-1136-4C38-ADB5-83A54ED516A9}" type="slidenum">
              <a:rPr lang="en-US" smtClean="0"/>
              <a:t>41</a:t>
            </a:fld>
            <a:endParaRPr lang="en-US" dirty="0"/>
          </a:p>
        </p:txBody>
      </p:sp>
      <p:sp>
        <p:nvSpPr>
          <p:cNvPr id="5" name="Rectangle 1"/>
          <p:cNvSpPr>
            <a:spLocks noChangeArrowheads="1"/>
          </p:cNvSpPr>
          <p:nvPr/>
        </p:nvSpPr>
        <p:spPr bwMode="auto">
          <a:xfrm>
            <a:off x="347472" y="2724150"/>
            <a:ext cx="7772400"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00"/>
                </a:solidFill>
                <a:effectLst/>
                <a:latin typeface="Courier New" panose="02070309020205020404" pitchFamily="49" charset="0"/>
              </a:rPr>
              <a:t>saml:Assertion</a:t>
            </a:r>
            <a:r>
              <a:rPr kumimoji="0" lang="en-US" altLang="en-US" sz="2400" b="0" i="0" u="none" strike="noStrike" cap="none" normalizeH="0" baseline="0" dirty="0" smtClean="0">
                <a:ln>
                  <a:noFill/>
                </a:ln>
                <a:solidFill>
                  <a:srgbClr val="000000"/>
                </a:solidFill>
                <a:effectLst/>
                <a:latin typeface="Courier New" panose="02070309020205020404" pitchFamily="49" charset="0"/>
              </a:rPr>
              <a:t> ...&gt; .. &lt;/</a:t>
            </a:r>
            <a:r>
              <a:rPr kumimoji="0" lang="en-US" altLang="en-US" sz="2400" b="0" i="0" u="none" strike="noStrike" cap="none" normalizeH="0" baseline="0" dirty="0" err="1" smtClean="0">
                <a:ln>
                  <a:noFill/>
                </a:ln>
                <a:solidFill>
                  <a:srgbClr val="000000"/>
                </a:solidFill>
                <a:effectLst/>
                <a:latin typeface="Courier New" panose="02070309020205020404" pitchFamily="49" charset="0"/>
              </a:rPr>
              <a:t>saml:Assertion</a:t>
            </a:r>
            <a:r>
              <a:rPr kumimoji="0" lang="en-US" altLang="en-US" sz="2400" b="0" i="0" u="none" strike="noStrike" cap="none" normalizeH="0" baseline="0" dirty="0" smtClean="0">
                <a:ln>
                  <a:noFill/>
                </a:ln>
                <a:solidFill>
                  <a:srgbClr val="000000"/>
                </a:solidFill>
                <a:effectLst/>
                <a:latin typeface="Courier New" panose="02070309020205020404" pitchFamily="49" charset="0"/>
              </a:rPr>
              <a:t>&gt;</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259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8686800" cy="3638550"/>
          </a:xfrm>
        </p:spPr>
        <p:txBody>
          <a:bodyPr/>
          <a:lstStyle/>
          <a:p>
            <a:r>
              <a:rPr lang="en-IN" dirty="0"/>
              <a:t>SAML assertions are usually transferred from identity providers to service providers. </a:t>
            </a:r>
            <a:endParaRPr lang="en-IN" dirty="0" smtClean="0"/>
          </a:p>
          <a:p>
            <a:endParaRPr lang="en-IN" dirty="0"/>
          </a:p>
          <a:p>
            <a:r>
              <a:rPr lang="en-IN" dirty="0" smtClean="0"/>
              <a:t>Assertions </a:t>
            </a:r>
            <a:r>
              <a:rPr lang="en-IN" dirty="0"/>
              <a:t>contain </a:t>
            </a:r>
            <a:r>
              <a:rPr lang="en-IN" i="1" dirty="0"/>
              <a:t>statements</a:t>
            </a:r>
            <a:r>
              <a:rPr lang="en-IN" dirty="0"/>
              <a:t> that service providers use to make access-control decisions.</a:t>
            </a:r>
            <a:endParaRPr lang="en-IN" b="1" dirty="0"/>
          </a:p>
          <a:p>
            <a:endParaRPr lang="en-IN" b="1" dirty="0"/>
          </a:p>
        </p:txBody>
      </p:sp>
      <p:sp>
        <p:nvSpPr>
          <p:cNvPr id="4" name="Slide Number Placeholder 3"/>
          <p:cNvSpPr>
            <a:spLocks noGrp="1"/>
          </p:cNvSpPr>
          <p:nvPr>
            <p:ph type="sldNum" sz="quarter" idx="12"/>
          </p:nvPr>
        </p:nvSpPr>
        <p:spPr/>
        <p:txBody>
          <a:bodyPr/>
          <a:lstStyle/>
          <a:p>
            <a:fld id="{3CA7D8A6-1136-4C38-ADB5-83A54ED516A9}" type="slidenum">
              <a:rPr lang="en-US" smtClean="0"/>
              <a:t>42</a:t>
            </a:fld>
            <a:endParaRPr lang="en-US" dirty="0"/>
          </a:p>
        </p:txBody>
      </p:sp>
    </p:spTree>
    <p:extLst>
      <p:ext uri="{BB962C8B-B14F-4D97-AF65-F5344CB8AC3E}">
        <p14:creationId xmlns:p14="http://schemas.microsoft.com/office/powerpoint/2010/main" val="3808470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8686800" cy="3638550"/>
          </a:xfrm>
        </p:spPr>
        <p:txBody>
          <a:bodyPr/>
          <a:lstStyle/>
          <a:p>
            <a:r>
              <a:rPr lang="en-IN" dirty="0"/>
              <a:t>Three types of statements are provided by SAML:</a:t>
            </a:r>
          </a:p>
          <a:p>
            <a:pPr lvl="1"/>
            <a:r>
              <a:rPr lang="en-IN" dirty="0"/>
              <a:t>Authentication statements</a:t>
            </a:r>
          </a:p>
          <a:p>
            <a:pPr lvl="1"/>
            <a:r>
              <a:rPr lang="en-IN" dirty="0"/>
              <a:t>Attribute statements</a:t>
            </a:r>
          </a:p>
          <a:p>
            <a:pPr lvl="1"/>
            <a:r>
              <a:rPr lang="en-IN" dirty="0"/>
              <a:t>Authorization decision statements</a:t>
            </a:r>
          </a:p>
          <a:p>
            <a:endParaRPr lang="en-IN" b="1" dirty="0"/>
          </a:p>
        </p:txBody>
      </p:sp>
      <p:sp>
        <p:nvSpPr>
          <p:cNvPr id="4" name="Slide Number Placeholder 3"/>
          <p:cNvSpPr>
            <a:spLocks noGrp="1"/>
          </p:cNvSpPr>
          <p:nvPr>
            <p:ph type="sldNum" sz="quarter" idx="12"/>
          </p:nvPr>
        </p:nvSpPr>
        <p:spPr/>
        <p:txBody>
          <a:bodyPr/>
          <a:lstStyle/>
          <a:p>
            <a:fld id="{3CA7D8A6-1136-4C38-ADB5-83A54ED516A9}" type="slidenum">
              <a:rPr lang="en-US" smtClean="0"/>
              <a:t>43</a:t>
            </a:fld>
            <a:endParaRPr lang="en-US" dirty="0"/>
          </a:p>
        </p:txBody>
      </p:sp>
    </p:spTree>
    <p:extLst>
      <p:ext uri="{BB962C8B-B14F-4D97-AF65-F5344CB8AC3E}">
        <p14:creationId xmlns:p14="http://schemas.microsoft.com/office/powerpoint/2010/main" val="1776119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8686800" cy="3638550"/>
          </a:xfrm>
        </p:spPr>
        <p:txBody>
          <a:bodyPr>
            <a:normAutofit/>
          </a:bodyPr>
          <a:lstStyle/>
          <a:p>
            <a:r>
              <a:rPr lang="en-IN" i="1" dirty="0"/>
              <a:t>Authentication statements</a:t>
            </a:r>
            <a:r>
              <a:rPr lang="en-IN" dirty="0"/>
              <a:t> assert to the service provider that the principal did indeed authenticate with the identity provider at a particular time using a particular method of authentication. </a:t>
            </a:r>
            <a:endParaRPr lang="en-IN" dirty="0" smtClean="0"/>
          </a:p>
          <a:p>
            <a:endParaRPr lang="en-IN" dirty="0" smtClean="0"/>
          </a:p>
          <a:p>
            <a:r>
              <a:rPr lang="en-IN" dirty="0" smtClean="0"/>
              <a:t>An</a:t>
            </a:r>
            <a:r>
              <a:rPr lang="en-IN" dirty="0"/>
              <a:t> </a:t>
            </a:r>
            <a:r>
              <a:rPr lang="en-IN" i="1" dirty="0"/>
              <a:t>attribute statement</a:t>
            </a:r>
            <a:r>
              <a:rPr lang="en-IN" dirty="0"/>
              <a:t> asserts that a subject is associated with certain attributes. An </a:t>
            </a:r>
            <a:r>
              <a:rPr lang="en-IN" i="1" dirty="0"/>
              <a:t>attribute</a:t>
            </a:r>
            <a:r>
              <a:rPr lang="en-IN" dirty="0"/>
              <a:t> is simply a name-value pair. </a:t>
            </a:r>
          </a:p>
          <a:p>
            <a:endParaRPr lang="en-IN" dirty="0" smtClean="0"/>
          </a:p>
          <a:p>
            <a:r>
              <a:rPr lang="en-IN" dirty="0" smtClean="0"/>
              <a:t>An</a:t>
            </a:r>
            <a:r>
              <a:rPr lang="en-IN" dirty="0"/>
              <a:t> </a:t>
            </a:r>
            <a:r>
              <a:rPr lang="en-IN" i="1" dirty="0"/>
              <a:t>authorization decision statement</a:t>
            </a:r>
            <a:r>
              <a:rPr lang="en-IN" dirty="0"/>
              <a:t> asserts that a subject is permitted to perform action </a:t>
            </a:r>
            <a:r>
              <a:rPr lang="en-IN" i="1" dirty="0"/>
              <a:t>A</a:t>
            </a:r>
            <a:r>
              <a:rPr lang="en-IN" dirty="0"/>
              <a:t> on resource </a:t>
            </a:r>
            <a:r>
              <a:rPr lang="en-IN" i="1" dirty="0"/>
              <a:t>R</a:t>
            </a:r>
            <a:r>
              <a:rPr lang="en-IN" dirty="0"/>
              <a:t> given evidence </a:t>
            </a:r>
            <a:r>
              <a:rPr lang="en-IN" i="1" dirty="0"/>
              <a:t>E</a:t>
            </a:r>
            <a:r>
              <a:rPr lang="en-IN" dirty="0"/>
              <a:t>. </a:t>
            </a:r>
            <a:endParaRPr lang="en-IN"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44</a:t>
            </a:fld>
            <a:endParaRPr lang="en-US" dirty="0"/>
          </a:p>
        </p:txBody>
      </p:sp>
    </p:spTree>
    <p:extLst>
      <p:ext uri="{BB962C8B-B14F-4D97-AF65-F5344CB8AC3E}">
        <p14:creationId xmlns:p14="http://schemas.microsoft.com/office/powerpoint/2010/main" val="490373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Authentication Schema</a:t>
            </a:r>
          </a:p>
          <a:p>
            <a:r>
              <a:rPr lang="en-IN" i="1" dirty="0"/>
              <a:t>&lt;element name=”</a:t>
            </a:r>
            <a:r>
              <a:rPr lang="en-IN" i="1" dirty="0" err="1"/>
              <a:t>AuthenticationStatement</a:t>
            </a:r>
            <a:r>
              <a:rPr lang="en-IN" i="1" dirty="0"/>
              <a:t>”  type=”</a:t>
            </a:r>
            <a:r>
              <a:rPr lang="en-IN" i="1" dirty="0" err="1"/>
              <a:t>saml:AuthenticationStatementType</a:t>
            </a:r>
            <a:r>
              <a:rPr lang="en-IN" i="1" dirty="0"/>
              <a:t>”/&gt;</a:t>
            </a:r>
            <a:endParaRPr lang="en-IN" dirty="0"/>
          </a:p>
          <a:p>
            <a:r>
              <a:rPr lang="en-IN" i="1" dirty="0"/>
              <a:t>&lt;</a:t>
            </a:r>
            <a:r>
              <a:rPr lang="en-IN" i="1" dirty="0" err="1"/>
              <a:t>complexType</a:t>
            </a:r>
            <a:r>
              <a:rPr lang="en-IN" i="1" dirty="0"/>
              <a:t> name=”</a:t>
            </a:r>
            <a:r>
              <a:rPr lang="en-IN" i="1" dirty="0" err="1"/>
              <a:t>AuthenticationStatementType</a:t>
            </a:r>
            <a:r>
              <a:rPr lang="en-IN" i="1" dirty="0"/>
              <a:t>”&gt;</a:t>
            </a:r>
            <a:endParaRPr lang="en-IN" dirty="0"/>
          </a:p>
          <a:p>
            <a:r>
              <a:rPr lang="en-IN" i="1" dirty="0"/>
              <a:t>&lt;</a:t>
            </a:r>
            <a:r>
              <a:rPr lang="en-IN" i="1" dirty="0" err="1"/>
              <a:t>complexContent</a:t>
            </a:r>
            <a:r>
              <a:rPr lang="en-IN" i="1" dirty="0"/>
              <a:t>&gt;</a:t>
            </a:r>
            <a:endParaRPr lang="en-IN" dirty="0"/>
          </a:p>
          <a:p>
            <a:r>
              <a:rPr lang="en-IN" i="1" dirty="0"/>
              <a:t>&lt;extension base=”</a:t>
            </a:r>
            <a:r>
              <a:rPr lang="en-IN" i="1" dirty="0" err="1"/>
              <a:t>saml:SubjectStatementAbstractType</a:t>
            </a:r>
            <a:r>
              <a:rPr lang="en-IN" i="1" dirty="0"/>
              <a:t>”&gt;</a:t>
            </a:r>
            <a:endParaRPr lang="en-IN" dirty="0"/>
          </a:p>
          <a:p>
            <a:r>
              <a:rPr lang="en-IN" i="1" dirty="0"/>
              <a:t>&lt;sequence&gt;</a:t>
            </a:r>
            <a:endParaRPr lang="en-IN" dirty="0"/>
          </a:p>
          <a:p>
            <a:r>
              <a:rPr lang="en-IN" i="1" dirty="0"/>
              <a:t>&lt;element ref=”</a:t>
            </a:r>
            <a:r>
              <a:rPr lang="en-IN" i="1" dirty="0" err="1"/>
              <a:t>saml:SubjectLocality</a:t>
            </a:r>
            <a:r>
              <a:rPr lang="en-IN" i="1" dirty="0"/>
              <a:t>” minOccurs=”0”/&gt;</a:t>
            </a:r>
            <a:endParaRPr lang="en-IN" dirty="0"/>
          </a:p>
          <a:p>
            <a:r>
              <a:rPr lang="en-IN" i="1" dirty="0"/>
              <a:t>&lt;element ref=”</a:t>
            </a:r>
            <a:r>
              <a:rPr lang="en-IN" i="1" dirty="0" err="1"/>
              <a:t>saml:AuthorityBinding</a:t>
            </a:r>
            <a:r>
              <a:rPr lang="en-IN" i="1" dirty="0"/>
              <a:t>” minOccurs=”0”</a:t>
            </a:r>
            <a:endParaRPr lang="en-IN" dirty="0"/>
          </a:p>
          <a:p>
            <a:r>
              <a:rPr lang="en-IN" i="1" dirty="0" err="1"/>
              <a:t>maxOccurs</a:t>
            </a:r>
            <a:r>
              <a:rPr lang="en-IN" i="1" dirty="0"/>
              <a:t>=”unbounded”/&gt;</a:t>
            </a:r>
            <a:endParaRPr lang="en-IN" dirty="0"/>
          </a:p>
          <a:p>
            <a:r>
              <a:rPr lang="en-IN" i="1" dirty="0"/>
              <a:t>&lt;/sequence&gt;</a:t>
            </a:r>
            <a:endParaRPr lang="en-IN" dirty="0"/>
          </a:p>
          <a:p>
            <a:r>
              <a:rPr lang="en-IN" i="1" dirty="0"/>
              <a:t>&lt;attribute name=”</a:t>
            </a:r>
            <a:r>
              <a:rPr lang="en-IN" i="1" dirty="0" err="1"/>
              <a:t>AuthenticationMethod</a:t>
            </a:r>
            <a:r>
              <a:rPr lang="en-IN" i="1" dirty="0"/>
              <a:t>” type=”</a:t>
            </a:r>
            <a:r>
              <a:rPr lang="en-IN" i="1" dirty="0" err="1"/>
              <a:t>anyURI</a:t>
            </a:r>
            <a:r>
              <a:rPr lang="en-IN" i="1" dirty="0"/>
              <a:t>”</a:t>
            </a:r>
            <a:endParaRPr lang="en-IN" dirty="0"/>
          </a:p>
          <a:p>
            <a:r>
              <a:rPr lang="en-IN" i="1" dirty="0"/>
              <a:t>use=”required”/&gt;</a:t>
            </a:r>
            <a:endParaRPr lang="en-IN" dirty="0"/>
          </a:p>
          <a:p>
            <a:r>
              <a:rPr lang="en-IN" i="1" dirty="0"/>
              <a:t>&lt;attribute name=”</a:t>
            </a:r>
            <a:r>
              <a:rPr lang="en-IN" i="1" dirty="0" err="1"/>
              <a:t>AuthenticationInstant</a:t>
            </a:r>
            <a:r>
              <a:rPr lang="en-IN" i="1" dirty="0"/>
              <a:t>” type=”</a:t>
            </a:r>
            <a:r>
              <a:rPr lang="en-IN" i="1" dirty="0" err="1"/>
              <a:t>dateTime</a:t>
            </a:r>
            <a:r>
              <a:rPr lang="en-IN" i="1" dirty="0"/>
              <a:t>”</a:t>
            </a:r>
            <a:endParaRPr lang="en-IN" dirty="0"/>
          </a:p>
          <a:p>
            <a:r>
              <a:rPr lang="en-IN" i="1" dirty="0"/>
              <a:t>use=”required”/&gt;</a:t>
            </a:r>
            <a:endParaRPr lang="en-IN" dirty="0"/>
          </a:p>
          <a:p>
            <a:r>
              <a:rPr lang="en-IN" i="1" dirty="0"/>
              <a:t>&lt;/extension&gt;</a:t>
            </a:r>
            <a:endParaRPr lang="en-IN" dirty="0"/>
          </a:p>
          <a:p>
            <a:r>
              <a:rPr lang="en-IN" i="1" dirty="0"/>
              <a:t>&lt;/</a:t>
            </a:r>
            <a:r>
              <a:rPr lang="en-IN" i="1" dirty="0" err="1"/>
              <a:t>complexContent</a:t>
            </a:r>
            <a:r>
              <a:rPr lang="en-IN" i="1" dirty="0"/>
              <a:t>&gt;</a:t>
            </a:r>
            <a:endParaRPr lang="en-IN" dirty="0"/>
          </a:p>
          <a:p>
            <a:r>
              <a:rPr lang="en-IN" i="1" dirty="0"/>
              <a:t>&lt;/</a:t>
            </a:r>
            <a:r>
              <a:rPr lang="en-IN" i="1" dirty="0" err="1"/>
              <a:t>complexType</a:t>
            </a:r>
            <a:r>
              <a:rPr lang="en-IN" i="1" dirty="0"/>
              <a:t>&gt;</a:t>
            </a:r>
            <a:endParaRPr lang="en-IN" dirty="0"/>
          </a:p>
          <a:p>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45</a:t>
            </a:fld>
            <a:endParaRPr lang="en-US" dirty="0"/>
          </a:p>
        </p:txBody>
      </p:sp>
    </p:spTree>
    <p:extLst>
      <p:ext uri="{BB962C8B-B14F-4D97-AF65-F5344CB8AC3E}">
        <p14:creationId xmlns:p14="http://schemas.microsoft.com/office/powerpoint/2010/main" val="467490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5424678" cy="3638550"/>
          </a:xfrm>
        </p:spPr>
        <p:txBody>
          <a:bodyPr>
            <a:normAutofit/>
          </a:bodyPr>
          <a:lstStyle/>
          <a:p>
            <a:r>
              <a:rPr lang="en-IN" dirty="0" smtClean="0"/>
              <a:t>Protocols</a:t>
            </a:r>
          </a:p>
          <a:p>
            <a:r>
              <a:rPr lang="en-IN" dirty="0" smtClean="0"/>
              <a:t>A </a:t>
            </a:r>
            <a:r>
              <a:rPr lang="en-IN" dirty="0"/>
              <a:t>SAML </a:t>
            </a:r>
            <a:r>
              <a:rPr lang="en-IN" i="1" dirty="0"/>
              <a:t>protocol</a:t>
            </a:r>
            <a:r>
              <a:rPr lang="en-IN" dirty="0"/>
              <a:t> describes how certain SAML elements (including assertions) are packaged within SAML request and response elements, and gives the processing rules that SAML entities must follow when producing or consuming these elements. </a:t>
            </a:r>
            <a:endParaRPr lang="en-IN"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46</a:t>
            </a:fld>
            <a:endParaRPr lang="en-US" dirty="0"/>
          </a:p>
        </p:txBody>
      </p:sp>
      <p:pic>
        <p:nvPicPr>
          <p:cNvPr id="2050" name="Picture 2" descr="https://upload.wikimedia.org/wikipedia/commons/thumb/4/4e/Saml-protocol-response.svg/290px-Saml-protocol-respons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422" y="1276350"/>
            <a:ext cx="2762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280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8686800" cy="3638550"/>
          </a:xfrm>
        </p:spPr>
        <p:txBody>
          <a:bodyPr>
            <a:normAutofit/>
          </a:bodyPr>
          <a:lstStyle/>
          <a:p>
            <a:r>
              <a:rPr lang="en-IN" dirty="0"/>
              <a:t>SAML 2.0 expands the notion of </a:t>
            </a:r>
            <a:r>
              <a:rPr lang="en-IN" i="1" dirty="0" smtClean="0"/>
              <a:t>protocol</a:t>
            </a:r>
          </a:p>
          <a:p>
            <a:r>
              <a:rPr lang="en-IN" dirty="0"/>
              <a:t>Assertion Query and Request Protocol</a:t>
            </a:r>
          </a:p>
          <a:p>
            <a:r>
              <a:rPr lang="en-IN" dirty="0"/>
              <a:t>Authentication Request Protocol</a:t>
            </a:r>
          </a:p>
          <a:p>
            <a:r>
              <a:rPr lang="en-IN" dirty="0" err="1"/>
              <a:t>Artifact</a:t>
            </a:r>
            <a:r>
              <a:rPr lang="en-IN" dirty="0"/>
              <a:t> Resolution Protocol</a:t>
            </a:r>
          </a:p>
          <a:p>
            <a:r>
              <a:rPr lang="en-IN" dirty="0"/>
              <a:t>Name Identifier Management Protocol</a:t>
            </a:r>
          </a:p>
          <a:p>
            <a:r>
              <a:rPr lang="en-IN" dirty="0"/>
              <a:t>Single Logout Protocol</a:t>
            </a:r>
          </a:p>
          <a:p>
            <a:r>
              <a:rPr lang="en-IN" dirty="0"/>
              <a:t>Name Identifier Mapping Protocol</a:t>
            </a:r>
          </a:p>
          <a:p>
            <a:endParaRPr lang="en-IN"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47</a:t>
            </a:fld>
            <a:endParaRPr lang="en-US" dirty="0"/>
          </a:p>
        </p:txBody>
      </p:sp>
    </p:spTree>
    <p:extLst>
      <p:ext uri="{BB962C8B-B14F-4D97-AF65-F5344CB8AC3E}">
        <p14:creationId xmlns:p14="http://schemas.microsoft.com/office/powerpoint/2010/main" val="1549462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5519928" cy="3638550"/>
          </a:xfrm>
        </p:spPr>
        <p:txBody>
          <a:bodyPr>
            <a:normAutofit/>
          </a:bodyPr>
          <a:lstStyle/>
          <a:p>
            <a:r>
              <a:rPr lang="en-IN" b="1" dirty="0"/>
              <a:t>Bindings</a:t>
            </a:r>
          </a:p>
          <a:p>
            <a:r>
              <a:rPr lang="en-IN" dirty="0"/>
              <a:t>A SAML </a:t>
            </a:r>
            <a:r>
              <a:rPr lang="en-IN" i="1" dirty="0"/>
              <a:t>binding</a:t>
            </a:r>
            <a:r>
              <a:rPr lang="en-IN" dirty="0"/>
              <a:t> is a mapping of a SAML protocol message onto standard messaging formats and/or communications protocols. </a:t>
            </a:r>
            <a:endParaRPr lang="en-IN" dirty="0" smtClean="0"/>
          </a:p>
          <a:p>
            <a:r>
              <a:rPr lang="en-IN" dirty="0" smtClean="0"/>
              <a:t>For </a:t>
            </a:r>
            <a:r>
              <a:rPr lang="en-IN" dirty="0"/>
              <a:t>example, the SAML SOAP binding specifies how a SAML message is encapsulated in a SOAP envelope, which itself is bound to an HTTP message.</a:t>
            </a:r>
            <a:endParaRPr lang="en-IN"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48</a:t>
            </a:fld>
            <a:endParaRPr lang="en-US" dirty="0"/>
          </a:p>
        </p:txBody>
      </p:sp>
      <p:pic>
        <p:nvPicPr>
          <p:cNvPr id="6146" name="Picture 2" descr="https://upload.wikimedia.org/wikipedia/commons/thumb/2/2a/Saml-over-soap-over-http.svg/220px-Saml-over-soap-over-htt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042" y="772266"/>
            <a:ext cx="2609356" cy="391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74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 </a:t>
            </a:r>
            <a:endParaRPr lang="en-IN" dirty="0"/>
          </a:p>
        </p:txBody>
      </p:sp>
      <p:sp>
        <p:nvSpPr>
          <p:cNvPr id="3" name="Content Placeholder 2"/>
          <p:cNvSpPr>
            <a:spLocks noGrp="1"/>
          </p:cNvSpPr>
          <p:nvPr>
            <p:ph idx="1"/>
          </p:nvPr>
        </p:nvSpPr>
        <p:spPr>
          <a:xfrm>
            <a:off x="118872" y="1047750"/>
            <a:ext cx="5519928" cy="3638550"/>
          </a:xfrm>
        </p:spPr>
        <p:txBody>
          <a:bodyPr>
            <a:normAutofit/>
          </a:bodyPr>
          <a:lstStyle/>
          <a:p>
            <a:r>
              <a:rPr lang="en-IN" b="1" dirty="0"/>
              <a:t>Bindings</a:t>
            </a:r>
          </a:p>
          <a:p>
            <a:r>
              <a:rPr lang="en-IN" dirty="0"/>
              <a:t>SAML SOAP Binding (based on SOAP 1.1)</a:t>
            </a:r>
          </a:p>
          <a:p>
            <a:r>
              <a:rPr lang="en-IN" dirty="0"/>
              <a:t>Reverse SOAP (PAOS) Binding</a:t>
            </a:r>
          </a:p>
          <a:p>
            <a:r>
              <a:rPr lang="en-IN" dirty="0"/>
              <a:t>HTTP Redirect (GET) Binding</a:t>
            </a:r>
          </a:p>
          <a:p>
            <a:r>
              <a:rPr lang="en-IN" dirty="0"/>
              <a:t>HTTP POST Binding</a:t>
            </a:r>
          </a:p>
          <a:p>
            <a:r>
              <a:rPr lang="en-IN" dirty="0"/>
              <a:t>HTTP </a:t>
            </a:r>
            <a:r>
              <a:rPr lang="en-IN" dirty="0" err="1"/>
              <a:t>Artifact</a:t>
            </a:r>
            <a:r>
              <a:rPr lang="en-IN" dirty="0"/>
              <a:t> Binding</a:t>
            </a:r>
          </a:p>
          <a:p>
            <a:r>
              <a:rPr lang="en-IN" dirty="0"/>
              <a:t>SAML URI Binding</a:t>
            </a:r>
          </a:p>
        </p:txBody>
      </p:sp>
      <p:sp>
        <p:nvSpPr>
          <p:cNvPr id="4" name="Slide Number Placeholder 3"/>
          <p:cNvSpPr>
            <a:spLocks noGrp="1"/>
          </p:cNvSpPr>
          <p:nvPr>
            <p:ph type="sldNum" sz="quarter" idx="12"/>
          </p:nvPr>
        </p:nvSpPr>
        <p:spPr/>
        <p:txBody>
          <a:bodyPr/>
          <a:lstStyle/>
          <a:p>
            <a:fld id="{3CA7D8A6-1136-4C38-ADB5-83A54ED516A9}" type="slidenum">
              <a:rPr lang="en-US" smtClean="0"/>
              <a:t>49</a:t>
            </a:fld>
            <a:endParaRPr lang="en-US" dirty="0"/>
          </a:p>
        </p:txBody>
      </p:sp>
      <p:pic>
        <p:nvPicPr>
          <p:cNvPr id="6146" name="Picture 2" descr="https://upload.wikimedia.org/wikipedia/commons/thumb/2/2a/Saml-over-soap-over-http.svg/220px-Saml-over-soap-over-htt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042" y="772266"/>
            <a:ext cx="2609356" cy="391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37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Authentication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5</a:t>
            </a:fld>
            <a:endParaRPr lang="en-US" dirty="0"/>
          </a:p>
        </p:txBody>
      </p:sp>
      <p:pic>
        <p:nvPicPr>
          <p:cNvPr id="5" name="Picture 4"/>
          <p:cNvPicPr>
            <a:picLocks noChangeAspect="1"/>
          </p:cNvPicPr>
          <p:nvPr/>
        </p:nvPicPr>
        <p:blipFill>
          <a:blip r:embed="rId2"/>
          <a:stretch>
            <a:fillRect/>
          </a:stretch>
        </p:blipFill>
        <p:spPr>
          <a:xfrm>
            <a:off x="400758" y="741655"/>
            <a:ext cx="7524042" cy="4068667"/>
          </a:xfrm>
          <a:prstGeom prst="rect">
            <a:avLst/>
          </a:prstGeom>
        </p:spPr>
      </p:pic>
      <p:sp>
        <p:nvSpPr>
          <p:cNvPr id="8" name="Rounded Rectangular Callout 7"/>
          <p:cNvSpPr/>
          <p:nvPr/>
        </p:nvSpPr>
        <p:spPr>
          <a:xfrm>
            <a:off x="6248400" y="3638550"/>
            <a:ext cx="2286000" cy="1171772"/>
          </a:xfrm>
          <a:prstGeom prst="wedgeRoundRectCallout">
            <a:avLst>
              <a:gd name="adj1" fmla="val -91071"/>
              <a:gd name="adj2" fmla="val -524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324600" y="3733104"/>
            <a:ext cx="2209800" cy="1077218"/>
          </a:xfrm>
          <a:prstGeom prst="rect">
            <a:avLst/>
          </a:prstGeom>
          <a:noFill/>
        </p:spPr>
        <p:txBody>
          <a:bodyPr wrap="square" rtlCol="0">
            <a:spAutoFit/>
          </a:bodyPr>
          <a:lstStyle/>
          <a:p>
            <a:r>
              <a:rPr lang="en-IN" sz="1600" dirty="0"/>
              <a:t>database or LDAP1 (Lightweight Directory Access Protocol) server</a:t>
            </a:r>
          </a:p>
        </p:txBody>
      </p:sp>
    </p:spTree>
    <p:extLst>
      <p:ext uri="{BB962C8B-B14F-4D97-AF65-F5344CB8AC3E}">
        <p14:creationId xmlns:p14="http://schemas.microsoft.com/office/powerpoint/2010/main" val="995646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a:t>
            </a:r>
            <a:endParaRPr lang="en-IN" dirty="0"/>
          </a:p>
        </p:txBody>
      </p:sp>
      <p:sp>
        <p:nvSpPr>
          <p:cNvPr id="3" name="Content Placeholder 2"/>
          <p:cNvSpPr>
            <a:spLocks noGrp="1"/>
          </p:cNvSpPr>
          <p:nvPr>
            <p:ph idx="1"/>
          </p:nvPr>
        </p:nvSpPr>
        <p:spPr>
          <a:xfrm>
            <a:off x="345281" y="914399"/>
            <a:ext cx="8570119" cy="3910843"/>
          </a:xfrm>
        </p:spPr>
        <p:txBody>
          <a:bodyPr>
            <a:normAutofit fontScale="85000" lnSpcReduction="20000"/>
          </a:bodyPr>
          <a:lstStyle/>
          <a:p>
            <a:r>
              <a:rPr lang="en-IN" b="1" dirty="0"/>
              <a:t>Profiles</a:t>
            </a:r>
          </a:p>
          <a:p>
            <a:r>
              <a:rPr lang="en-IN" dirty="0"/>
              <a:t>A SAML </a:t>
            </a:r>
            <a:r>
              <a:rPr lang="en-IN" i="1" dirty="0"/>
              <a:t>profile</a:t>
            </a:r>
            <a:r>
              <a:rPr lang="en-IN" dirty="0"/>
              <a:t> describes in detail how SAML assertions, protocols, and bindings combine to support a defined use case</a:t>
            </a:r>
            <a:r>
              <a:rPr lang="en-IN" dirty="0" smtClean="0"/>
              <a:t>.</a:t>
            </a:r>
          </a:p>
          <a:p>
            <a:r>
              <a:rPr lang="en-IN" dirty="0"/>
              <a:t>The most important SAML profile is the Web Browser SSO Profile</a:t>
            </a:r>
            <a:r>
              <a:rPr lang="en-IN" dirty="0" smtClean="0"/>
              <a:t>.</a:t>
            </a:r>
          </a:p>
          <a:p>
            <a:r>
              <a:rPr lang="en-IN" dirty="0"/>
              <a:t>SSO Profiles</a:t>
            </a:r>
          </a:p>
          <a:p>
            <a:pPr lvl="1"/>
            <a:r>
              <a:rPr lang="en-IN" dirty="0"/>
              <a:t>Web Browser SSO Profile</a:t>
            </a:r>
          </a:p>
          <a:p>
            <a:pPr lvl="1"/>
            <a:r>
              <a:rPr lang="en-IN" dirty="0"/>
              <a:t>Enhanced Client or Proxy (ECP) Profile</a:t>
            </a:r>
          </a:p>
          <a:p>
            <a:pPr lvl="1"/>
            <a:r>
              <a:rPr lang="en-IN" dirty="0"/>
              <a:t>Identity Provider Discovery Profile</a:t>
            </a:r>
          </a:p>
          <a:p>
            <a:pPr lvl="1"/>
            <a:r>
              <a:rPr lang="en-IN" dirty="0"/>
              <a:t>Single Logout Profile</a:t>
            </a:r>
          </a:p>
          <a:p>
            <a:pPr lvl="1"/>
            <a:r>
              <a:rPr lang="en-IN" dirty="0"/>
              <a:t>Name Identifier Management Profile</a:t>
            </a:r>
          </a:p>
          <a:p>
            <a:r>
              <a:rPr lang="en-IN" dirty="0" err="1"/>
              <a:t>Artifact</a:t>
            </a:r>
            <a:r>
              <a:rPr lang="en-IN" dirty="0"/>
              <a:t> Resolution Profile</a:t>
            </a:r>
          </a:p>
          <a:p>
            <a:r>
              <a:rPr lang="en-IN" dirty="0"/>
              <a:t>Assertion Query/Request Profile</a:t>
            </a:r>
          </a:p>
          <a:p>
            <a:r>
              <a:rPr lang="en-IN" dirty="0"/>
              <a:t>Name Identifier Mapping Profile</a:t>
            </a:r>
          </a:p>
          <a:p>
            <a:r>
              <a:rPr lang="en-IN" dirty="0"/>
              <a:t>SAML Attribute Profiles</a:t>
            </a:r>
          </a:p>
          <a:p>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50</a:t>
            </a:fld>
            <a:endParaRPr lang="en-US" dirty="0"/>
          </a:p>
        </p:txBody>
      </p:sp>
    </p:spTree>
    <p:extLst>
      <p:ext uri="{BB962C8B-B14F-4D97-AF65-F5344CB8AC3E}">
        <p14:creationId xmlns:p14="http://schemas.microsoft.com/office/powerpoint/2010/main" val="3449512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SAML 2.0</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51</a:t>
            </a:fld>
            <a:endParaRPr lang="en-US" dirty="0"/>
          </a:p>
        </p:txBody>
      </p:sp>
      <p:pic>
        <p:nvPicPr>
          <p:cNvPr id="8194" name="Picture 2" descr="https://upload.wikimedia.org/wikipedia/en/thumb/0/04/Saml2-browser-sso-redirect-post.png/600px-Saml2-browser-sso-redirect-po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67015"/>
            <a:ext cx="6096000" cy="430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91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Security?</a:t>
            </a:r>
            <a:endParaRPr lang="en-US" dirty="0"/>
          </a:p>
        </p:txBody>
      </p:sp>
      <p:sp>
        <p:nvSpPr>
          <p:cNvPr id="4" name="Content Placeholder 3"/>
          <p:cNvSpPr>
            <a:spLocks noGrp="1"/>
          </p:cNvSpPr>
          <p:nvPr>
            <p:ph idx="1"/>
          </p:nvPr>
        </p:nvSpPr>
        <p:spPr>
          <a:xfrm>
            <a:off x="345281" y="914400"/>
            <a:ext cx="8417719" cy="3638550"/>
          </a:xfrm>
        </p:spPr>
        <p:txBody>
          <a:bodyPr/>
          <a:lstStyle/>
          <a:p>
            <a:r>
              <a:rPr lang="en-US" dirty="0" smtClean="0"/>
              <a:t>Comprehensive support for Authentication And Authorization</a:t>
            </a:r>
          </a:p>
          <a:p>
            <a:r>
              <a:rPr lang="en-US" dirty="0" smtClean="0"/>
              <a:t>Protection against common attacks</a:t>
            </a:r>
          </a:p>
          <a:p>
            <a:r>
              <a:rPr lang="en-US" dirty="0" smtClean="0"/>
              <a:t>Servlet </a:t>
            </a:r>
            <a:r>
              <a:rPr lang="en-US" dirty="0"/>
              <a:t>API Integration</a:t>
            </a:r>
          </a:p>
          <a:p>
            <a:r>
              <a:rPr lang="en-US" dirty="0"/>
              <a:t>Optional integration with Spring </a:t>
            </a:r>
            <a:r>
              <a:rPr lang="en-US" dirty="0" smtClean="0"/>
              <a:t>MVC</a:t>
            </a:r>
            <a:endParaRPr lang="en-US" dirty="0"/>
          </a:p>
          <a:p>
            <a:r>
              <a:rPr lang="en-US" dirty="0" smtClean="0"/>
              <a:t>Optional Spring </a:t>
            </a:r>
            <a:r>
              <a:rPr lang="en-US" dirty="0"/>
              <a:t>Data </a:t>
            </a:r>
            <a:r>
              <a:rPr lang="en-US" dirty="0" smtClean="0"/>
              <a:t>Integration</a:t>
            </a:r>
          </a:p>
          <a:p>
            <a:r>
              <a:rPr lang="en-US" dirty="0" err="1" smtClean="0"/>
              <a:t>WebSocket</a:t>
            </a:r>
            <a:r>
              <a:rPr lang="en-US" dirty="0" smtClean="0"/>
              <a:t> Support</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52</a:t>
            </a:fld>
            <a:endParaRPr lang="en-US"/>
          </a:p>
        </p:txBody>
      </p:sp>
    </p:spTree>
    <p:extLst>
      <p:ext uri="{BB962C8B-B14F-4D97-AF65-F5344CB8AC3E}">
        <p14:creationId xmlns:p14="http://schemas.microsoft.com/office/powerpoint/2010/main" val="29768854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609850"/>
            <a:ext cx="2105025" cy="1928813"/>
          </a:xfrm>
        </p:spPr>
        <p:txBody>
          <a:bodyPr/>
          <a:lstStyle/>
          <a:p>
            <a:pPr eaLnBrk="1" hangingPunct="1">
              <a:defRPr/>
            </a:pPr>
            <a:r>
              <a:rPr lang="en-US" dirty="0" smtClean="0">
                <a:ea typeface="+mj-ea"/>
                <a:cs typeface="+mj-cs"/>
              </a:rPr>
              <a:t>Message Application</a:t>
            </a:r>
            <a:endParaRPr lang="en-US" dirty="0">
              <a:ea typeface="+mj-ea"/>
              <a:cs typeface="+mj-cs"/>
            </a:endParaRPr>
          </a:p>
        </p:txBody>
      </p:sp>
      <p:sp>
        <p:nvSpPr>
          <p:cNvPr id="150530" name="Text Placeholder 2"/>
          <p:cNvSpPr>
            <a:spLocks noGrp="1"/>
          </p:cNvSpPr>
          <p:nvPr>
            <p:ph type="body" sz="quarter" idx="10"/>
          </p:nvPr>
        </p:nvSpPr>
        <p:spPr>
          <a:xfrm>
            <a:off x="304801" y="1228725"/>
            <a:ext cx="8537575" cy="457200"/>
          </a:xfrm>
        </p:spPr>
        <p:txBody>
          <a:bodyPr/>
          <a:lstStyle/>
          <a:p>
            <a:pPr eaLnBrk="1" hangingPunct="1"/>
            <a:r>
              <a:rPr lang="en-US">
                <a:latin typeface="Arial" charset="0"/>
              </a:rPr>
              <a:t>SPRING SECURITY</a:t>
            </a:r>
          </a:p>
        </p:txBody>
      </p:sp>
      <p:pic>
        <p:nvPicPr>
          <p:cNvPr id="150531" name="Picture 13" descr="C:\Users\sdunn\Documents\Pivotal\brand\logo\project icons\spring-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2283619"/>
            <a:ext cx="1573213" cy="1179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85661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14500" y="528638"/>
            <a:ext cx="5715000" cy="4086225"/>
          </a:xfrm>
          <a:prstGeom prst="rect">
            <a:avLst/>
          </a:prstGeom>
        </p:spPr>
      </p:pic>
      <p:sp>
        <p:nvSpPr>
          <p:cNvPr id="6" name="TextBox 5"/>
          <p:cNvSpPr txBox="1"/>
          <p:nvPr/>
        </p:nvSpPr>
        <p:spPr>
          <a:xfrm>
            <a:off x="1841896" y="2647950"/>
            <a:ext cx="5460209" cy="830997"/>
          </a:xfrm>
          <a:prstGeom prst="rect">
            <a:avLst/>
          </a:prstGeom>
          <a:noFill/>
        </p:spPr>
        <p:txBody>
          <a:bodyPr wrap="none" rtlCol="0">
            <a:spAutoFit/>
          </a:bodyPr>
          <a:lstStyle/>
          <a:p>
            <a:r>
              <a:rPr lang="en-US" sz="4800" dirty="0" smtClean="0">
                <a:latin typeface="Lucida Calligraphy"/>
                <a:cs typeface="Lucida Calligraphy"/>
              </a:rPr>
              <a:t>Spring Security</a:t>
            </a:r>
            <a:endParaRPr lang="en-US" sz="4800" dirty="0">
              <a:latin typeface="Lucida Calligraphy"/>
              <a:cs typeface="Lucida Calligraphy"/>
            </a:endParaRPr>
          </a:p>
        </p:txBody>
      </p:sp>
    </p:spTree>
    <p:extLst>
      <p:ext uri="{BB962C8B-B14F-4D97-AF65-F5344CB8AC3E}">
        <p14:creationId xmlns:p14="http://schemas.microsoft.com/office/powerpoint/2010/main" val="342189537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err="1"/>
              <a:t>w</a:t>
            </a:r>
            <a:r>
              <a:rPr lang="en-US" dirty="0" err="1" smtClean="0"/>
              <a:t>eb.xml</a:t>
            </a:r>
            <a:endParaRPr lang="en-US" dirty="0" smtClean="0"/>
          </a:p>
        </p:txBody>
      </p:sp>
      <p:sp>
        <p:nvSpPr>
          <p:cNvPr id="33794"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Autofit/>
          </a:bodyPr>
          <a:lstStyle/>
          <a:p>
            <a:pPr marL="0" indent="0">
              <a:buFont typeface="Wingdings" charset="0"/>
              <a:buNone/>
            </a:pPr>
            <a:r>
              <a:rPr lang="en-US" sz="1800" dirty="0">
                <a:solidFill>
                  <a:srgbClr val="008080"/>
                </a:solidFill>
                <a:latin typeface="Monaco" charset="0"/>
              </a:rPr>
              <a:t>&lt;</a:t>
            </a:r>
            <a:r>
              <a:rPr lang="en-US" sz="1800" dirty="0">
                <a:solidFill>
                  <a:srgbClr val="3F7F7F"/>
                </a:solidFill>
                <a:latin typeface="Monaco" charset="0"/>
              </a:rPr>
              <a:t>filter</a:t>
            </a:r>
            <a:r>
              <a:rPr lang="en-US" sz="1800" dirty="0">
                <a:solidFill>
                  <a:srgbClr val="008080"/>
                </a:solidFill>
                <a:latin typeface="Monaco" charset="0"/>
              </a:rPr>
              <a:t>&gt;</a:t>
            </a:r>
          </a:p>
          <a:p>
            <a:pPr marL="0" indent="0">
              <a:buFont typeface="Wingdings" charset="0"/>
              <a:buNone/>
            </a:pPr>
            <a:r>
              <a:rPr lang="en-US" sz="1800" dirty="0">
                <a:solidFill>
                  <a:srgbClr val="000000"/>
                </a:solidFill>
                <a:latin typeface="Monaco" charset="0"/>
              </a:rPr>
              <a:t>    </a:t>
            </a:r>
            <a:r>
              <a:rPr lang="en-US" sz="1800" dirty="0">
                <a:solidFill>
                  <a:srgbClr val="008080"/>
                </a:solidFill>
                <a:latin typeface="Monaco" charset="0"/>
              </a:rPr>
              <a:t>&lt;</a:t>
            </a:r>
            <a:r>
              <a:rPr lang="en-US" sz="1800" dirty="0">
                <a:solidFill>
                  <a:srgbClr val="3F7F7F"/>
                </a:solidFill>
                <a:latin typeface="Monaco" charset="0"/>
              </a:rPr>
              <a:t>filter-name</a:t>
            </a:r>
            <a:r>
              <a:rPr lang="en-US" sz="1800" dirty="0">
                <a:solidFill>
                  <a:srgbClr val="008080"/>
                </a:solidFill>
                <a:latin typeface="Monaco" charset="0"/>
              </a:rPr>
              <a:t>&gt;</a:t>
            </a:r>
            <a:r>
              <a:rPr lang="en-US" sz="1800" dirty="0" err="1">
                <a:solidFill>
                  <a:srgbClr val="000000"/>
                </a:solidFill>
                <a:latin typeface="Monaco" charset="0"/>
              </a:rPr>
              <a:t>springSecurityFilterChain</a:t>
            </a:r>
            <a:r>
              <a:rPr lang="en-US" sz="1800" dirty="0">
                <a:solidFill>
                  <a:srgbClr val="008080"/>
                </a:solidFill>
                <a:latin typeface="Monaco" charset="0"/>
              </a:rPr>
              <a:t>&lt;/</a:t>
            </a:r>
            <a:r>
              <a:rPr lang="en-US" sz="1800" dirty="0">
                <a:solidFill>
                  <a:srgbClr val="3F7F7F"/>
                </a:solidFill>
                <a:latin typeface="Monaco" charset="0"/>
              </a:rPr>
              <a:t>filter-name</a:t>
            </a:r>
            <a:r>
              <a:rPr lang="en-US" sz="1800" dirty="0">
                <a:solidFill>
                  <a:srgbClr val="008080"/>
                </a:solidFill>
                <a:latin typeface="Monaco" charset="0"/>
              </a:rPr>
              <a:t>&gt;</a:t>
            </a:r>
          </a:p>
          <a:p>
            <a:pPr marL="0" indent="0">
              <a:buFont typeface="Wingdings" charset="0"/>
              <a:buNone/>
            </a:pPr>
            <a:r>
              <a:rPr lang="en-US" sz="1800" dirty="0">
                <a:solidFill>
                  <a:srgbClr val="000000"/>
                </a:solidFill>
                <a:latin typeface="Monaco" charset="0"/>
              </a:rPr>
              <a:t>    </a:t>
            </a:r>
            <a:r>
              <a:rPr lang="en-US" sz="1800" dirty="0">
                <a:solidFill>
                  <a:srgbClr val="008080"/>
                </a:solidFill>
                <a:latin typeface="Monaco" charset="0"/>
              </a:rPr>
              <a:t>&lt;</a:t>
            </a:r>
            <a:r>
              <a:rPr lang="en-US" sz="1800" dirty="0">
                <a:solidFill>
                  <a:srgbClr val="3F7F7F"/>
                </a:solidFill>
                <a:latin typeface="Monaco" charset="0"/>
              </a:rPr>
              <a:t>filter-class</a:t>
            </a:r>
            <a:r>
              <a:rPr lang="en-US" sz="1800" dirty="0">
                <a:solidFill>
                  <a:srgbClr val="008080"/>
                </a:solidFill>
                <a:latin typeface="Monaco" charset="0"/>
              </a:rPr>
              <a:t>&gt;</a:t>
            </a:r>
            <a:br>
              <a:rPr lang="en-US" sz="1800" dirty="0">
                <a:solidFill>
                  <a:srgbClr val="008080"/>
                </a:solidFill>
                <a:latin typeface="Monaco" charset="0"/>
              </a:rPr>
            </a:br>
            <a:r>
              <a:rPr lang="en-US" sz="1800" dirty="0" err="1">
                <a:solidFill>
                  <a:srgbClr val="000000"/>
                </a:solidFill>
                <a:latin typeface="Monaco" charset="0"/>
              </a:rPr>
              <a:t>org.springframework.web.filter.DelegatingFilterProxy</a:t>
            </a:r>
            <a:r>
              <a:rPr lang="en-US" sz="1800" dirty="0">
                <a:solidFill>
                  <a:srgbClr val="000000"/>
                </a:solidFill>
                <a:latin typeface="Monaco" charset="0"/>
              </a:rPr>
              <a:t/>
            </a:r>
            <a:br>
              <a:rPr lang="en-US" sz="1800" dirty="0">
                <a:solidFill>
                  <a:srgbClr val="000000"/>
                </a:solidFill>
                <a:latin typeface="Monaco" charset="0"/>
              </a:rPr>
            </a:br>
            <a:r>
              <a:rPr lang="en-US" sz="1800" dirty="0">
                <a:solidFill>
                  <a:srgbClr val="000000"/>
                </a:solidFill>
                <a:latin typeface="Monaco" charset="0"/>
              </a:rPr>
              <a:t>    </a:t>
            </a:r>
            <a:r>
              <a:rPr lang="en-US" sz="1800" dirty="0">
                <a:solidFill>
                  <a:srgbClr val="008080"/>
                </a:solidFill>
                <a:latin typeface="Monaco" charset="0"/>
              </a:rPr>
              <a:t>&lt;/</a:t>
            </a:r>
            <a:r>
              <a:rPr lang="en-US" sz="1800" dirty="0">
                <a:solidFill>
                  <a:srgbClr val="3F7F7F"/>
                </a:solidFill>
                <a:latin typeface="Monaco" charset="0"/>
              </a:rPr>
              <a:t>filter-class</a:t>
            </a:r>
            <a:r>
              <a:rPr lang="en-US" sz="1800" dirty="0">
                <a:solidFill>
                  <a:srgbClr val="008080"/>
                </a:solidFill>
                <a:latin typeface="Monaco" charset="0"/>
              </a:rPr>
              <a:t>&gt;</a:t>
            </a:r>
          </a:p>
          <a:p>
            <a:pPr marL="0" indent="0">
              <a:buFont typeface="Wingdings" charset="0"/>
              <a:buNone/>
            </a:pPr>
            <a:r>
              <a:rPr lang="en-US" sz="1800" dirty="0">
                <a:solidFill>
                  <a:srgbClr val="008080"/>
                </a:solidFill>
                <a:latin typeface="Monaco" charset="0"/>
              </a:rPr>
              <a:t>&lt;/</a:t>
            </a:r>
            <a:r>
              <a:rPr lang="en-US" sz="1800" dirty="0">
                <a:solidFill>
                  <a:srgbClr val="3F7F7F"/>
                </a:solidFill>
                <a:latin typeface="Monaco" charset="0"/>
              </a:rPr>
              <a:t>filter</a:t>
            </a:r>
            <a:r>
              <a:rPr lang="en-US" sz="1800" dirty="0">
                <a:solidFill>
                  <a:srgbClr val="008080"/>
                </a:solidFill>
                <a:latin typeface="Monaco" charset="0"/>
              </a:rPr>
              <a:t>&gt;</a:t>
            </a:r>
          </a:p>
          <a:p>
            <a:pPr marL="0" indent="0">
              <a:buFont typeface="Wingdings" charset="0"/>
              <a:buNone/>
            </a:pPr>
            <a:r>
              <a:rPr lang="en-US" sz="1800" dirty="0">
                <a:solidFill>
                  <a:srgbClr val="008080"/>
                </a:solidFill>
                <a:latin typeface="Monaco" charset="0"/>
              </a:rPr>
              <a:t>&lt;</a:t>
            </a:r>
            <a:r>
              <a:rPr lang="en-US" sz="1800" dirty="0">
                <a:solidFill>
                  <a:srgbClr val="3F7F7F"/>
                </a:solidFill>
                <a:latin typeface="Monaco" charset="0"/>
              </a:rPr>
              <a:t>filter-mapping</a:t>
            </a:r>
            <a:r>
              <a:rPr lang="en-US" sz="1800" dirty="0">
                <a:solidFill>
                  <a:srgbClr val="008080"/>
                </a:solidFill>
                <a:latin typeface="Monaco" charset="0"/>
              </a:rPr>
              <a:t>&gt;</a:t>
            </a:r>
          </a:p>
          <a:p>
            <a:pPr marL="0" indent="0">
              <a:buFont typeface="Wingdings" charset="0"/>
              <a:buNone/>
            </a:pPr>
            <a:r>
              <a:rPr lang="en-US" sz="1800" dirty="0">
                <a:solidFill>
                  <a:srgbClr val="000000"/>
                </a:solidFill>
                <a:latin typeface="Monaco" charset="0"/>
              </a:rPr>
              <a:t>    </a:t>
            </a:r>
            <a:r>
              <a:rPr lang="en-US" sz="1800" dirty="0">
                <a:solidFill>
                  <a:srgbClr val="008080"/>
                </a:solidFill>
                <a:latin typeface="Monaco" charset="0"/>
              </a:rPr>
              <a:t>&lt;</a:t>
            </a:r>
            <a:r>
              <a:rPr lang="en-US" sz="1800" dirty="0">
                <a:solidFill>
                  <a:srgbClr val="3F7F7F"/>
                </a:solidFill>
                <a:latin typeface="Monaco" charset="0"/>
              </a:rPr>
              <a:t>filter-name</a:t>
            </a:r>
            <a:r>
              <a:rPr lang="en-US" sz="1800" dirty="0">
                <a:solidFill>
                  <a:srgbClr val="008080"/>
                </a:solidFill>
                <a:latin typeface="Monaco" charset="0"/>
              </a:rPr>
              <a:t>&gt;</a:t>
            </a:r>
            <a:r>
              <a:rPr lang="en-US" sz="1800" dirty="0" err="1">
                <a:solidFill>
                  <a:srgbClr val="000000"/>
                </a:solidFill>
                <a:latin typeface="Monaco" charset="0"/>
              </a:rPr>
              <a:t>springSecurityFilterChain</a:t>
            </a:r>
            <a:r>
              <a:rPr lang="en-US" sz="1800" dirty="0">
                <a:solidFill>
                  <a:srgbClr val="008080"/>
                </a:solidFill>
                <a:latin typeface="Monaco" charset="0"/>
              </a:rPr>
              <a:t>&lt;/</a:t>
            </a:r>
            <a:r>
              <a:rPr lang="en-US" sz="1800" dirty="0">
                <a:solidFill>
                  <a:srgbClr val="3F7F7F"/>
                </a:solidFill>
                <a:latin typeface="Monaco" charset="0"/>
              </a:rPr>
              <a:t>filter-name</a:t>
            </a:r>
            <a:r>
              <a:rPr lang="en-US" sz="1800" dirty="0">
                <a:solidFill>
                  <a:srgbClr val="008080"/>
                </a:solidFill>
                <a:latin typeface="Monaco" charset="0"/>
              </a:rPr>
              <a:t>&gt;</a:t>
            </a:r>
          </a:p>
          <a:p>
            <a:pPr marL="0" indent="0">
              <a:buFont typeface="Wingdings" charset="0"/>
              <a:buNone/>
            </a:pPr>
            <a:r>
              <a:rPr lang="en-US" sz="1800" dirty="0">
                <a:solidFill>
                  <a:srgbClr val="000000"/>
                </a:solidFill>
                <a:latin typeface="Monaco" charset="0"/>
              </a:rPr>
              <a:t>    </a:t>
            </a:r>
            <a:r>
              <a:rPr lang="en-US" sz="1800" dirty="0">
                <a:solidFill>
                  <a:srgbClr val="008080"/>
                </a:solidFill>
                <a:latin typeface="Monaco" charset="0"/>
              </a:rPr>
              <a:t>&lt;</a:t>
            </a:r>
            <a:r>
              <a:rPr lang="en-US" sz="1800" dirty="0" err="1">
                <a:solidFill>
                  <a:srgbClr val="3F7F7F"/>
                </a:solidFill>
                <a:latin typeface="Monaco" charset="0"/>
              </a:rPr>
              <a:t>url</a:t>
            </a:r>
            <a:r>
              <a:rPr lang="en-US" sz="1800" dirty="0">
                <a:solidFill>
                  <a:srgbClr val="3F7F7F"/>
                </a:solidFill>
                <a:latin typeface="Monaco" charset="0"/>
              </a:rPr>
              <a:t>-pattern</a:t>
            </a:r>
            <a:r>
              <a:rPr lang="en-US" sz="1800" dirty="0">
                <a:solidFill>
                  <a:srgbClr val="008080"/>
                </a:solidFill>
                <a:latin typeface="Monaco" charset="0"/>
              </a:rPr>
              <a:t>&gt;</a:t>
            </a:r>
            <a:r>
              <a:rPr lang="en-US" sz="1800" dirty="0">
                <a:solidFill>
                  <a:srgbClr val="000000"/>
                </a:solidFill>
                <a:latin typeface="Monaco" charset="0"/>
              </a:rPr>
              <a:t>/*</a:t>
            </a:r>
            <a:r>
              <a:rPr lang="en-US" sz="1800" dirty="0">
                <a:solidFill>
                  <a:srgbClr val="008080"/>
                </a:solidFill>
                <a:latin typeface="Monaco" charset="0"/>
              </a:rPr>
              <a:t>&lt;/</a:t>
            </a:r>
            <a:r>
              <a:rPr lang="en-US" sz="1800" dirty="0" err="1">
                <a:solidFill>
                  <a:srgbClr val="3F7F7F"/>
                </a:solidFill>
                <a:latin typeface="Monaco" charset="0"/>
              </a:rPr>
              <a:t>url</a:t>
            </a:r>
            <a:r>
              <a:rPr lang="en-US" sz="1800" dirty="0">
                <a:solidFill>
                  <a:srgbClr val="3F7F7F"/>
                </a:solidFill>
                <a:latin typeface="Monaco" charset="0"/>
              </a:rPr>
              <a:t>-pattern</a:t>
            </a:r>
            <a:r>
              <a:rPr lang="en-US" sz="1800" dirty="0">
                <a:solidFill>
                  <a:srgbClr val="008080"/>
                </a:solidFill>
                <a:latin typeface="Monaco" charset="0"/>
              </a:rPr>
              <a:t>&gt;</a:t>
            </a:r>
          </a:p>
          <a:p>
            <a:pPr marL="0" indent="0">
              <a:buFont typeface="Wingdings" charset="0"/>
              <a:buNone/>
            </a:pPr>
            <a:r>
              <a:rPr lang="en-US" sz="1800" dirty="0">
                <a:solidFill>
                  <a:srgbClr val="008080"/>
                </a:solidFill>
                <a:latin typeface="Monaco" charset="0"/>
              </a:rPr>
              <a:t>&lt;/</a:t>
            </a:r>
            <a:r>
              <a:rPr lang="en-US" sz="1800" dirty="0">
                <a:solidFill>
                  <a:srgbClr val="3F7F7F"/>
                </a:solidFill>
                <a:latin typeface="Monaco" charset="0"/>
              </a:rPr>
              <a:t>filter-mapping</a:t>
            </a:r>
            <a:r>
              <a:rPr lang="en-US" sz="1800" dirty="0">
                <a:solidFill>
                  <a:srgbClr val="008080"/>
                </a:solidFill>
                <a:latin typeface="Monaco" charset="0"/>
              </a:rPr>
              <a:t>&gt;</a:t>
            </a:r>
            <a:endParaRPr lang="en-US" sz="1800" dirty="0">
              <a:latin typeface="Arial" charset="0"/>
            </a:endParaRPr>
          </a:p>
        </p:txBody>
      </p:sp>
    </p:spTree>
    <p:extLst>
      <p:ext uri="{BB962C8B-B14F-4D97-AF65-F5344CB8AC3E}">
        <p14:creationId xmlns:p14="http://schemas.microsoft.com/office/powerpoint/2010/main" val="2336492101"/>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Hello Java Configuration – Replaces </a:t>
            </a:r>
            <a:r>
              <a:rPr lang="en-US" dirty="0" err="1" smtClean="0"/>
              <a:t>web.xml</a:t>
            </a: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1800" dirty="0">
                <a:solidFill>
                  <a:srgbClr val="7F0055"/>
                </a:solidFill>
                <a:latin typeface="Monaco"/>
              </a:rPr>
              <a:t>public</a:t>
            </a:r>
            <a:r>
              <a:rPr lang="en-US" sz="1800" dirty="0">
                <a:solidFill>
                  <a:srgbClr val="000000"/>
                </a:solidFill>
                <a:latin typeface="Monaco"/>
              </a:rPr>
              <a:t> </a:t>
            </a:r>
            <a:r>
              <a:rPr lang="en-US" sz="1800" dirty="0">
                <a:solidFill>
                  <a:srgbClr val="7F0055"/>
                </a:solidFill>
                <a:latin typeface="Monaco"/>
              </a:rPr>
              <a:t>class</a:t>
            </a:r>
            <a:r>
              <a:rPr lang="en-US" sz="1800" dirty="0">
                <a:solidFill>
                  <a:srgbClr val="000000"/>
                </a:solidFill>
                <a:latin typeface="Monaco"/>
              </a:rPr>
              <a:t> </a:t>
            </a:r>
            <a:r>
              <a:rPr lang="en-US" sz="1800" dirty="0" err="1">
                <a:solidFill>
                  <a:srgbClr val="000000"/>
                </a:solidFill>
                <a:latin typeface="Monaco"/>
              </a:rPr>
              <a:t>SecurityWebInitializer</a:t>
            </a:r>
            <a:r>
              <a:rPr lang="en-US" sz="1800" dirty="0">
                <a:solidFill>
                  <a:srgbClr val="000000"/>
                </a:solidFill>
                <a:latin typeface="Monaco"/>
              </a:rPr>
              <a:t> </a:t>
            </a:r>
          </a:p>
          <a:p>
            <a:pPr marL="0" indent="0">
              <a:buFont typeface="Wingdings" charset="0"/>
              <a:buNone/>
              <a:defRPr/>
            </a:pPr>
            <a:r>
              <a:rPr lang="en-US" sz="1800" dirty="0" smtClean="0">
                <a:solidFill>
                  <a:srgbClr val="000000"/>
                </a:solidFill>
                <a:latin typeface="Monaco"/>
              </a:rPr>
              <a:t>	</a:t>
            </a:r>
            <a:r>
              <a:rPr lang="en-US" sz="1800" dirty="0">
                <a:solidFill>
                  <a:srgbClr val="7F0055"/>
                </a:solidFill>
                <a:latin typeface="Monaco"/>
              </a:rPr>
              <a:t>extends</a:t>
            </a:r>
            <a:r>
              <a:rPr lang="en-US" sz="1800" dirty="0">
                <a:solidFill>
                  <a:srgbClr val="000000"/>
                </a:solidFill>
                <a:latin typeface="Monaco"/>
              </a:rPr>
              <a:t> </a:t>
            </a:r>
            <a:r>
              <a:rPr lang="en-US" sz="1800" dirty="0" err="1">
                <a:solidFill>
                  <a:srgbClr val="000000"/>
                </a:solidFill>
                <a:latin typeface="Monaco"/>
              </a:rPr>
              <a:t>AbstractSecurityWebApplicationInitializer</a:t>
            </a:r>
            <a:r>
              <a:rPr lang="en-US" sz="1800" dirty="0">
                <a:solidFill>
                  <a:srgbClr val="000000"/>
                </a:solidFill>
                <a:latin typeface="Monaco"/>
              </a:rPr>
              <a:t> {</a:t>
            </a:r>
          </a:p>
          <a:p>
            <a:pPr marL="0" indent="0">
              <a:buFont typeface="Wingdings" charset="0"/>
              <a:buNone/>
              <a:defRPr/>
            </a:pPr>
            <a:r>
              <a:rPr lang="en-US" sz="1800" dirty="0" smtClean="0">
                <a:solidFill>
                  <a:srgbClr val="000000"/>
                </a:solidFill>
                <a:highlight>
                  <a:srgbClr val="E8F2FE"/>
                </a:highlight>
                <a:latin typeface="Monaco"/>
              </a:rPr>
              <a:t>	</a:t>
            </a:r>
            <a:r>
              <a:rPr lang="en-US" sz="1800" dirty="0" smtClean="0">
                <a:solidFill>
                  <a:srgbClr val="3F7F5F"/>
                </a:solidFill>
                <a:highlight>
                  <a:srgbClr val="E8F2FE"/>
                </a:highlight>
                <a:latin typeface="Monaco"/>
              </a:rPr>
              <a:t>// optionally override methods</a:t>
            </a:r>
            <a:endParaRPr lang="en-US" sz="1800" dirty="0" smtClean="0">
              <a:solidFill>
                <a:srgbClr val="000000"/>
              </a:solidFill>
              <a:latin typeface="Monaco"/>
            </a:endParaRPr>
          </a:p>
          <a:p>
            <a:pPr marL="0" indent="0">
              <a:buFont typeface="Wingdings" charset="0"/>
              <a:buNone/>
              <a:defRPr/>
            </a:pPr>
            <a:r>
              <a:rPr lang="en-US" sz="1800" dirty="0" smtClean="0">
                <a:solidFill>
                  <a:srgbClr val="000000"/>
                </a:solidFill>
                <a:latin typeface="Monaco"/>
              </a:rPr>
              <a:t>}</a:t>
            </a:r>
            <a:endParaRPr lang="en-US" sz="1800" dirty="0">
              <a:latin typeface="Arial" charset="0"/>
            </a:endParaRPr>
          </a:p>
        </p:txBody>
      </p:sp>
    </p:spTree>
    <p:extLst>
      <p:ext uri="{BB962C8B-B14F-4D97-AF65-F5344CB8AC3E}">
        <p14:creationId xmlns:p14="http://schemas.microsoft.com/office/powerpoint/2010/main" val="2632413076"/>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Hello Java Configuration – </a:t>
            </a:r>
            <a:r>
              <a:rPr lang="en-US" dirty="0" err="1">
                <a:solidFill>
                  <a:srgbClr val="000000"/>
                </a:solidFill>
                <a:latin typeface="Monaco"/>
              </a:rPr>
              <a:t>WebSecurityConfig</a:t>
            </a:r>
            <a:r>
              <a:rPr lang="en-US" dirty="0">
                <a:solidFill>
                  <a:srgbClr val="000000"/>
                </a:solidFill>
                <a:latin typeface="Monaco"/>
              </a:rPr>
              <a:t/>
            </a:r>
            <a:br>
              <a:rPr lang="en-US" dirty="0">
                <a:solidFill>
                  <a:srgbClr val="000000"/>
                </a:solidFill>
                <a:latin typeface="Monaco"/>
              </a:rPr>
            </a:br>
            <a:endParaRPr lang="en-US" dirty="0" smtClean="0"/>
          </a:p>
        </p:txBody>
      </p:sp>
      <p:sp>
        <p:nvSpPr>
          <p:cNvPr id="37890"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sz="1800" dirty="0">
                <a:solidFill>
                  <a:srgbClr val="646464"/>
                </a:solidFill>
                <a:latin typeface="Monaco" charset="0"/>
              </a:rPr>
              <a:t>@Configuration</a:t>
            </a:r>
          </a:p>
          <a:p>
            <a:pPr marL="0" indent="0">
              <a:buFont typeface="Wingdings" charset="0"/>
              <a:buNone/>
            </a:pPr>
            <a:r>
              <a:rPr lang="en-US" sz="1800" dirty="0">
                <a:solidFill>
                  <a:srgbClr val="646464"/>
                </a:solidFill>
                <a:latin typeface="Monaco" charset="0"/>
              </a:rPr>
              <a:t>@</a:t>
            </a:r>
            <a:r>
              <a:rPr lang="en-US" sz="1800" dirty="0" err="1">
                <a:solidFill>
                  <a:srgbClr val="646464"/>
                </a:solidFill>
                <a:latin typeface="Monaco" charset="0"/>
              </a:rPr>
              <a:t>EnableWebMvcSecurity</a:t>
            </a:r>
            <a:endParaRPr lang="en-US" sz="1800" dirty="0">
              <a:solidFill>
                <a:srgbClr val="646464"/>
              </a:solidFill>
              <a:latin typeface="Monaco" charset="0"/>
            </a:endParaRPr>
          </a:p>
          <a:p>
            <a:pPr marL="0" indent="0">
              <a:buFont typeface="Wingdings" charset="0"/>
              <a:buNone/>
            </a:pPr>
            <a:r>
              <a:rPr lang="en-US" sz="1800" dirty="0">
                <a:solidFill>
                  <a:srgbClr val="7F0055"/>
                </a:solidFill>
                <a:latin typeface="Monaco" charset="0"/>
              </a:rPr>
              <a:t>public</a:t>
            </a:r>
            <a:r>
              <a:rPr lang="en-US" sz="1800" dirty="0">
                <a:solidFill>
                  <a:srgbClr val="000000"/>
                </a:solidFill>
                <a:latin typeface="Monaco" charset="0"/>
              </a:rPr>
              <a:t> </a:t>
            </a:r>
            <a:r>
              <a:rPr lang="en-US" sz="1800" dirty="0">
                <a:solidFill>
                  <a:srgbClr val="7F0055"/>
                </a:solidFill>
                <a:latin typeface="Monaco" charset="0"/>
              </a:rPr>
              <a:t>class</a:t>
            </a:r>
            <a:r>
              <a:rPr lang="en-US" sz="1800" dirty="0">
                <a:solidFill>
                  <a:srgbClr val="000000"/>
                </a:solidFill>
                <a:latin typeface="Monaco" charset="0"/>
              </a:rPr>
              <a:t> </a:t>
            </a:r>
            <a:r>
              <a:rPr lang="en-US" sz="1800" dirty="0" err="1">
                <a:solidFill>
                  <a:srgbClr val="000000"/>
                </a:solidFill>
                <a:latin typeface="Monaco" charset="0"/>
              </a:rPr>
              <a:t>WebSecurityConfig</a:t>
            </a:r>
            <a:endParaRPr lang="en-US" sz="1800" dirty="0">
              <a:solidFill>
                <a:srgbClr val="000000"/>
              </a:solidFill>
              <a:latin typeface="Monaco" charset="0"/>
            </a:endParaRPr>
          </a:p>
          <a:p>
            <a:pPr marL="0" indent="0">
              <a:buFont typeface="Wingdings" charset="0"/>
              <a:buNone/>
            </a:pPr>
            <a:r>
              <a:rPr lang="en-US" sz="1800" dirty="0">
                <a:solidFill>
                  <a:srgbClr val="000000"/>
                </a:solidFill>
                <a:latin typeface="Monaco" charset="0"/>
              </a:rPr>
              <a:t>    </a:t>
            </a:r>
            <a:r>
              <a:rPr lang="en-US" sz="1800" dirty="0">
                <a:solidFill>
                  <a:srgbClr val="7F0055"/>
                </a:solidFill>
                <a:latin typeface="Monaco" charset="0"/>
              </a:rPr>
              <a:t>extends</a:t>
            </a:r>
            <a:r>
              <a:rPr lang="en-US" sz="1800" dirty="0">
                <a:solidFill>
                  <a:srgbClr val="000000"/>
                </a:solidFill>
                <a:latin typeface="Monaco" charset="0"/>
              </a:rPr>
              <a:t> </a:t>
            </a:r>
            <a:r>
              <a:rPr lang="en-US" sz="1800" dirty="0" err="1">
                <a:solidFill>
                  <a:srgbClr val="000000"/>
                </a:solidFill>
                <a:latin typeface="Monaco" charset="0"/>
              </a:rPr>
              <a:t>WebSecurityConfigurerAdapter</a:t>
            </a: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a:t>
            </a:r>
          </a:p>
          <a:p>
            <a:pPr marL="0" indent="0">
              <a:buFont typeface="Wingdings" charset="0"/>
              <a:buNone/>
            </a:pPr>
            <a:r>
              <a:rPr lang="en-US" sz="1800" dirty="0">
                <a:solidFill>
                  <a:srgbClr val="000000"/>
                </a:solidFill>
                <a:latin typeface="Monaco" charset="0"/>
              </a:rPr>
              <a:t>}</a:t>
            </a:r>
            <a:endParaRPr lang="en-US" sz="1800" dirty="0">
              <a:latin typeface="Arial" charset="0"/>
            </a:endParaRPr>
          </a:p>
        </p:txBody>
      </p:sp>
    </p:spTree>
    <p:extLst>
      <p:ext uri="{BB962C8B-B14F-4D97-AF65-F5344CB8AC3E}">
        <p14:creationId xmlns:p14="http://schemas.microsoft.com/office/powerpoint/2010/main" val="60012041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Hello Java Configuration – </a:t>
            </a:r>
            <a:r>
              <a:rPr lang="en-US" dirty="0" err="1">
                <a:solidFill>
                  <a:srgbClr val="000000"/>
                </a:solidFill>
                <a:latin typeface="Monaco"/>
              </a:rPr>
              <a:t>WebSecurityConfig</a:t>
            </a:r>
            <a:r>
              <a:rPr lang="en-US" dirty="0">
                <a:solidFill>
                  <a:srgbClr val="000000"/>
                </a:solidFill>
                <a:latin typeface="Monaco"/>
              </a:rPr>
              <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Autofit/>
          </a:bodyPr>
          <a:lstStyle/>
          <a:p>
            <a:pPr marL="0" indent="0">
              <a:buFont typeface="Wingdings" charset="0"/>
              <a:buNone/>
              <a:defRPr/>
            </a:pPr>
            <a:r>
              <a:rPr lang="en-US" sz="1800" dirty="0" smtClean="0">
                <a:solidFill>
                  <a:srgbClr val="646464"/>
                </a:solidFill>
                <a:latin typeface="Monaco"/>
              </a:rPr>
              <a:t>@</a:t>
            </a:r>
            <a:r>
              <a:rPr lang="en-US" sz="1800" dirty="0" err="1" smtClean="0">
                <a:solidFill>
                  <a:srgbClr val="646464"/>
                </a:solidFill>
                <a:latin typeface="Monaco"/>
              </a:rPr>
              <a:t>Autowired</a:t>
            </a:r>
            <a:r>
              <a:rPr lang="en-US" sz="1800" dirty="0" smtClean="0">
                <a:solidFill>
                  <a:srgbClr val="646464"/>
                </a:solidFill>
                <a:latin typeface="Monaco"/>
              </a:rPr>
              <a:t/>
            </a:r>
            <a:br>
              <a:rPr lang="en-US" sz="1800" dirty="0" smtClean="0">
                <a:solidFill>
                  <a:srgbClr val="646464"/>
                </a:solidFill>
                <a:latin typeface="Monaco"/>
              </a:rPr>
            </a:br>
            <a:r>
              <a:rPr lang="en-US" sz="1800" dirty="0" smtClean="0">
                <a:solidFill>
                  <a:srgbClr val="7F0055"/>
                </a:solidFill>
                <a:latin typeface="Monaco"/>
              </a:rPr>
              <a:t>public void</a:t>
            </a:r>
            <a:r>
              <a:rPr lang="en-US" sz="1800" dirty="0" smtClean="0">
                <a:solidFill>
                  <a:srgbClr val="000000"/>
                </a:solidFill>
                <a:latin typeface="Monaco"/>
              </a:rPr>
              <a:t> </a:t>
            </a:r>
            <a:r>
              <a:rPr lang="en-US" sz="1800" dirty="0" err="1">
                <a:solidFill>
                  <a:srgbClr val="000000"/>
                </a:solidFill>
                <a:latin typeface="Monaco"/>
              </a:rPr>
              <a:t>configureGlobal</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AuthenticationManagerBuilder</a:t>
            </a:r>
            <a:r>
              <a:rPr lang="en-US" sz="1800" dirty="0" smtClean="0">
                <a:solidFill>
                  <a:srgbClr val="000000"/>
                </a:solidFill>
                <a:latin typeface="Monaco"/>
              </a:rPr>
              <a:t> </a:t>
            </a:r>
            <a:r>
              <a:rPr lang="en-US" sz="1800" dirty="0" err="1" smtClean="0">
                <a:solidFill>
                  <a:srgbClr val="000000"/>
                </a:solidFill>
                <a:latin typeface="Monaco"/>
              </a:rPr>
              <a:t>auth</a:t>
            </a:r>
            <a:r>
              <a:rPr lang="en-US" sz="1800" dirty="0" smtClean="0">
                <a:solidFill>
                  <a:srgbClr val="000000"/>
                </a:solidFill>
                <a:latin typeface="Monaco"/>
              </a:rPr>
              <a:t>) </a:t>
            </a:r>
            <a:r>
              <a:rPr lang="en-US" sz="1800" dirty="0">
                <a:solidFill>
                  <a:srgbClr val="7F0055"/>
                </a:solidFill>
                <a:highlight>
                  <a:srgbClr val="E8F2FE"/>
                </a:highlight>
                <a:latin typeface="Monaco"/>
              </a:rPr>
              <a:t>throws</a:t>
            </a:r>
            <a:r>
              <a:rPr lang="en-US" sz="1800" dirty="0">
                <a:solidFill>
                  <a:srgbClr val="000000"/>
                </a:solidFill>
                <a:highlight>
                  <a:srgbClr val="E8F2FE"/>
                </a:highlight>
                <a:latin typeface="Monaco"/>
              </a:rPr>
              <a:t> Exception {</a:t>
            </a:r>
            <a:endParaRPr lang="en-US" sz="1800" dirty="0">
              <a:solidFill>
                <a:srgbClr val="000000"/>
              </a:solidFill>
              <a:latin typeface="Monaco"/>
            </a:endParaRPr>
          </a:p>
          <a:p>
            <a:pPr marL="0" indent="0">
              <a:buFont typeface="Wingdings" charset="0"/>
              <a:buNone/>
              <a:defRPr/>
            </a:pPr>
            <a:r>
              <a:rPr lang="en-US" sz="1800" dirty="0" smtClean="0">
                <a:solidFill>
                  <a:srgbClr val="000000"/>
                </a:solidFill>
                <a:latin typeface="Monaco"/>
              </a:rPr>
              <a:t>  </a:t>
            </a:r>
            <a:r>
              <a:rPr lang="en-US" sz="1800" dirty="0" err="1" smtClean="0">
                <a:solidFill>
                  <a:srgbClr val="000000"/>
                </a:solidFill>
                <a:latin typeface="Monaco"/>
              </a:rPr>
              <a:t>auth</a:t>
            </a:r>
            <a:endParaRPr lang="en-US" sz="1800" dirty="0" smtClean="0">
              <a:solidFill>
                <a:srgbClr val="000000"/>
              </a:solidFill>
              <a:latin typeface="Monaco"/>
            </a:endParaRPr>
          </a:p>
          <a:p>
            <a:pPr marL="0" indent="0">
              <a:buFont typeface="Wingdings" charset="0"/>
              <a:buNone/>
              <a:defRPr/>
            </a:pPr>
            <a:r>
              <a:rPr lang="en-US" sz="1800" dirty="0" smtClean="0">
                <a:solidFill>
                  <a:srgbClr val="000000"/>
                </a:solidFill>
                <a:latin typeface="Monaco"/>
              </a:rPr>
              <a:t>    .</a:t>
            </a:r>
            <a:r>
              <a:rPr lang="en-US" sz="1800" dirty="0" err="1" smtClean="0">
                <a:solidFill>
                  <a:srgbClr val="000000"/>
                </a:solidFill>
                <a:latin typeface="Monaco"/>
              </a:rPr>
              <a:t>inMemoryAuthentication</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withUser</a:t>
            </a:r>
            <a:r>
              <a:rPr lang="en-US" sz="1800" dirty="0" smtClean="0">
                <a:solidFill>
                  <a:srgbClr val="000000"/>
                </a:solidFill>
                <a:latin typeface="Monaco"/>
              </a:rPr>
              <a:t>(</a:t>
            </a:r>
            <a:r>
              <a:rPr lang="en-US" sz="1800" dirty="0" smtClean="0">
                <a:solidFill>
                  <a:srgbClr val="2A00FF"/>
                </a:solidFill>
                <a:latin typeface="Monaco"/>
              </a:rPr>
              <a:t>"admin”</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.password(</a:t>
            </a:r>
            <a:r>
              <a:rPr lang="en-US" sz="1800" dirty="0" smtClean="0">
                <a:solidFill>
                  <a:srgbClr val="2A00FF"/>
                </a:solidFill>
                <a:latin typeface="Monaco"/>
              </a:rPr>
              <a:t>"password”</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.roles(</a:t>
            </a:r>
            <a:r>
              <a:rPr lang="en-US" sz="1800" dirty="0" smtClean="0">
                <a:solidFill>
                  <a:srgbClr val="2A00FF"/>
                </a:solidFill>
                <a:latin typeface="Monaco"/>
              </a:rPr>
              <a:t>"ADMIN"</a:t>
            </a:r>
            <a:r>
              <a:rPr lang="en-US" sz="1800" dirty="0" smtClean="0">
                <a:solidFill>
                  <a:srgbClr val="000000"/>
                </a:solidFill>
                <a:latin typeface="Monaco"/>
              </a:rPr>
              <a:t>,</a:t>
            </a:r>
            <a:r>
              <a:rPr lang="en-US" sz="1800" dirty="0" smtClean="0">
                <a:solidFill>
                  <a:srgbClr val="2A00FF"/>
                </a:solidFill>
                <a:latin typeface="Monaco"/>
              </a:rPr>
              <a:t>"USER"</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.and()</a:t>
            </a:r>
            <a:br>
              <a:rPr lang="en-US" sz="1800" dirty="0" smtClean="0">
                <a:solidFill>
                  <a:srgbClr val="000000"/>
                </a:solidFill>
                <a:latin typeface="Monaco"/>
              </a:rPr>
            </a:br>
            <a:r>
              <a:rPr lang="en-US" sz="1800" dirty="0" smtClean="0">
                <a:solidFill>
                  <a:srgbClr val="000000"/>
                </a:solidFill>
                <a:latin typeface="Monaco"/>
              </a:rPr>
              <a:t>	.</a:t>
            </a:r>
            <a:r>
              <a:rPr lang="en-US" sz="1800" dirty="0" err="1" smtClean="0">
                <a:solidFill>
                  <a:srgbClr val="000000"/>
                </a:solidFill>
                <a:latin typeface="Monaco"/>
              </a:rPr>
              <a:t>withUser</a:t>
            </a:r>
            <a:r>
              <a:rPr lang="en-US" sz="1800" dirty="0" smtClean="0">
                <a:solidFill>
                  <a:srgbClr val="000000"/>
                </a:solidFill>
                <a:latin typeface="Monaco"/>
              </a:rPr>
              <a:t>(</a:t>
            </a:r>
            <a:r>
              <a:rPr lang="en-US" sz="1800" dirty="0" smtClean="0">
                <a:solidFill>
                  <a:srgbClr val="2A00FF"/>
                </a:solidFill>
                <a:latin typeface="Monaco"/>
              </a:rPr>
              <a:t>"user"</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.password(</a:t>
            </a:r>
            <a:r>
              <a:rPr lang="en-US" sz="1800" dirty="0" smtClean="0">
                <a:solidFill>
                  <a:srgbClr val="2A00FF"/>
                </a:solidFill>
                <a:latin typeface="Monaco"/>
              </a:rPr>
              <a:t>"password"</a:t>
            </a:r>
            <a:r>
              <a:rPr lang="en-US" sz="1800" dirty="0" smtClean="0">
                <a:solidFill>
                  <a:srgbClr val="000000"/>
                </a:solidFill>
                <a:latin typeface="Monaco"/>
              </a:rPr>
              <a:t>)</a:t>
            </a:r>
            <a:br>
              <a:rPr lang="en-US" sz="1800" dirty="0" smtClean="0">
                <a:solidFill>
                  <a:srgbClr val="000000"/>
                </a:solidFill>
                <a:latin typeface="Monaco"/>
              </a:rPr>
            </a:br>
            <a:r>
              <a:rPr lang="en-US" sz="1800" dirty="0" smtClean="0">
                <a:solidFill>
                  <a:srgbClr val="000000"/>
                </a:solidFill>
                <a:latin typeface="Monaco"/>
              </a:rPr>
              <a:t>         .roles(</a:t>
            </a:r>
            <a:r>
              <a:rPr lang="en-US" sz="1800" dirty="0" smtClean="0">
                <a:solidFill>
                  <a:srgbClr val="2A00FF"/>
                </a:solidFill>
                <a:latin typeface="Monaco"/>
              </a:rPr>
              <a:t>"USER"</a:t>
            </a:r>
            <a:r>
              <a:rPr lang="en-US" sz="1800" dirty="0" smtClean="0">
                <a:solidFill>
                  <a:srgbClr val="000000"/>
                </a:solidFill>
                <a:latin typeface="Monaco"/>
              </a:rPr>
              <a:t>);</a:t>
            </a:r>
          </a:p>
          <a:p>
            <a:pPr marL="0" indent="0">
              <a:buFont typeface="Wingdings" charset="0"/>
              <a:buNone/>
              <a:defRPr/>
            </a:pPr>
            <a:r>
              <a:rPr lang="en-US" sz="1800" dirty="0" smtClean="0">
                <a:solidFill>
                  <a:srgbClr val="000000"/>
                </a:solidFill>
                <a:latin typeface="Monaco"/>
              </a:rPr>
              <a:t>}</a:t>
            </a:r>
            <a:endParaRPr lang="en-US" sz="1800" dirty="0">
              <a:latin typeface="Arial" charset="0"/>
            </a:endParaRPr>
          </a:p>
        </p:txBody>
      </p:sp>
    </p:spTree>
    <p:extLst>
      <p:ext uri="{BB962C8B-B14F-4D97-AF65-F5344CB8AC3E}">
        <p14:creationId xmlns:p14="http://schemas.microsoft.com/office/powerpoint/2010/main" val="140042204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Hello Java Configuration</a:t>
            </a:r>
          </a:p>
        </p:txBody>
      </p:sp>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947738"/>
            <a:ext cx="741680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81654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Authorization</a:t>
            </a:r>
            <a:endParaRPr lang="en-IN" dirty="0"/>
          </a:p>
        </p:txBody>
      </p:sp>
      <p:sp>
        <p:nvSpPr>
          <p:cNvPr id="4" name="Slide Number Placeholder 3"/>
          <p:cNvSpPr>
            <a:spLocks noGrp="1"/>
          </p:cNvSpPr>
          <p:nvPr>
            <p:ph type="sldNum" sz="quarter" idx="12"/>
          </p:nvPr>
        </p:nvSpPr>
        <p:spPr/>
        <p:txBody>
          <a:bodyPr/>
          <a:lstStyle/>
          <a:p>
            <a:fld id="{3CA7D8A6-1136-4C38-ADB5-83A54ED516A9}" type="slidenum">
              <a:rPr lang="en-US" smtClean="0"/>
              <a:t>6</a:t>
            </a:fld>
            <a:endParaRPr lang="en-US" dirty="0"/>
          </a:p>
        </p:txBody>
      </p:sp>
      <p:pic>
        <p:nvPicPr>
          <p:cNvPr id="5" name="Picture 4"/>
          <p:cNvPicPr>
            <a:picLocks noChangeAspect="1"/>
          </p:cNvPicPr>
          <p:nvPr/>
        </p:nvPicPr>
        <p:blipFill>
          <a:blip r:embed="rId2"/>
          <a:stretch>
            <a:fillRect/>
          </a:stretch>
        </p:blipFill>
        <p:spPr>
          <a:xfrm>
            <a:off x="871773" y="895350"/>
            <a:ext cx="7434027" cy="3808735"/>
          </a:xfrm>
          <a:prstGeom prst="rect">
            <a:avLst/>
          </a:prstGeom>
        </p:spPr>
      </p:pic>
    </p:spTree>
    <p:extLst>
      <p:ext uri="{BB962C8B-B14F-4D97-AF65-F5344CB8AC3E}">
        <p14:creationId xmlns:p14="http://schemas.microsoft.com/office/powerpoint/2010/main" val="3414392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Hello Java Configuration</a:t>
            </a:r>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2338" y="1116013"/>
            <a:ext cx="2946400" cy="95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163" y="1111250"/>
            <a:ext cx="62992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1"/>
          <p:cNvSpPr>
            <a:spLocks noChangeArrowheads="1"/>
          </p:cNvSpPr>
          <p:nvPr/>
        </p:nvSpPr>
        <p:spPr bwMode="auto">
          <a:xfrm>
            <a:off x="6234113" y="1022350"/>
            <a:ext cx="2843212" cy="1022350"/>
          </a:xfrm>
          <a:prstGeom prst="rect">
            <a:avLst/>
          </a:prstGeom>
          <a:solidFill>
            <a:srgbClr val="FFFF00">
              <a:alpha val="20000"/>
            </a:srgbClr>
          </a:solidFill>
          <a:ln w="19050">
            <a:solidFill>
              <a:srgbClr val="FFFF00"/>
            </a:solidFill>
            <a:round/>
            <a:headEnd/>
            <a:tailEnd/>
          </a:ln>
        </p:spPr>
        <p:txBody>
          <a:bodyPr wrap="none" lIns="0" tIns="0" rIns="0" bIns="0" anchor="ctr"/>
          <a:lstStyle/>
          <a:p>
            <a:pPr algn="ctr"/>
            <a:endParaRPr lang="en-US" sz="1800">
              <a:solidFill>
                <a:srgbClr val="FFFFFF"/>
              </a:solidFill>
            </a:endParaRPr>
          </a:p>
        </p:txBody>
      </p:sp>
    </p:spTree>
    <p:extLst>
      <p:ext uri="{BB962C8B-B14F-4D97-AF65-F5344CB8AC3E}">
        <p14:creationId xmlns:p14="http://schemas.microsoft.com/office/powerpoint/2010/main" val="386597859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Hello Java Configuration</a:t>
            </a:r>
            <a:r>
              <a:rPr lang="en-US" dirty="0" smtClean="0">
                <a:solidFill>
                  <a:srgbClr val="000000"/>
                </a:solidFill>
                <a:latin typeface="Monaco"/>
              </a:rPr>
              <a:t/>
            </a:r>
            <a:br>
              <a:rPr lang="en-US" dirty="0" smtClean="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1800" dirty="0" smtClean="0">
                <a:solidFill>
                  <a:srgbClr val="008080"/>
                </a:solidFill>
                <a:latin typeface="Monaco"/>
              </a:rPr>
              <a:t>&lt;</a:t>
            </a:r>
            <a:r>
              <a:rPr lang="en-US" sz="1800" dirty="0" smtClean="0">
                <a:solidFill>
                  <a:srgbClr val="3F7F7F"/>
                </a:solidFill>
                <a:highlight>
                  <a:srgbClr val="D4D4D4"/>
                </a:highlight>
                <a:latin typeface="Monaco"/>
              </a:rPr>
              <a:t>div </a:t>
            </a:r>
            <a:r>
              <a:rPr lang="en-US" sz="1800" dirty="0" err="1" smtClean="0">
                <a:solidFill>
                  <a:srgbClr val="7F007F"/>
                </a:solidFill>
                <a:latin typeface="Monaco"/>
              </a:rPr>
              <a:t>th:with</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=${#httpServletRequest.</a:t>
            </a:r>
            <a:r>
              <a:rPr lang="en-US" sz="1800" i="1" dirty="0" err="1" smtClean="0">
                <a:solidFill>
                  <a:srgbClr val="2A00FF"/>
                </a:solidFill>
                <a:latin typeface="Monaco"/>
              </a:rPr>
              <a:t>userPrincipal</a:t>
            </a:r>
            <a:r>
              <a:rPr lang="en-US" sz="1800" i="1" dirty="0" smtClean="0">
                <a:solidFill>
                  <a:srgbClr val="2A00FF"/>
                </a:solidFill>
                <a:latin typeface="Monaco"/>
              </a:rPr>
              <a:t>?.name}"</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div </a:t>
            </a:r>
            <a:r>
              <a:rPr lang="en-US" sz="1800" dirty="0" err="1" smtClean="0">
                <a:solidFill>
                  <a:srgbClr val="7F007F"/>
                </a:solidFill>
                <a:latin typeface="Monaco"/>
              </a:rPr>
              <a:t>th:if</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 != null}"</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 </a:t>
            </a:r>
            <a:r>
              <a:rPr lang="en-US" sz="1800" i="1" dirty="0" err="1" smtClean="0">
                <a:solidFill>
                  <a:srgbClr val="7F007F"/>
                </a:solidFill>
                <a:latin typeface="Monaco"/>
              </a:rPr>
              <a:t>th:action</a:t>
            </a:r>
            <a:r>
              <a:rPr lang="en-US" sz="1800" i="1" dirty="0" smtClean="0">
                <a:solidFill>
                  <a:srgbClr val="000000"/>
                </a:solidFill>
                <a:latin typeface="Monaco"/>
              </a:rPr>
              <a:t>=</a:t>
            </a:r>
            <a:r>
              <a:rPr lang="en-US" sz="1800" i="1" dirty="0" smtClean="0">
                <a:solidFill>
                  <a:srgbClr val="2A00FF"/>
                </a:solidFill>
                <a:latin typeface="Monaco"/>
              </a:rPr>
              <a:t>"@{/logout}" </a:t>
            </a:r>
            <a:r>
              <a:rPr lang="en-US" sz="1800" i="1" dirty="0" smtClean="0">
                <a:solidFill>
                  <a:srgbClr val="7F007F"/>
                </a:solidFill>
                <a:latin typeface="Monaco"/>
              </a:rPr>
              <a:t>method</a:t>
            </a:r>
            <a:r>
              <a:rPr lang="en-US" sz="1800" i="1" dirty="0" smtClean="0">
                <a:solidFill>
                  <a:srgbClr val="000000"/>
                </a:solidFill>
                <a:latin typeface="Monaco"/>
              </a:rPr>
              <a:t>=</a:t>
            </a:r>
            <a:r>
              <a:rPr lang="en-US" sz="1800" i="1" dirty="0" smtClean="0">
                <a:solidFill>
                  <a:srgbClr val="2A00FF"/>
                </a:solidFill>
                <a:latin typeface="Monaco"/>
              </a:rPr>
              <a:t>"post”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input </a:t>
            </a:r>
            <a:r>
              <a:rPr lang="en-US" sz="1800" dirty="0" smtClean="0">
                <a:solidFill>
                  <a:srgbClr val="7F007F"/>
                </a:solidFill>
                <a:latin typeface="Monaco"/>
              </a:rPr>
              <a:t>type</a:t>
            </a:r>
            <a:r>
              <a:rPr lang="en-US" sz="1800" dirty="0" smtClean="0">
                <a:solidFill>
                  <a:srgbClr val="000000"/>
                </a:solidFill>
                <a:latin typeface="Monaco"/>
              </a:rPr>
              <a:t>=</a:t>
            </a:r>
            <a:r>
              <a:rPr lang="en-US" sz="1800" i="1" dirty="0" smtClean="0">
                <a:solidFill>
                  <a:srgbClr val="2A00FF"/>
                </a:solidFill>
                <a:latin typeface="Monaco"/>
              </a:rPr>
              <a:t>"submit" </a:t>
            </a:r>
            <a:r>
              <a:rPr lang="en-US" sz="1800" i="1" dirty="0" smtClean="0">
                <a:solidFill>
                  <a:srgbClr val="7F007F"/>
                </a:solidFill>
                <a:latin typeface="Monaco"/>
              </a:rPr>
              <a:t>value</a:t>
            </a:r>
            <a:r>
              <a:rPr lang="en-US" sz="1800" i="1" dirty="0" smtClean="0">
                <a:solidFill>
                  <a:srgbClr val="000000"/>
                </a:solidFill>
                <a:latin typeface="Monaco"/>
              </a:rPr>
              <a:t>=</a:t>
            </a:r>
            <a:r>
              <a:rPr lang="en-US" sz="1800" i="1" dirty="0" smtClean="0">
                <a:solidFill>
                  <a:srgbClr val="2A00FF"/>
                </a:solidFill>
                <a:latin typeface="Monaco"/>
              </a:rPr>
              <a:t>"Log out" </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a:t>
            </a:r>
            <a:r>
              <a:rPr lang="en-US" sz="1800"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 </a:t>
            </a:r>
            <a:r>
              <a:rPr lang="en-US" sz="1800" i="1" dirty="0" err="1" smtClean="0">
                <a:solidFill>
                  <a:srgbClr val="7F007F"/>
                </a:solidFill>
                <a:latin typeface="Monaco"/>
              </a:rPr>
              <a:t>th:text</a:t>
            </a:r>
            <a:r>
              <a:rPr lang="en-US" sz="1800" i="1"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err="1" smtClean="0">
                <a:solidFill>
                  <a:srgbClr val="000000"/>
                </a:solidFill>
                <a:latin typeface="Monaco"/>
              </a:rPr>
              <a:t>sample_user</a:t>
            </a:r>
            <a:r>
              <a:rPr lang="en-US" sz="1800" dirty="0">
                <a:solidFill>
                  <a:srgbClr val="000000"/>
                </a:solidFill>
                <a:latin typeface="Monaco"/>
              </a:rPr>
              <a:t/>
            </a:r>
            <a:br>
              <a:rPr lang="en-US" sz="1800" dirty="0">
                <a:solidFill>
                  <a:srgbClr val="00000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a:t>
            </a:r>
            <a:r>
              <a:rPr lang="en-US" sz="1800" dirty="0" smtClean="0">
                <a:solidFill>
                  <a:srgbClr val="008080"/>
                </a:solidFill>
                <a:latin typeface="Monaco"/>
              </a:rPr>
              <a:t>&gt;</a:t>
            </a:r>
          </a:p>
          <a:p>
            <a:pPr marL="0" indent="0">
              <a:buFont typeface="Wingdings" charset="0"/>
              <a:buNone/>
              <a:defRPr/>
            </a:pPr>
            <a:r>
              <a:rPr lang="en-US" sz="1800" dirty="0" smtClean="0">
                <a:solidFill>
                  <a:srgbClr val="008080"/>
                </a:solidFill>
                <a:latin typeface="Monaco"/>
              </a:rPr>
              <a:t>&lt;/div&gt;</a:t>
            </a:r>
            <a:endParaRPr lang="en-US" sz="1800" dirty="0">
              <a:latin typeface="Arial" charset="0"/>
            </a:endParaRPr>
          </a:p>
        </p:txBody>
      </p:sp>
    </p:spTree>
    <p:extLst>
      <p:ext uri="{BB962C8B-B14F-4D97-AF65-F5344CB8AC3E}">
        <p14:creationId xmlns:p14="http://schemas.microsoft.com/office/powerpoint/2010/main" val="1945659644"/>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Hello Java Configuration</a:t>
            </a:r>
            <a:r>
              <a:rPr lang="en-US" dirty="0">
                <a:solidFill>
                  <a:srgbClr val="000000"/>
                </a:solidFill>
                <a:latin typeface="Monaco"/>
              </a:rPr>
              <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1800" dirty="0" smtClean="0">
                <a:solidFill>
                  <a:srgbClr val="008080"/>
                </a:solidFill>
                <a:latin typeface="Monaco"/>
              </a:rPr>
              <a:t>&lt;</a:t>
            </a:r>
            <a:r>
              <a:rPr lang="en-US" sz="1800" dirty="0" smtClean="0">
                <a:solidFill>
                  <a:srgbClr val="3F7F7F"/>
                </a:solidFill>
                <a:highlight>
                  <a:srgbClr val="D4D4D4"/>
                </a:highlight>
                <a:latin typeface="Monaco"/>
              </a:rPr>
              <a:t>div </a:t>
            </a:r>
            <a:r>
              <a:rPr lang="en-US" sz="1800" dirty="0" err="1" smtClean="0">
                <a:solidFill>
                  <a:srgbClr val="7F007F"/>
                </a:solidFill>
                <a:latin typeface="Monaco"/>
              </a:rPr>
              <a:t>th:with</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=${#httpServletRequest.</a:t>
            </a:r>
            <a:r>
              <a:rPr lang="en-US" sz="1800" i="1" dirty="0" err="1" smtClean="0">
                <a:solidFill>
                  <a:srgbClr val="2A00FF"/>
                </a:solidFill>
                <a:latin typeface="Monaco"/>
              </a:rPr>
              <a:t>userPrincipal</a:t>
            </a:r>
            <a:r>
              <a:rPr lang="en-US" sz="1800" i="1" dirty="0" smtClean="0">
                <a:solidFill>
                  <a:srgbClr val="2A00FF"/>
                </a:solidFill>
                <a:latin typeface="Monaco"/>
              </a:rPr>
              <a:t>?.name}"</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div </a:t>
            </a:r>
            <a:r>
              <a:rPr lang="en-US" sz="1800" dirty="0" err="1" smtClean="0">
                <a:solidFill>
                  <a:srgbClr val="7F007F"/>
                </a:solidFill>
                <a:latin typeface="Monaco"/>
              </a:rPr>
              <a:t>th:if</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 != null}"</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 </a:t>
            </a:r>
            <a:r>
              <a:rPr lang="en-US" sz="1800" i="1" dirty="0" err="1" smtClean="0">
                <a:solidFill>
                  <a:srgbClr val="7F007F"/>
                </a:solidFill>
                <a:latin typeface="Monaco"/>
              </a:rPr>
              <a:t>th:action</a:t>
            </a:r>
            <a:r>
              <a:rPr lang="en-US" sz="1800" i="1" dirty="0" smtClean="0">
                <a:solidFill>
                  <a:srgbClr val="000000"/>
                </a:solidFill>
                <a:latin typeface="Monaco"/>
              </a:rPr>
              <a:t>=</a:t>
            </a:r>
            <a:r>
              <a:rPr lang="en-US" sz="1800" i="1" dirty="0" smtClean="0">
                <a:solidFill>
                  <a:srgbClr val="2A00FF"/>
                </a:solidFill>
                <a:latin typeface="Monaco"/>
              </a:rPr>
              <a:t>"@{/logout}" </a:t>
            </a:r>
            <a:r>
              <a:rPr lang="en-US" sz="1800" i="1" dirty="0" smtClean="0">
                <a:solidFill>
                  <a:srgbClr val="7F007F"/>
                </a:solidFill>
                <a:latin typeface="Monaco"/>
              </a:rPr>
              <a:t>method</a:t>
            </a:r>
            <a:r>
              <a:rPr lang="en-US" sz="1800" i="1" dirty="0" smtClean="0">
                <a:solidFill>
                  <a:srgbClr val="000000"/>
                </a:solidFill>
                <a:latin typeface="Monaco"/>
              </a:rPr>
              <a:t>=</a:t>
            </a:r>
            <a:r>
              <a:rPr lang="en-US" sz="1800" i="1" dirty="0" smtClean="0">
                <a:solidFill>
                  <a:srgbClr val="2A00FF"/>
                </a:solidFill>
                <a:latin typeface="Monaco"/>
              </a:rPr>
              <a:t>"post”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input </a:t>
            </a:r>
            <a:r>
              <a:rPr lang="en-US" sz="1800" dirty="0" smtClean="0">
                <a:solidFill>
                  <a:srgbClr val="7F007F"/>
                </a:solidFill>
                <a:latin typeface="Monaco"/>
              </a:rPr>
              <a:t>type</a:t>
            </a:r>
            <a:r>
              <a:rPr lang="en-US" sz="1800" dirty="0" smtClean="0">
                <a:solidFill>
                  <a:srgbClr val="000000"/>
                </a:solidFill>
                <a:latin typeface="Monaco"/>
              </a:rPr>
              <a:t>=</a:t>
            </a:r>
            <a:r>
              <a:rPr lang="en-US" sz="1800" i="1" dirty="0" smtClean="0">
                <a:solidFill>
                  <a:srgbClr val="2A00FF"/>
                </a:solidFill>
                <a:latin typeface="Monaco"/>
              </a:rPr>
              <a:t>"submit" </a:t>
            </a:r>
            <a:r>
              <a:rPr lang="en-US" sz="1800" i="1" dirty="0" smtClean="0">
                <a:solidFill>
                  <a:srgbClr val="7F007F"/>
                </a:solidFill>
                <a:latin typeface="Monaco"/>
              </a:rPr>
              <a:t>value</a:t>
            </a:r>
            <a:r>
              <a:rPr lang="en-US" sz="1800" i="1" dirty="0" smtClean="0">
                <a:solidFill>
                  <a:srgbClr val="000000"/>
                </a:solidFill>
                <a:latin typeface="Monaco"/>
              </a:rPr>
              <a:t>=</a:t>
            </a:r>
            <a:r>
              <a:rPr lang="en-US" sz="1800" i="1" dirty="0" smtClean="0">
                <a:solidFill>
                  <a:srgbClr val="2A00FF"/>
                </a:solidFill>
                <a:latin typeface="Monaco"/>
              </a:rPr>
              <a:t>"Log out" </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a:t>
            </a:r>
            <a:r>
              <a:rPr lang="en-US" sz="1800"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 </a:t>
            </a:r>
            <a:r>
              <a:rPr lang="en-US" sz="1800" i="1" dirty="0" err="1" smtClean="0">
                <a:solidFill>
                  <a:srgbClr val="7F007F"/>
                </a:solidFill>
                <a:latin typeface="Monaco"/>
              </a:rPr>
              <a:t>th:text</a:t>
            </a:r>
            <a:r>
              <a:rPr lang="en-US" sz="1800" i="1"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err="1" smtClean="0">
                <a:solidFill>
                  <a:srgbClr val="000000"/>
                </a:solidFill>
                <a:latin typeface="Monaco"/>
              </a:rPr>
              <a:t>sample_user</a:t>
            </a:r>
            <a:r>
              <a:rPr lang="en-US" sz="1800" dirty="0">
                <a:solidFill>
                  <a:srgbClr val="000000"/>
                </a:solidFill>
                <a:latin typeface="Monaco"/>
              </a:rPr>
              <a:t/>
            </a:r>
            <a:br>
              <a:rPr lang="en-US" sz="1800" dirty="0">
                <a:solidFill>
                  <a:srgbClr val="00000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a:t>
            </a:r>
            <a:r>
              <a:rPr lang="en-US" sz="1800" dirty="0" smtClean="0">
                <a:solidFill>
                  <a:srgbClr val="008080"/>
                </a:solidFill>
                <a:latin typeface="Monaco"/>
              </a:rPr>
              <a:t>&gt;</a:t>
            </a:r>
          </a:p>
          <a:p>
            <a:pPr marL="0" indent="0">
              <a:buFont typeface="Wingdings" charset="0"/>
              <a:buNone/>
              <a:defRPr/>
            </a:pPr>
            <a:r>
              <a:rPr lang="en-US" sz="1800" dirty="0" smtClean="0">
                <a:solidFill>
                  <a:srgbClr val="008080"/>
                </a:solidFill>
                <a:latin typeface="Monaco"/>
              </a:rPr>
              <a:t>&lt;/div&gt;</a:t>
            </a:r>
            <a:endParaRPr lang="en-US" sz="1800" dirty="0">
              <a:latin typeface="Arial" charset="0"/>
            </a:endParaRPr>
          </a:p>
        </p:txBody>
      </p:sp>
      <p:sp>
        <p:nvSpPr>
          <p:cNvPr id="48131" name="Rectangle 1"/>
          <p:cNvSpPr>
            <a:spLocks noChangeArrowheads="1"/>
          </p:cNvSpPr>
          <p:nvPr/>
        </p:nvSpPr>
        <p:spPr bwMode="auto">
          <a:xfrm>
            <a:off x="758825" y="1244203"/>
            <a:ext cx="4452938" cy="260747"/>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3" name="Oval Callout 2"/>
          <p:cNvSpPr/>
          <p:nvPr/>
        </p:nvSpPr>
        <p:spPr bwMode="auto">
          <a:xfrm>
            <a:off x="362874" y="1650660"/>
            <a:ext cx="7966722" cy="2140290"/>
          </a:xfrm>
          <a:prstGeom prst="wedgeEllipseCallout">
            <a:avLst>
              <a:gd name="adj1" fmla="val -18763"/>
              <a:gd name="adj2" fmla="val -55997"/>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a:t>
            </a:r>
            <a:r>
              <a:rPr lang="en-US" sz="1800" b="1" dirty="0" err="1">
                <a:solidFill>
                  <a:srgbClr val="000000"/>
                </a:solidFill>
                <a:highlight>
                  <a:srgbClr val="E8F2FE"/>
                </a:highlight>
                <a:latin typeface="Monaco"/>
              </a:rPr>
              <a:t>HttpServletRequest</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Principal </a:t>
            </a:r>
            <a:r>
              <a:rPr lang="en-US" sz="1800" b="1" dirty="0" err="1">
                <a:solidFill>
                  <a:srgbClr val="000000"/>
                </a:solidFill>
                <a:highlight>
                  <a:srgbClr val="E8F2FE"/>
                </a:highlight>
                <a:latin typeface="Monaco"/>
              </a:rPr>
              <a:t>getUserPrincipal</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Tree>
    <p:extLst>
      <p:ext uri="{BB962C8B-B14F-4D97-AF65-F5344CB8AC3E}">
        <p14:creationId xmlns:p14="http://schemas.microsoft.com/office/powerpoint/2010/main" val="2216354577"/>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Hello Java Configuration</a:t>
            </a:r>
            <a:r>
              <a:rPr lang="en-US" dirty="0">
                <a:solidFill>
                  <a:srgbClr val="000000"/>
                </a:solidFill>
                <a:latin typeface="Monaco"/>
              </a:rPr>
              <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1800" dirty="0" smtClean="0">
                <a:solidFill>
                  <a:srgbClr val="008080"/>
                </a:solidFill>
                <a:latin typeface="Monaco"/>
              </a:rPr>
              <a:t>&lt;</a:t>
            </a:r>
            <a:r>
              <a:rPr lang="en-US" sz="1800" dirty="0" smtClean="0">
                <a:solidFill>
                  <a:srgbClr val="3F7F7F"/>
                </a:solidFill>
                <a:highlight>
                  <a:srgbClr val="D4D4D4"/>
                </a:highlight>
                <a:latin typeface="Monaco"/>
              </a:rPr>
              <a:t>div </a:t>
            </a:r>
            <a:r>
              <a:rPr lang="en-US" sz="1800" dirty="0" err="1" smtClean="0">
                <a:solidFill>
                  <a:srgbClr val="7F007F"/>
                </a:solidFill>
                <a:latin typeface="Monaco"/>
              </a:rPr>
              <a:t>th:with</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=${#httpServletRequest.</a:t>
            </a:r>
            <a:r>
              <a:rPr lang="en-US" sz="1800" i="1" dirty="0" err="1" smtClean="0">
                <a:solidFill>
                  <a:srgbClr val="2A00FF"/>
                </a:solidFill>
                <a:latin typeface="Monaco"/>
              </a:rPr>
              <a:t>userPrincipal</a:t>
            </a:r>
            <a:r>
              <a:rPr lang="en-US" sz="1800" i="1" dirty="0" smtClean="0">
                <a:solidFill>
                  <a:srgbClr val="2A00FF"/>
                </a:solidFill>
                <a:latin typeface="Monaco"/>
              </a:rPr>
              <a:t>?.name}"</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div </a:t>
            </a:r>
            <a:r>
              <a:rPr lang="en-US" sz="1800" dirty="0" err="1" smtClean="0">
                <a:solidFill>
                  <a:srgbClr val="7F007F"/>
                </a:solidFill>
                <a:latin typeface="Monaco"/>
              </a:rPr>
              <a:t>th:if</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 != null}"</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 </a:t>
            </a:r>
            <a:r>
              <a:rPr lang="en-US" sz="1800" i="1" dirty="0" err="1" smtClean="0">
                <a:solidFill>
                  <a:srgbClr val="7F007F"/>
                </a:solidFill>
                <a:latin typeface="Monaco"/>
              </a:rPr>
              <a:t>th:action</a:t>
            </a:r>
            <a:r>
              <a:rPr lang="en-US" sz="1800" i="1" dirty="0" smtClean="0">
                <a:solidFill>
                  <a:srgbClr val="000000"/>
                </a:solidFill>
                <a:latin typeface="Monaco"/>
              </a:rPr>
              <a:t>=</a:t>
            </a:r>
            <a:r>
              <a:rPr lang="en-US" sz="1800" i="1" dirty="0" smtClean="0">
                <a:solidFill>
                  <a:srgbClr val="2A00FF"/>
                </a:solidFill>
                <a:latin typeface="Monaco"/>
              </a:rPr>
              <a:t>"@{/logout}" </a:t>
            </a:r>
            <a:r>
              <a:rPr lang="en-US" sz="1800" i="1" dirty="0" smtClean="0">
                <a:solidFill>
                  <a:srgbClr val="7F007F"/>
                </a:solidFill>
                <a:latin typeface="Monaco"/>
              </a:rPr>
              <a:t>method</a:t>
            </a:r>
            <a:r>
              <a:rPr lang="en-US" sz="1800" i="1" dirty="0" smtClean="0">
                <a:solidFill>
                  <a:srgbClr val="000000"/>
                </a:solidFill>
                <a:latin typeface="Monaco"/>
              </a:rPr>
              <a:t>=</a:t>
            </a:r>
            <a:r>
              <a:rPr lang="en-US" sz="1800" i="1" dirty="0" smtClean="0">
                <a:solidFill>
                  <a:srgbClr val="2A00FF"/>
                </a:solidFill>
                <a:latin typeface="Monaco"/>
              </a:rPr>
              <a:t>"post”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input </a:t>
            </a:r>
            <a:r>
              <a:rPr lang="en-US" sz="1800" dirty="0" smtClean="0">
                <a:solidFill>
                  <a:srgbClr val="7F007F"/>
                </a:solidFill>
                <a:latin typeface="Monaco"/>
              </a:rPr>
              <a:t>type</a:t>
            </a:r>
            <a:r>
              <a:rPr lang="en-US" sz="1800" dirty="0" smtClean="0">
                <a:solidFill>
                  <a:srgbClr val="000000"/>
                </a:solidFill>
                <a:latin typeface="Monaco"/>
              </a:rPr>
              <a:t>=</a:t>
            </a:r>
            <a:r>
              <a:rPr lang="en-US" sz="1800" i="1" dirty="0" smtClean="0">
                <a:solidFill>
                  <a:srgbClr val="2A00FF"/>
                </a:solidFill>
                <a:latin typeface="Monaco"/>
              </a:rPr>
              <a:t>"submit" </a:t>
            </a:r>
            <a:r>
              <a:rPr lang="en-US" sz="1800" i="1" dirty="0" smtClean="0">
                <a:solidFill>
                  <a:srgbClr val="7F007F"/>
                </a:solidFill>
                <a:latin typeface="Monaco"/>
              </a:rPr>
              <a:t>value</a:t>
            </a:r>
            <a:r>
              <a:rPr lang="en-US" sz="1800" i="1" dirty="0" smtClean="0">
                <a:solidFill>
                  <a:srgbClr val="000000"/>
                </a:solidFill>
                <a:latin typeface="Monaco"/>
              </a:rPr>
              <a:t>=</a:t>
            </a:r>
            <a:r>
              <a:rPr lang="en-US" sz="1800" i="1" dirty="0" smtClean="0">
                <a:solidFill>
                  <a:srgbClr val="2A00FF"/>
                </a:solidFill>
                <a:latin typeface="Monaco"/>
              </a:rPr>
              <a:t>"Log out" </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a:t>
            </a:r>
            <a:r>
              <a:rPr lang="en-US" sz="1800"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 </a:t>
            </a:r>
            <a:r>
              <a:rPr lang="en-US" sz="1800" i="1" dirty="0" err="1" smtClean="0">
                <a:solidFill>
                  <a:srgbClr val="7F007F"/>
                </a:solidFill>
                <a:latin typeface="Monaco"/>
              </a:rPr>
              <a:t>th:text</a:t>
            </a:r>
            <a:r>
              <a:rPr lang="en-US" sz="1800" i="1"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err="1" smtClean="0">
                <a:solidFill>
                  <a:srgbClr val="000000"/>
                </a:solidFill>
                <a:latin typeface="Monaco"/>
              </a:rPr>
              <a:t>sample_user</a:t>
            </a:r>
            <a:r>
              <a:rPr lang="en-US" sz="1800" dirty="0">
                <a:solidFill>
                  <a:srgbClr val="000000"/>
                </a:solidFill>
                <a:latin typeface="Monaco"/>
              </a:rPr>
              <a:t/>
            </a:r>
            <a:br>
              <a:rPr lang="en-US" sz="1800" dirty="0">
                <a:solidFill>
                  <a:srgbClr val="00000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a:t>
            </a:r>
            <a:r>
              <a:rPr lang="en-US" sz="1800" dirty="0" smtClean="0">
                <a:solidFill>
                  <a:srgbClr val="008080"/>
                </a:solidFill>
                <a:latin typeface="Monaco"/>
              </a:rPr>
              <a:t>&gt;</a:t>
            </a:r>
          </a:p>
          <a:p>
            <a:pPr marL="0" indent="0">
              <a:buFont typeface="Wingdings" charset="0"/>
              <a:buNone/>
              <a:defRPr/>
            </a:pPr>
            <a:r>
              <a:rPr lang="en-US" sz="1800" dirty="0" smtClean="0">
                <a:solidFill>
                  <a:srgbClr val="008080"/>
                </a:solidFill>
                <a:latin typeface="Monaco"/>
              </a:rPr>
              <a:t>&lt;/div&gt;</a:t>
            </a:r>
            <a:endParaRPr lang="en-US" sz="1800" dirty="0">
              <a:latin typeface="Arial" charset="0"/>
            </a:endParaRPr>
          </a:p>
        </p:txBody>
      </p:sp>
      <p:sp>
        <p:nvSpPr>
          <p:cNvPr id="50179" name="Rectangle 1"/>
          <p:cNvSpPr>
            <a:spLocks noChangeArrowheads="1"/>
          </p:cNvSpPr>
          <p:nvPr/>
        </p:nvSpPr>
        <p:spPr bwMode="auto">
          <a:xfrm>
            <a:off x="3332163" y="1244203"/>
            <a:ext cx="2671762" cy="260747"/>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3" name="Oval Callout 2"/>
          <p:cNvSpPr/>
          <p:nvPr/>
        </p:nvSpPr>
        <p:spPr bwMode="auto">
          <a:xfrm>
            <a:off x="362874" y="1726860"/>
            <a:ext cx="7966722" cy="2140290"/>
          </a:xfrm>
          <a:prstGeom prst="wedgeEllipseCallout">
            <a:avLst>
              <a:gd name="adj1" fmla="val 8566"/>
              <a:gd name="adj2" fmla="val -61199"/>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Principal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String </a:t>
            </a:r>
            <a:r>
              <a:rPr lang="en-US" sz="1800" b="1" dirty="0" err="1">
                <a:solidFill>
                  <a:srgbClr val="000000"/>
                </a:solidFill>
                <a:highlight>
                  <a:srgbClr val="E8F2FE"/>
                </a:highlight>
                <a:latin typeface="Monaco"/>
              </a:rPr>
              <a:t>getName</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Tree>
    <p:extLst>
      <p:ext uri="{BB962C8B-B14F-4D97-AF65-F5344CB8AC3E}">
        <p14:creationId xmlns:p14="http://schemas.microsoft.com/office/powerpoint/2010/main" val="268066115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Hello Java Configuration</a:t>
            </a:r>
            <a:r>
              <a:rPr lang="en-US" dirty="0">
                <a:solidFill>
                  <a:srgbClr val="000000"/>
                </a:solidFill>
                <a:latin typeface="Monaco"/>
              </a:rPr>
              <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1800" dirty="0" smtClean="0">
                <a:solidFill>
                  <a:srgbClr val="008080"/>
                </a:solidFill>
                <a:latin typeface="Monaco"/>
              </a:rPr>
              <a:t>&lt;</a:t>
            </a:r>
            <a:r>
              <a:rPr lang="en-US" sz="1800" dirty="0" smtClean="0">
                <a:solidFill>
                  <a:srgbClr val="3F7F7F"/>
                </a:solidFill>
                <a:highlight>
                  <a:srgbClr val="D4D4D4"/>
                </a:highlight>
                <a:latin typeface="Monaco"/>
              </a:rPr>
              <a:t>div </a:t>
            </a:r>
            <a:r>
              <a:rPr lang="en-US" sz="1800" dirty="0" err="1" smtClean="0">
                <a:solidFill>
                  <a:srgbClr val="7F007F"/>
                </a:solidFill>
                <a:latin typeface="Monaco"/>
              </a:rPr>
              <a:t>th:with</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=${#httpServletRequest.</a:t>
            </a:r>
            <a:r>
              <a:rPr lang="en-US" sz="1800" i="1" dirty="0" err="1" smtClean="0">
                <a:solidFill>
                  <a:srgbClr val="2A00FF"/>
                </a:solidFill>
                <a:latin typeface="Monaco"/>
              </a:rPr>
              <a:t>userPrincipal</a:t>
            </a:r>
            <a:r>
              <a:rPr lang="en-US" sz="1800" i="1" dirty="0" smtClean="0">
                <a:solidFill>
                  <a:srgbClr val="2A00FF"/>
                </a:solidFill>
                <a:latin typeface="Monaco"/>
              </a:rPr>
              <a:t>?.name}"</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div </a:t>
            </a:r>
            <a:r>
              <a:rPr lang="en-US" sz="1800" dirty="0" err="1" smtClean="0">
                <a:solidFill>
                  <a:srgbClr val="7F007F"/>
                </a:solidFill>
                <a:latin typeface="Monaco"/>
              </a:rPr>
              <a:t>th:if</a:t>
            </a:r>
            <a:r>
              <a:rPr lang="en-US" sz="1800"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 != null}"</a:t>
            </a:r>
            <a:r>
              <a:rPr lang="en-US" sz="1800" i="1"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 </a:t>
            </a:r>
            <a:r>
              <a:rPr lang="en-US" sz="1800" i="1" dirty="0" err="1" smtClean="0">
                <a:solidFill>
                  <a:srgbClr val="7F007F"/>
                </a:solidFill>
                <a:latin typeface="Monaco"/>
              </a:rPr>
              <a:t>th:action</a:t>
            </a:r>
            <a:r>
              <a:rPr lang="en-US" sz="1800" i="1" dirty="0" smtClean="0">
                <a:solidFill>
                  <a:srgbClr val="000000"/>
                </a:solidFill>
                <a:latin typeface="Monaco"/>
              </a:rPr>
              <a:t>=</a:t>
            </a:r>
            <a:r>
              <a:rPr lang="en-US" sz="1800" i="1" dirty="0" smtClean="0">
                <a:solidFill>
                  <a:srgbClr val="2A00FF"/>
                </a:solidFill>
                <a:latin typeface="Monaco"/>
              </a:rPr>
              <a:t>"@{/logout}" </a:t>
            </a:r>
            <a:r>
              <a:rPr lang="en-US" sz="1800" i="1" dirty="0" smtClean="0">
                <a:solidFill>
                  <a:srgbClr val="7F007F"/>
                </a:solidFill>
                <a:latin typeface="Monaco"/>
              </a:rPr>
              <a:t>method</a:t>
            </a:r>
            <a:r>
              <a:rPr lang="en-US" sz="1800" i="1" dirty="0" smtClean="0">
                <a:solidFill>
                  <a:srgbClr val="000000"/>
                </a:solidFill>
                <a:latin typeface="Monaco"/>
              </a:rPr>
              <a:t>=</a:t>
            </a:r>
            <a:r>
              <a:rPr lang="en-US" sz="1800" i="1" dirty="0" smtClean="0">
                <a:solidFill>
                  <a:srgbClr val="2A00FF"/>
                </a:solidFill>
                <a:latin typeface="Monaco"/>
              </a:rPr>
              <a:t>"post”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input </a:t>
            </a:r>
            <a:r>
              <a:rPr lang="en-US" sz="1800" dirty="0" smtClean="0">
                <a:solidFill>
                  <a:srgbClr val="7F007F"/>
                </a:solidFill>
                <a:latin typeface="Monaco"/>
              </a:rPr>
              <a:t>type</a:t>
            </a:r>
            <a:r>
              <a:rPr lang="en-US" sz="1800" dirty="0" smtClean="0">
                <a:solidFill>
                  <a:srgbClr val="000000"/>
                </a:solidFill>
                <a:latin typeface="Monaco"/>
              </a:rPr>
              <a:t>=</a:t>
            </a:r>
            <a:r>
              <a:rPr lang="en-US" sz="1800" i="1" dirty="0" smtClean="0">
                <a:solidFill>
                  <a:srgbClr val="2A00FF"/>
                </a:solidFill>
                <a:latin typeface="Monaco"/>
              </a:rPr>
              <a:t>"submit" </a:t>
            </a:r>
            <a:r>
              <a:rPr lang="en-US" sz="1800" i="1" dirty="0" smtClean="0">
                <a:solidFill>
                  <a:srgbClr val="7F007F"/>
                </a:solidFill>
                <a:latin typeface="Monaco"/>
              </a:rPr>
              <a:t>value</a:t>
            </a:r>
            <a:r>
              <a:rPr lang="en-US" sz="1800" i="1" dirty="0" smtClean="0">
                <a:solidFill>
                  <a:srgbClr val="000000"/>
                </a:solidFill>
                <a:latin typeface="Monaco"/>
              </a:rPr>
              <a:t>=</a:t>
            </a:r>
            <a:r>
              <a:rPr lang="en-US" sz="1800" i="1" dirty="0" smtClean="0">
                <a:solidFill>
                  <a:srgbClr val="2A00FF"/>
                </a:solidFill>
                <a:latin typeface="Monaco"/>
              </a:rPr>
              <a:t>"Log out" </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form</a:t>
            </a:r>
            <a:r>
              <a:rPr lang="en-US" sz="1800" dirty="0" smtClean="0">
                <a:solidFill>
                  <a:srgbClr val="008080"/>
                </a:solidFill>
                <a:latin typeface="Monaco"/>
              </a:rPr>
              <a:t>&gt;</a:t>
            </a:r>
          </a:p>
          <a:p>
            <a:pPr marL="0" indent="0">
              <a:buFont typeface="Wingdings" charset="0"/>
              <a:buNone/>
              <a:defRPr/>
            </a:pP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 </a:t>
            </a:r>
            <a:r>
              <a:rPr lang="en-US" sz="1800" i="1" dirty="0" err="1" smtClean="0">
                <a:solidFill>
                  <a:srgbClr val="7F007F"/>
                </a:solidFill>
                <a:latin typeface="Monaco"/>
              </a:rPr>
              <a:t>th:text</a:t>
            </a:r>
            <a:r>
              <a:rPr lang="en-US" sz="1800" i="1" dirty="0" smtClean="0">
                <a:solidFill>
                  <a:srgbClr val="000000"/>
                </a:solidFill>
                <a:latin typeface="Monaco"/>
              </a:rPr>
              <a:t>=</a:t>
            </a:r>
            <a:r>
              <a:rPr lang="en-US" sz="1800" i="1" dirty="0" smtClean="0">
                <a:solidFill>
                  <a:srgbClr val="2A00FF"/>
                </a:solidFill>
                <a:latin typeface="Monaco"/>
              </a:rPr>
              <a:t>"${</a:t>
            </a:r>
            <a:r>
              <a:rPr lang="en-US" sz="1800" i="1" dirty="0" err="1" smtClean="0">
                <a:solidFill>
                  <a:srgbClr val="2A00FF"/>
                </a:solidFill>
                <a:latin typeface="Monaco"/>
              </a:rPr>
              <a:t>currentUser</a:t>
            </a:r>
            <a:r>
              <a:rPr lang="en-US" sz="1800" i="1" dirty="0" smtClean="0">
                <a:solidFill>
                  <a:srgbClr val="2A00FF"/>
                </a:solidFill>
                <a:latin typeface="Monaco"/>
              </a:rPr>
              <a:t>}”</a:t>
            </a:r>
            <a:r>
              <a:rPr lang="en-US" sz="1800" i="1" dirty="0" smtClean="0">
                <a:solidFill>
                  <a:srgbClr val="008080"/>
                </a:solidFill>
                <a:latin typeface="Monaco"/>
              </a:rPr>
              <a:t>&gt;</a:t>
            </a:r>
            <a:br>
              <a:rPr lang="en-US" sz="1800" i="1" dirty="0" smtClean="0">
                <a:solidFill>
                  <a:srgbClr val="008080"/>
                </a:solidFill>
                <a:latin typeface="Monaco"/>
              </a:rPr>
            </a:br>
            <a:r>
              <a:rPr lang="en-US" sz="1800" dirty="0" smtClean="0">
                <a:solidFill>
                  <a:srgbClr val="000000"/>
                </a:solidFill>
                <a:latin typeface="Monaco"/>
              </a:rPr>
              <a:t>        </a:t>
            </a:r>
            <a:r>
              <a:rPr lang="en-US" sz="1800" dirty="0" err="1" smtClean="0">
                <a:solidFill>
                  <a:srgbClr val="000000"/>
                </a:solidFill>
                <a:latin typeface="Monaco"/>
              </a:rPr>
              <a:t>sample_user</a:t>
            </a:r>
            <a:r>
              <a:rPr lang="en-US" sz="1800" dirty="0">
                <a:solidFill>
                  <a:srgbClr val="000000"/>
                </a:solidFill>
                <a:latin typeface="Monaco"/>
              </a:rPr>
              <a:t/>
            </a:r>
            <a:br>
              <a:rPr lang="en-US" sz="1800" dirty="0">
                <a:solidFill>
                  <a:srgbClr val="000000"/>
                </a:solidFill>
                <a:latin typeface="Monaco"/>
              </a:rPr>
            </a:br>
            <a:r>
              <a:rPr lang="en-US" sz="1800" dirty="0" smtClean="0">
                <a:solidFill>
                  <a:srgbClr val="000000"/>
                </a:solidFill>
                <a:latin typeface="Monaco"/>
              </a:rPr>
              <a:t>      </a:t>
            </a:r>
            <a:r>
              <a:rPr lang="en-US" sz="1800" dirty="0" smtClean="0">
                <a:solidFill>
                  <a:srgbClr val="008080"/>
                </a:solidFill>
                <a:latin typeface="Monaco"/>
              </a:rPr>
              <a:t>&lt;/</a:t>
            </a:r>
            <a:r>
              <a:rPr lang="en-US" sz="1800" dirty="0" smtClean="0">
                <a:solidFill>
                  <a:srgbClr val="3F7F7F"/>
                </a:solidFill>
                <a:latin typeface="Monaco"/>
              </a:rPr>
              <a:t>p</a:t>
            </a:r>
            <a:r>
              <a:rPr lang="en-US" sz="1800" dirty="0" smtClean="0">
                <a:solidFill>
                  <a:srgbClr val="008080"/>
                </a:solidFill>
                <a:latin typeface="Monaco"/>
              </a:rPr>
              <a:t>&gt;</a:t>
            </a:r>
          </a:p>
          <a:p>
            <a:pPr marL="0" indent="0">
              <a:buFont typeface="Wingdings" charset="0"/>
              <a:buNone/>
              <a:defRPr/>
            </a:pPr>
            <a:r>
              <a:rPr lang="en-US" sz="1800" dirty="0" smtClean="0">
                <a:solidFill>
                  <a:srgbClr val="008080"/>
                </a:solidFill>
                <a:latin typeface="Monaco"/>
              </a:rPr>
              <a:t> &lt;/div&gt;</a:t>
            </a:r>
          </a:p>
          <a:p>
            <a:pPr marL="0" indent="0">
              <a:buFont typeface="Wingdings" charset="0"/>
              <a:buNone/>
              <a:defRPr/>
            </a:pPr>
            <a:r>
              <a:rPr lang="en-US" sz="1800" dirty="0" smtClean="0">
                <a:solidFill>
                  <a:srgbClr val="008080"/>
                </a:solidFill>
                <a:latin typeface="Monaco"/>
              </a:rPr>
              <a:t>&lt;/div&gt;</a:t>
            </a:r>
            <a:endParaRPr lang="en-US" sz="1800" dirty="0">
              <a:latin typeface="Arial" charset="0"/>
            </a:endParaRPr>
          </a:p>
        </p:txBody>
      </p:sp>
      <p:sp>
        <p:nvSpPr>
          <p:cNvPr id="52227" name="Rectangle 3"/>
          <p:cNvSpPr>
            <a:spLocks noChangeArrowheads="1"/>
          </p:cNvSpPr>
          <p:nvPr/>
        </p:nvSpPr>
        <p:spPr bwMode="auto">
          <a:xfrm>
            <a:off x="2705101" y="1581150"/>
            <a:ext cx="2671763" cy="260747"/>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52228" name="Rectangle 4"/>
          <p:cNvSpPr>
            <a:spLocks noChangeArrowheads="1"/>
          </p:cNvSpPr>
          <p:nvPr/>
        </p:nvSpPr>
        <p:spPr bwMode="auto">
          <a:xfrm>
            <a:off x="3133726" y="2800350"/>
            <a:ext cx="1781175" cy="261938"/>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Tree>
    <p:extLst>
      <p:ext uri="{BB962C8B-B14F-4D97-AF65-F5344CB8AC3E}">
        <p14:creationId xmlns:p14="http://schemas.microsoft.com/office/powerpoint/2010/main" val="2326040929"/>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smtClean="0"/>
              <a:t>Custom Log in Form</a:t>
            </a:r>
            <a:endParaRPr lang="en-US" dirty="0"/>
          </a:p>
        </p:txBody>
      </p:sp>
      <p:sp>
        <p:nvSpPr>
          <p:cNvPr id="54274"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1555414855"/>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Java Configuration</a:t>
            </a:r>
            <a:r>
              <a:rPr lang="en-US" dirty="0" smtClean="0">
                <a:solidFill>
                  <a:srgbClr val="000000"/>
                </a:solidFill>
                <a:latin typeface="Monaco"/>
              </a:rPr>
              <a:t/>
            </a:r>
            <a:br>
              <a:rPr lang="en-US" dirty="0" smtClean="0">
                <a:solidFill>
                  <a:srgbClr val="000000"/>
                </a:solidFill>
                <a:latin typeface="Monaco"/>
              </a:rPr>
            </a:br>
            <a:endParaRPr lang="en-US" dirty="0" smtClean="0"/>
          </a:p>
        </p:txBody>
      </p:sp>
      <p:sp>
        <p:nvSpPr>
          <p:cNvPr id="56322"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fontScale="92500" lnSpcReduction="10000"/>
          </a:bodyPr>
          <a:lstStyle/>
          <a:p>
            <a:pPr marL="0" indent="0">
              <a:buFont typeface="Wingdings" charset="0"/>
              <a:buNone/>
            </a:pPr>
            <a:r>
              <a:rPr lang="en-US">
                <a:solidFill>
                  <a:srgbClr val="646464"/>
                </a:solidFill>
                <a:latin typeface="Monaco" charset="0"/>
              </a:rPr>
              <a:t>@Override</a:t>
            </a:r>
            <a:br>
              <a:rPr lang="en-US">
                <a:solidFill>
                  <a:srgbClr val="646464"/>
                </a:solidFill>
                <a:latin typeface="Monaco" charset="0"/>
              </a:rPr>
            </a:br>
            <a:r>
              <a:rPr lang="en-US">
                <a:solidFill>
                  <a:srgbClr val="7F0055"/>
                </a:solidFill>
                <a:latin typeface="Monaco" charset="0"/>
              </a:rPr>
              <a:t>protected</a:t>
            </a:r>
            <a:r>
              <a:rPr lang="en-US">
                <a:solidFill>
                  <a:srgbClr val="000000"/>
                </a:solidFill>
                <a:latin typeface="Monaco" charset="0"/>
              </a:rPr>
              <a:t> </a:t>
            </a:r>
            <a:r>
              <a:rPr lang="en-US">
                <a:solidFill>
                  <a:srgbClr val="7F0055"/>
                </a:solidFill>
                <a:latin typeface="Monaco" charset="0"/>
              </a:rPr>
              <a:t>void</a:t>
            </a:r>
            <a:r>
              <a:rPr lang="en-US">
                <a:solidFill>
                  <a:srgbClr val="000000"/>
                </a:solidFill>
                <a:latin typeface="Monaco" charset="0"/>
              </a:rPr>
              <a:t> configure(HttpSecurity http) </a:t>
            </a:r>
            <a:br>
              <a:rPr lang="en-US">
                <a:solidFill>
                  <a:srgbClr val="000000"/>
                </a:solidFill>
                <a:latin typeface="Monaco" charset="0"/>
              </a:rPr>
            </a:br>
            <a:r>
              <a:rPr lang="en-US">
                <a:solidFill>
                  <a:srgbClr val="000000"/>
                </a:solidFill>
                <a:latin typeface="Monaco" charset="0"/>
              </a:rPr>
              <a:t>       </a:t>
            </a:r>
            <a:r>
              <a:rPr lang="en-US">
                <a:solidFill>
                  <a:srgbClr val="7F0055"/>
                </a:solidFill>
                <a:latin typeface="Monaco" charset="0"/>
              </a:rPr>
              <a:t>throws</a:t>
            </a:r>
            <a:r>
              <a:rPr lang="en-US">
                <a:solidFill>
                  <a:srgbClr val="000000"/>
                </a:solidFill>
                <a:latin typeface="Monaco" charset="0"/>
              </a:rPr>
              <a:t> Exception {</a:t>
            </a:r>
          </a:p>
          <a:p>
            <a:pPr marL="0" indent="0">
              <a:buFont typeface="Wingdings" charset="0"/>
              <a:buNone/>
            </a:pPr>
            <a:r>
              <a:rPr lang="en-US">
                <a:solidFill>
                  <a:srgbClr val="000000"/>
                </a:solidFill>
                <a:latin typeface="Monaco" charset="0"/>
              </a:rPr>
              <a:t>  http</a:t>
            </a:r>
            <a:br>
              <a:rPr lang="en-US">
                <a:solidFill>
                  <a:srgbClr val="000000"/>
                </a:solidFill>
                <a:latin typeface="Monaco" charset="0"/>
              </a:rPr>
            </a:br>
            <a:r>
              <a:rPr lang="en-US">
                <a:solidFill>
                  <a:srgbClr val="000000"/>
                </a:solidFill>
                <a:latin typeface="Monaco" charset="0"/>
              </a:rPr>
              <a:t>    .authorizeRequests()</a:t>
            </a:r>
            <a:br>
              <a:rPr lang="en-US">
                <a:solidFill>
                  <a:srgbClr val="000000"/>
                </a:solidFill>
                <a:latin typeface="Monaco" charset="0"/>
              </a:rPr>
            </a:br>
            <a:r>
              <a:rPr lang="en-US">
                <a:solidFill>
                  <a:srgbClr val="000000"/>
                </a:solidFill>
                <a:latin typeface="Monaco" charset="0"/>
              </a:rPr>
              <a:t>        .anyRequest().authenticated()</a:t>
            </a:r>
            <a:br>
              <a:rPr lang="en-US">
                <a:solidFill>
                  <a:srgbClr val="000000"/>
                </a:solidFill>
                <a:latin typeface="Monaco" charset="0"/>
              </a:rPr>
            </a:br>
            <a:r>
              <a:rPr lang="en-US">
                <a:solidFill>
                  <a:srgbClr val="000000"/>
                </a:solidFill>
                <a:latin typeface="Monaco" charset="0"/>
              </a:rPr>
              <a:t>        .and()</a:t>
            </a:r>
            <a:br>
              <a:rPr lang="en-US">
                <a:solidFill>
                  <a:srgbClr val="000000"/>
                </a:solidFill>
                <a:latin typeface="Monaco" charset="0"/>
              </a:rPr>
            </a:br>
            <a:r>
              <a:rPr lang="en-US">
                <a:solidFill>
                  <a:srgbClr val="000000"/>
                </a:solidFill>
                <a:latin typeface="Monaco" charset="0"/>
              </a:rPr>
              <a:t>    .formLogin().and()</a:t>
            </a:r>
            <a:br>
              <a:rPr lang="en-US">
                <a:solidFill>
                  <a:srgbClr val="000000"/>
                </a:solidFill>
                <a:latin typeface="Monaco" charset="0"/>
              </a:rPr>
            </a:br>
            <a:r>
              <a:rPr lang="en-US">
                <a:solidFill>
                  <a:srgbClr val="000000"/>
                </a:solidFill>
                <a:latin typeface="Monaco" charset="0"/>
              </a:rPr>
              <a:t>    .httpBasic();</a:t>
            </a:r>
          </a:p>
          <a:p>
            <a:pPr marL="0" indent="0">
              <a:buFont typeface="Wingdings" charset="0"/>
              <a:buNone/>
            </a:pPr>
            <a:r>
              <a:rPr lang="en-US">
                <a:solidFill>
                  <a:srgbClr val="000000"/>
                </a:solidFill>
                <a:latin typeface="Monaco" charset="0"/>
              </a:rPr>
              <a:t>}</a:t>
            </a:r>
            <a:endParaRPr lang="en-US">
              <a:latin typeface="Arial" charset="0"/>
            </a:endParaRPr>
          </a:p>
        </p:txBody>
      </p:sp>
    </p:spTree>
    <p:extLst>
      <p:ext uri="{BB962C8B-B14F-4D97-AF65-F5344CB8AC3E}">
        <p14:creationId xmlns:p14="http://schemas.microsoft.com/office/powerpoint/2010/main" val="392926444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a:t>
            </a:r>
            <a:r>
              <a:rPr lang="en-US" dirty="0">
                <a:solidFill>
                  <a:srgbClr val="000000"/>
                </a:solidFill>
                <a:latin typeface="Monaco"/>
              </a:rPr>
              <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85000" lnSpcReduction="20000"/>
          </a:bodyPr>
          <a:lstStyle/>
          <a:p>
            <a:pPr marL="0" indent="0">
              <a:buFont typeface="Wingdings" charset="0"/>
              <a:buNone/>
              <a:defRPr/>
            </a:pPr>
            <a:r>
              <a:rPr lang="en-US" dirty="0" smtClean="0">
                <a:solidFill>
                  <a:srgbClr val="000000"/>
                </a:solidFill>
                <a:latin typeface="Monaco"/>
              </a:rPr>
              <a:t>http</a:t>
            </a:r>
            <a:br>
              <a:rPr lang="en-US" dirty="0" smtClean="0">
                <a:solidFill>
                  <a:srgbClr val="000000"/>
                </a:solidFill>
                <a:latin typeface="Monaco"/>
              </a:rPr>
            </a:br>
            <a:r>
              <a:rPr lang="en-US" dirty="0" smtClean="0">
                <a:solidFill>
                  <a:srgbClr val="000000"/>
                </a:solidFill>
                <a:latin typeface="Monaco"/>
              </a:rPr>
              <a:t>    .</a:t>
            </a:r>
            <a:r>
              <a:rPr lang="en-US" dirty="0" err="1" smtClean="0">
                <a:solidFill>
                  <a:srgbClr val="000000"/>
                </a:solidFill>
                <a:latin typeface="Monaco"/>
              </a:rPr>
              <a:t>authorizeRequests</a:t>
            </a:r>
            <a:r>
              <a:rPr lang="en-US" dirty="0" smtClean="0">
                <a:solidFill>
                  <a:srgbClr val="000000"/>
                </a:solidFill>
                <a:latin typeface="Monaco"/>
              </a:rPr>
              <a:t>()</a:t>
            </a:r>
            <a:br>
              <a:rPr lang="en-US" dirty="0" smtClean="0">
                <a:solidFill>
                  <a:srgbClr val="000000"/>
                </a:solidFill>
                <a:latin typeface="Monaco"/>
              </a:rPr>
            </a:br>
            <a:r>
              <a:rPr lang="en-US" dirty="0" smtClean="0">
                <a:solidFill>
                  <a:srgbClr val="000000"/>
                </a:solidFill>
                <a:latin typeface="Monaco"/>
              </a:rPr>
              <a:t>        .</a:t>
            </a:r>
            <a:r>
              <a:rPr lang="en-US" dirty="0" err="1" smtClean="0">
                <a:solidFill>
                  <a:srgbClr val="000000"/>
                </a:solidFill>
                <a:latin typeface="Monaco"/>
              </a:rPr>
              <a:t>anyRequest</a:t>
            </a:r>
            <a:r>
              <a:rPr lang="en-US" dirty="0" smtClean="0">
                <a:solidFill>
                  <a:srgbClr val="000000"/>
                </a:solidFill>
                <a:latin typeface="Monaco"/>
              </a:rPr>
              <a:t>().authenticated()</a:t>
            </a:r>
            <a:br>
              <a:rPr lang="en-US" dirty="0" smtClean="0">
                <a:solidFill>
                  <a:srgbClr val="000000"/>
                </a:solidFill>
                <a:latin typeface="Monaco"/>
              </a:rPr>
            </a:br>
            <a:r>
              <a:rPr lang="en-US" dirty="0" smtClean="0">
                <a:solidFill>
                  <a:srgbClr val="000000"/>
                </a:solidFill>
                <a:latin typeface="Monaco"/>
              </a:rPr>
              <a:t>        .and()</a:t>
            </a:r>
            <a:br>
              <a:rPr lang="en-US" dirty="0" smtClean="0">
                <a:solidFill>
                  <a:srgbClr val="000000"/>
                </a:solidFill>
                <a:latin typeface="Monaco"/>
              </a:rPr>
            </a:br>
            <a:r>
              <a:rPr lang="en-US" dirty="0" smtClean="0">
                <a:solidFill>
                  <a:srgbClr val="000000"/>
                </a:solidFill>
                <a:latin typeface="Monaco"/>
              </a:rPr>
              <a:t>    .</a:t>
            </a:r>
            <a:r>
              <a:rPr lang="en-US" dirty="0" err="1" smtClean="0">
                <a:solidFill>
                  <a:srgbClr val="000000"/>
                </a:solidFill>
                <a:latin typeface="Monaco"/>
              </a:rPr>
              <a:t>formLogin</a:t>
            </a:r>
            <a:r>
              <a:rPr lang="en-US" dirty="0" smtClean="0">
                <a:solidFill>
                  <a:srgbClr val="000000"/>
                </a:solidFill>
                <a:latin typeface="Monaco"/>
              </a:rPr>
              <a:t>().and()</a:t>
            </a:r>
            <a:br>
              <a:rPr lang="en-US" dirty="0" smtClean="0">
                <a:solidFill>
                  <a:srgbClr val="000000"/>
                </a:solidFill>
                <a:latin typeface="Monaco"/>
              </a:rPr>
            </a:br>
            <a:r>
              <a:rPr lang="en-US" dirty="0" smtClean="0">
                <a:solidFill>
                  <a:srgbClr val="000000"/>
                </a:solidFill>
                <a:latin typeface="Monaco"/>
              </a:rPr>
              <a:t>    .</a:t>
            </a:r>
            <a:r>
              <a:rPr lang="en-US" dirty="0" err="1" smtClean="0">
                <a:solidFill>
                  <a:srgbClr val="000000"/>
                </a:solidFill>
                <a:latin typeface="Monaco"/>
              </a:rPr>
              <a:t>httpBasic</a:t>
            </a:r>
            <a:r>
              <a:rPr lang="en-US" dirty="0" smtClean="0">
                <a:solidFill>
                  <a:srgbClr val="000000"/>
                </a:solidFill>
                <a:latin typeface="Monaco"/>
              </a:rPr>
              <a:t>();</a:t>
            </a:r>
          </a:p>
          <a:p>
            <a:pPr marL="0" indent="0">
              <a:buFont typeface="Wingdings" charset="0"/>
              <a:buNone/>
              <a:defRPr/>
            </a:pPr>
            <a:endParaRPr lang="en-US" dirty="0" smtClean="0">
              <a:solidFill>
                <a:srgbClr val="000000"/>
              </a:solidFill>
              <a:latin typeface="Monaco"/>
            </a:endParaRPr>
          </a:p>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http </a:t>
            </a:r>
            <a:r>
              <a:rPr lang="en-US" dirty="0" smtClean="0">
                <a:solidFill>
                  <a:srgbClr val="7F007F"/>
                </a:solidFill>
                <a:highlight>
                  <a:srgbClr val="D4D4D4"/>
                </a:highlight>
                <a:latin typeface="Monaco"/>
              </a:rPr>
              <a:t>use-expressions</a:t>
            </a:r>
            <a:r>
              <a:rPr lang="en-US"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"true"</a:t>
            </a:r>
            <a:r>
              <a:rPr lang="en-US" i="1" dirty="0" smtClean="0">
                <a:solidFill>
                  <a:srgbClr val="008080"/>
                </a:solidFill>
                <a:highlight>
                  <a:srgbClr val="D4D4D4"/>
                </a:highlight>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intercept-</a:t>
            </a:r>
            <a:r>
              <a:rPr lang="en-US" dirty="0" err="1" smtClean="0">
                <a:solidFill>
                  <a:srgbClr val="3F7F7F"/>
                </a:solidFill>
                <a:latin typeface="Monaco"/>
              </a:rPr>
              <a:t>url</a:t>
            </a:r>
            <a:r>
              <a:rPr lang="en-US" dirty="0" smtClean="0">
                <a:solidFill>
                  <a:srgbClr val="3F7F7F"/>
                </a:solidFill>
                <a:latin typeface="Monaco"/>
              </a:rPr>
              <a:t> </a:t>
            </a:r>
            <a:r>
              <a:rPr lang="en-US" dirty="0" smtClean="0">
                <a:solidFill>
                  <a:srgbClr val="7F007F"/>
                </a:solidFill>
                <a:latin typeface="Monaco"/>
              </a:rPr>
              <a:t>pattern</a:t>
            </a:r>
            <a:r>
              <a:rPr lang="en-US" dirty="0" smtClean="0">
                <a:solidFill>
                  <a:srgbClr val="000000"/>
                </a:solidFill>
                <a:latin typeface="Monaco"/>
              </a:rPr>
              <a:t>=</a:t>
            </a:r>
            <a:r>
              <a:rPr lang="en-US" i="1" dirty="0" smtClean="0">
                <a:solidFill>
                  <a:srgbClr val="2A00FF"/>
                </a:solidFill>
                <a:latin typeface="Monaco"/>
              </a:rPr>
              <a:t>"/**" </a:t>
            </a:r>
            <a:r>
              <a:rPr lang="en-US" i="1" dirty="0" smtClean="0">
                <a:solidFill>
                  <a:srgbClr val="7F007F"/>
                </a:solidFill>
                <a:latin typeface="Monaco"/>
              </a:rPr>
              <a:t>access</a:t>
            </a:r>
            <a:r>
              <a:rPr lang="en-US" i="1" dirty="0" smtClean="0">
                <a:solidFill>
                  <a:srgbClr val="000000"/>
                </a:solidFill>
                <a:latin typeface="Monaco"/>
              </a:rPr>
              <a:t>=</a:t>
            </a:r>
            <a:r>
              <a:rPr lang="en-US" i="1" dirty="0" smtClean="0">
                <a:solidFill>
                  <a:srgbClr val="2A00FF"/>
                </a:solidFill>
                <a:latin typeface="Monaco"/>
              </a:rPr>
              <a:t>"authenticated"</a:t>
            </a:r>
            <a:r>
              <a:rPr lang="en-US" i="1" dirty="0" smtClean="0">
                <a:solidFill>
                  <a:srgbClr val="008080"/>
                </a:solidFill>
                <a:latin typeface="Monaco"/>
              </a:rPr>
              <a:t>/&gt;</a:t>
            </a:r>
          </a:p>
          <a:p>
            <a:pPr marL="0" indent="0">
              <a:buFont typeface="Wingdings" charset="0"/>
              <a:buNone/>
              <a:defRPr/>
            </a:pPr>
            <a:r>
              <a:rPr lang="is-IS" dirty="0" smtClean="0">
                <a:solidFill>
                  <a:srgbClr val="000000"/>
                </a:solidFill>
                <a:latin typeface="Monaco"/>
              </a:rPr>
              <a:t>    </a:t>
            </a:r>
            <a:r>
              <a:rPr lang="is-IS" dirty="0" smtClean="0">
                <a:solidFill>
                  <a:srgbClr val="008080"/>
                </a:solidFill>
                <a:latin typeface="Monaco"/>
              </a:rPr>
              <a:t>&lt;</a:t>
            </a:r>
            <a:r>
              <a:rPr lang="is-IS" dirty="0" smtClean="0">
                <a:solidFill>
                  <a:srgbClr val="3F7F7F"/>
                </a:solidFill>
                <a:latin typeface="Monaco"/>
              </a:rPr>
              <a:t>form-login </a:t>
            </a:r>
            <a:r>
              <a:rPr lang="is-I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http-basic </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http</a:t>
            </a:r>
            <a:r>
              <a:rPr lang="en-US" dirty="0" smtClean="0">
                <a:solidFill>
                  <a:srgbClr val="008080"/>
                </a:solidFill>
                <a:highlight>
                  <a:srgbClr val="D4D4D4"/>
                </a:highlight>
                <a:latin typeface="Monaco"/>
              </a:rPr>
              <a:t>&gt;</a:t>
            </a:r>
            <a:endParaRPr lang="en-US" dirty="0" smtClean="0">
              <a:latin typeface="Arial" charset="0"/>
            </a:endParaRPr>
          </a:p>
          <a:p>
            <a:pPr marL="0" indent="0">
              <a:buFont typeface="Wingdings" charset="0"/>
              <a:buNone/>
              <a:defRPr/>
            </a:pPr>
            <a:endParaRPr lang="en-US" dirty="0">
              <a:latin typeface="Arial" charset="0"/>
            </a:endParaRPr>
          </a:p>
        </p:txBody>
      </p:sp>
    </p:spTree>
    <p:extLst>
      <p:ext uri="{BB962C8B-B14F-4D97-AF65-F5344CB8AC3E}">
        <p14:creationId xmlns:p14="http://schemas.microsoft.com/office/powerpoint/2010/main" val="385636357"/>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330200" y="2164556"/>
            <a:ext cx="4832350" cy="1176338"/>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0418"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lnSpcReduction="10000"/>
          </a:bodyPr>
          <a:lstStyle/>
          <a:p>
            <a:pPr marL="0" indent="0">
              <a:buFont typeface="Wingdings" charset="0"/>
              <a:buNone/>
            </a:pPr>
            <a:r>
              <a:rPr lang="en-US">
                <a:solidFill>
                  <a:srgbClr val="000000"/>
                </a:solidFill>
                <a:latin typeface="Monaco" charset="0"/>
              </a:rPr>
              <a:t>http</a:t>
            </a:r>
          </a:p>
          <a:p>
            <a:pPr marL="0" indent="0">
              <a:buFont typeface="Wingdings" charset="0"/>
              <a:buNone/>
            </a:pPr>
            <a:r>
              <a:rPr lang="en-US">
                <a:solidFill>
                  <a:srgbClr val="000000"/>
                </a:solidFill>
                <a:latin typeface="Monaco" charset="0"/>
              </a:rPr>
              <a:t>  .authorizeRequests()</a:t>
            </a:r>
            <a:br>
              <a:rPr lang="en-US">
                <a:solidFill>
                  <a:srgbClr val="000000"/>
                </a:solidFill>
                <a:latin typeface="Monaco" charset="0"/>
              </a:rPr>
            </a:br>
            <a:r>
              <a:rPr lang="en-US">
                <a:solidFill>
                  <a:srgbClr val="000000"/>
                </a:solidFill>
                <a:latin typeface="Monaco" charset="0"/>
              </a:rPr>
              <a:t>    .anyRequest().authenticated()</a:t>
            </a:r>
            <a:br>
              <a:rPr lang="en-US">
                <a:solidFill>
                  <a:srgbClr val="000000"/>
                </a:solidFill>
                <a:latin typeface="Monaco" charset="0"/>
              </a:rPr>
            </a:br>
            <a:r>
              <a:rPr lang="en-US">
                <a:solidFill>
                  <a:srgbClr val="000000"/>
                </a:solidFill>
                <a:latin typeface="Monaco" charset="0"/>
              </a:rPr>
              <a:t>    .and()</a:t>
            </a:r>
            <a:br>
              <a:rPr lang="en-US">
                <a:solidFill>
                  <a:srgbClr val="000000"/>
                </a:solidFill>
                <a:latin typeface="Monaco" charset="0"/>
              </a:rPr>
            </a:br>
            <a:r>
              <a:rPr lang="en-US">
                <a:solidFill>
                  <a:srgbClr val="000000"/>
                </a:solidFill>
                <a:latin typeface="Monaco" charset="0"/>
              </a:rPr>
              <a:t>  .formLogin()</a:t>
            </a:r>
            <a:br>
              <a:rPr lang="en-US">
                <a:solidFill>
                  <a:srgbClr val="000000"/>
                </a:solidFill>
                <a:latin typeface="Monaco" charset="0"/>
              </a:rPr>
            </a:br>
            <a:r>
              <a:rPr lang="en-US">
                <a:solidFill>
                  <a:srgbClr val="000000"/>
                </a:solidFill>
                <a:latin typeface="Monaco" charset="0"/>
              </a:rPr>
              <a:t>  	.loginPage(</a:t>
            </a:r>
            <a:r>
              <a:rPr lang="en-US">
                <a:solidFill>
                  <a:srgbClr val="2A00FF"/>
                </a:solidFill>
                <a:latin typeface="Monaco" charset="0"/>
              </a:rPr>
              <a:t>"/login”</a:t>
            </a:r>
            <a:r>
              <a:rPr lang="en-US" altLang="ja-JP">
                <a:solidFill>
                  <a:srgbClr val="000000"/>
                </a:solidFill>
                <a:latin typeface="Monaco" charset="0"/>
              </a:rPr>
              <a:t>)</a:t>
            </a:r>
            <a:br>
              <a:rPr lang="en-US" altLang="ja-JP">
                <a:solidFill>
                  <a:srgbClr val="000000"/>
                </a:solidFill>
                <a:latin typeface="Monaco" charset="0"/>
              </a:rPr>
            </a:br>
            <a:r>
              <a:rPr lang="en-US" altLang="ja-JP">
                <a:solidFill>
                  <a:srgbClr val="000000"/>
                </a:solidFill>
                <a:latin typeface="Monaco" charset="0"/>
              </a:rPr>
              <a:t>  	.permitAll()</a:t>
            </a:r>
            <a:br>
              <a:rPr lang="en-US" altLang="ja-JP">
                <a:solidFill>
                  <a:srgbClr val="000000"/>
                </a:solidFill>
                <a:latin typeface="Monaco" charset="0"/>
              </a:rPr>
            </a:br>
            <a:r>
              <a:rPr lang="en-US" altLang="ja-JP">
                <a:solidFill>
                  <a:srgbClr val="000000"/>
                </a:solidFill>
                <a:latin typeface="Monaco" charset="0"/>
              </a:rPr>
              <a:t>  	.and()</a:t>
            </a:r>
            <a:br>
              <a:rPr lang="en-US" altLang="ja-JP">
                <a:solidFill>
                  <a:srgbClr val="000000"/>
                </a:solidFill>
                <a:latin typeface="Monaco" charset="0"/>
              </a:rPr>
            </a:br>
            <a:r>
              <a:rPr lang="en-US" altLang="ja-JP">
                <a:solidFill>
                  <a:srgbClr val="000000"/>
                </a:solidFill>
                <a:latin typeface="Monaco" charset="0"/>
              </a:rPr>
              <a:t>  .logout()</a:t>
            </a:r>
            <a:br>
              <a:rPr lang="en-US" altLang="ja-JP">
                <a:solidFill>
                  <a:srgbClr val="000000"/>
                </a:solidFill>
                <a:latin typeface="Monaco" charset="0"/>
              </a:rPr>
            </a:br>
            <a:r>
              <a:rPr lang="en-US" altLang="ja-JP">
                <a:solidFill>
                  <a:srgbClr val="000000"/>
                </a:solidFill>
                <a:latin typeface="Monaco" charset="0"/>
              </a:rPr>
              <a:t>       .permitAll();</a:t>
            </a:r>
            <a:endParaRPr lang="en-US">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a:t>
            </a:r>
            <a:r>
              <a:rPr lang="en-US" dirty="0">
                <a:solidFill>
                  <a:srgbClr val="000000"/>
                </a:solidFill>
                <a:latin typeface="Monaco"/>
              </a:rPr>
              <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3954777843"/>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247650" y="1657350"/>
            <a:ext cx="8510588" cy="246459"/>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2466"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fontScale="92500" lnSpcReduction="10000"/>
          </a:bodyPr>
          <a:lstStyle/>
          <a:p>
            <a:pPr marL="0" indent="0">
              <a:buFont typeface="Wingdings" charset="0"/>
              <a:buNone/>
            </a:pPr>
            <a:r>
              <a:rPr lang="en-US" dirty="0">
                <a:solidFill>
                  <a:srgbClr val="000000"/>
                </a:solidFill>
                <a:latin typeface="Monaco" charset="0"/>
              </a:rPr>
              <a:t>http</a:t>
            </a:r>
          </a:p>
          <a:p>
            <a:pPr marL="0" indent="0">
              <a:buFont typeface="Wingdings" charset="0"/>
              <a:buNone/>
            </a:pPr>
            <a:r>
              <a:rPr lang="en-US" dirty="0">
                <a:solidFill>
                  <a:srgbClr val="000000"/>
                </a:solidFill>
                <a:latin typeface="Monaco" charset="0"/>
              </a:rPr>
              <a:t>  .</a:t>
            </a:r>
            <a:r>
              <a:rPr lang="en-US" dirty="0" err="1">
                <a:solidFill>
                  <a:srgbClr val="000000"/>
                </a:solidFill>
                <a:latin typeface="Monaco" charset="0"/>
              </a:rPr>
              <a:t>authorizeRequests</a:t>
            </a:r>
            <a:r>
              <a:rPr lang="en-US" dirty="0">
                <a:solidFill>
                  <a:srgbClr val="000000"/>
                </a:solidFill>
                <a:latin typeface="Monaco" charset="0"/>
              </a:rPr>
              <a:t>()</a:t>
            </a:r>
            <a:br>
              <a:rPr lang="en-US" dirty="0">
                <a:solidFill>
                  <a:srgbClr val="000000"/>
                </a:solidFill>
                <a:latin typeface="Monaco" charset="0"/>
              </a:rPr>
            </a:br>
            <a:r>
              <a:rPr lang="en-US" dirty="0">
                <a:solidFill>
                  <a:srgbClr val="000000"/>
                </a:solidFill>
                <a:latin typeface="Monaco" charset="0"/>
              </a:rPr>
              <a:t>    .</a:t>
            </a:r>
            <a:r>
              <a:rPr lang="en-US" dirty="0" err="1">
                <a:solidFill>
                  <a:srgbClr val="000000"/>
                </a:solidFill>
                <a:latin typeface="Monaco" charset="0"/>
              </a:rPr>
              <a:t>antMatchers</a:t>
            </a:r>
            <a:r>
              <a:rPr lang="en-US" dirty="0">
                <a:solidFill>
                  <a:srgbClr val="000000"/>
                </a:solidFill>
                <a:latin typeface="Monaco" charset="0"/>
              </a:rPr>
              <a:t>(</a:t>
            </a:r>
            <a:r>
              <a:rPr lang="en-US" dirty="0">
                <a:solidFill>
                  <a:srgbClr val="2A00FF"/>
                </a:solidFill>
                <a:latin typeface="Monaco" charset="0"/>
              </a:rPr>
              <a:t>"/resources/**</a:t>
            </a:r>
            <a:r>
              <a:rPr lang="en-US" dirty="0" smtClean="0">
                <a:solidFill>
                  <a:srgbClr val="2A00FF"/>
                </a:solidFill>
                <a:latin typeface="Monaco" charset="0"/>
              </a:rPr>
              <a:t>”</a:t>
            </a:r>
            <a:r>
              <a:rPr lang="en-US" altLang="ja-JP" dirty="0" smtClean="0">
                <a:solidFill>
                  <a:srgbClr val="000000"/>
                </a:solidFill>
                <a:latin typeface="Monaco" charset="0"/>
              </a:rPr>
              <a:t>)</a:t>
            </a:r>
            <a:r>
              <a:rPr lang="en-US" altLang="ja-JP" dirty="0">
                <a:solidFill>
                  <a:srgbClr val="000000"/>
                </a:solidFill>
                <a:latin typeface="Monaco" charset="0"/>
              </a:rPr>
              <a:t>.</a:t>
            </a:r>
            <a:r>
              <a:rPr lang="en-US" altLang="ja-JP" dirty="0" err="1">
                <a:solidFill>
                  <a:srgbClr val="000000"/>
                </a:solidFill>
                <a:latin typeface="Monaco" charset="0"/>
              </a:rPr>
              <a:t>permitAll</a:t>
            </a:r>
            <a:r>
              <a:rPr lang="en-US" altLang="ja-JP" dirty="0">
                <a:solidFill>
                  <a:srgbClr val="000000"/>
                </a:solidFill>
                <a:latin typeface="Monaco" charset="0"/>
              </a:rPr>
              <a:t>()</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err="1">
                <a:solidFill>
                  <a:srgbClr val="000000"/>
                </a:solidFill>
                <a:latin typeface="Monaco" charset="0"/>
              </a:rPr>
              <a:t>anyRequest</a:t>
            </a:r>
            <a:r>
              <a:rPr lang="en-US" altLang="ja-JP" dirty="0">
                <a:solidFill>
                  <a:srgbClr val="000000"/>
                </a:solidFill>
                <a:latin typeface="Monaco" charset="0"/>
              </a:rPr>
              <a:t>().authenticated()</a:t>
            </a:r>
            <a:br>
              <a:rPr lang="en-US" altLang="ja-JP" dirty="0">
                <a:solidFill>
                  <a:srgbClr val="000000"/>
                </a:solidFill>
                <a:latin typeface="Monaco" charset="0"/>
              </a:rPr>
            </a:br>
            <a:r>
              <a:rPr lang="en-US" altLang="ja-JP" dirty="0">
                <a:solidFill>
                  <a:srgbClr val="000000"/>
                </a:solidFill>
                <a:latin typeface="Monaco" charset="0"/>
              </a:rPr>
              <a:t>    .and()</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err="1">
                <a:solidFill>
                  <a:srgbClr val="000000"/>
                </a:solidFill>
                <a:latin typeface="Monaco" charset="0"/>
              </a:rPr>
              <a:t>formLogin</a:t>
            </a:r>
            <a:r>
              <a:rPr lang="en-US" altLang="ja-JP" dirty="0">
                <a:solidFill>
                  <a:srgbClr val="000000"/>
                </a:solidFill>
                <a:latin typeface="Monaco" charset="0"/>
              </a:rPr>
              <a:t>()</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err="1">
                <a:solidFill>
                  <a:srgbClr val="000000"/>
                </a:solidFill>
                <a:latin typeface="Monaco" charset="0"/>
              </a:rPr>
              <a:t>loginPage</a:t>
            </a:r>
            <a:r>
              <a:rPr lang="en-US" altLang="ja-JP" dirty="0">
                <a:solidFill>
                  <a:srgbClr val="000000"/>
                </a:solidFill>
                <a:latin typeface="Monaco" charset="0"/>
              </a:rPr>
              <a:t>(</a:t>
            </a:r>
            <a:r>
              <a:rPr lang="en-US" altLang="ja-JP" dirty="0">
                <a:solidFill>
                  <a:srgbClr val="2A00FF"/>
                </a:solidFill>
                <a:latin typeface="Monaco" charset="0"/>
              </a:rPr>
              <a:t>"/login</a:t>
            </a:r>
            <a:r>
              <a:rPr lang="en-US" dirty="0">
                <a:solidFill>
                  <a:srgbClr val="2A00FF"/>
                </a:solidFill>
                <a:latin typeface="Monaco" charset="0"/>
              </a:rPr>
              <a:t>”</a:t>
            </a:r>
            <a:r>
              <a:rPr lang="en-US" altLang="ja-JP" dirty="0">
                <a:solidFill>
                  <a:srgbClr val="000000"/>
                </a:solidFill>
                <a:latin typeface="Monaco" charset="0"/>
              </a:rPr>
              <a:t>)</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err="1">
                <a:solidFill>
                  <a:srgbClr val="000000"/>
                </a:solidFill>
                <a:latin typeface="Monaco" charset="0"/>
              </a:rPr>
              <a:t>permitAll</a:t>
            </a:r>
            <a:r>
              <a:rPr lang="en-US" altLang="ja-JP" dirty="0">
                <a:solidFill>
                  <a:srgbClr val="000000"/>
                </a:solidFill>
                <a:latin typeface="Monaco" charset="0"/>
              </a:rPr>
              <a:t>()</a:t>
            </a:r>
            <a:br>
              <a:rPr lang="en-US" altLang="ja-JP" dirty="0">
                <a:solidFill>
                  <a:srgbClr val="000000"/>
                </a:solidFill>
                <a:latin typeface="Monaco" charset="0"/>
              </a:rPr>
            </a:br>
            <a:r>
              <a:rPr lang="en-US" altLang="ja-JP" dirty="0">
                <a:solidFill>
                  <a:srgbClr val="000000"/>
                </a:solidFill>
                <a:latin typeface="Monaco" charset="0"/>
              </a:rPr>
              <a:t>  	.and()</a:t>
            </a:r>
            <a:br>
              <a:rPr lang="en-US" altLang="ja-JP" dirty="0">
                <a:solidFill>
                  <a:srgbClr val="000000"/>
                </a:solidFill>
                <a:latin typeface="Monaco" charset="0"/>
              </a:rPr>
            </a:br>
            <a:r>
              <a:rPr lang="en-US" altLang="ja-JP" dirty="0">
                <a:solidFill>
                  <a:srgbClr val="000000"/>
                </a:solidFill>
                <a:latin typeface="Monaco" charset="0"/>
              </a:rPr>
              <a:t>  .logout()</a:t>
            </a:r>
            <a:br>
              <a:rPr lang="en-US" altLang="ja-JP" dirty="0">
                <a:solidFill>
                  <a:srgbClr val="000000"/>
                </a:solidFill>
                <a:latin typeface="Monaco" charset="0"/>
              </a:rPr>
            </a:br>
            <a:r>
              <a:rPr lang="en-US" altLang="ja-JP" dirty="0">
                <a:solidFill>
                  <a:srgbClr val="000000"/>
                </a:solidFill>
                <a:latin typeface="Monaco" charset="0"/>
              </a:rPr>
              <a:t>       .</a:t>
            </a:r>
            <a:r>
              <a:rPr lang="en-US" altLang="ja-JP" dirty="0" err="1">
                <a:solidFill>
                  <a:srgbClr val="000000"/>
                </a:solidFill>
                <a:latin typeface="Monaco" charset="0"/>
              </a:rPr>
              <a:t>permitAll</a:t>
            </a:r>
            <a:r>
              <a:rPr lang="en-US" altLang="ja-JP" dirty="0">
                <a:solidFill>
                  <a:srgbClr val="000000"/>
                </a:solidFill>
                <a:latin typeface="Monaco" charset="0"/>
              </a:rPr>
              <a:t>();</a:t>
            </a:r>
            <a:endParaRPr lang="en-US"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a:t>
            </a:r>
            <a:r>
              <a:rPr lang="en-US" dirty="0">
                <a:solidFill>
                  <a:srgbClr val="000000"/>
                </a:solidFill>
                <a:latin typeface="Monaco"/>
              </a:rPr>
              <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42426043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ACLs</a:t>
            </a:r>
            <a:endParaRPr lang="en-IN" dirty="0"/>
          </a:p>
        </p:txBody>
      </p:sp>
      <p:sp>
        <p:nvSpPr>
          <p:cNvPr id="3" name="Content Placeholder 2"/>
          <p:cNvSpPr>
            <a:spLocks noGrp="1"/>
          </p:cNvSpPr>
          <p:nvPr>
            <p:ph idx="1"/>
          </p:nvPr>
        </p:nvSpPr>
        <p:spPr/>
        <p:txBody>
          <a:bodyPr>
            <a:normAutofit lnSpcReduction="10000"/>
          </a:bodyPr>
          <a:lstStyle/>
          <a:p>
            <a:r>
              <a:rPr lang="en-IN" dirty="0"/>
              <a:t>Access control lists (ACLs) are part of the authorization process explained in the previous section. </a:t>
            </a:r>
            <a:endParaRPr lang="en-IN" dirty="0" smtClean="0"/>
          </a:p>
          <a:p>
            <a:r>
              <a:rPr lang="en-IN" dirty="0" smtClean="0"/>
              <a:t>The </a:t>
            </a:r>
            <a:r>
              <a:rPr lang="en-IN" dirty="0"/>
              <a:t>key </a:t>
            </a:r>
            <a:r>
              <a:rPr lang="en-IN" dirty="0" smtClean="0"/>
              <a:t>difference is </a:t>
            </a:r>
            <a:r>
              <a:rPr lang="en-IN" dirty="0"/>
              <a:t>that ACLs normally work at a finer grained level in the application</a:t>
            </a:r>
            <a:r>
              <a:rPr lang="en-IN" dirty="0" smtClean="0"/>
              <a:t>.</a:t>
            </a:r>
          </a:p>
          <a:p>
            <a:r>
              <a:rPr lang="en-IN" dirty="0" smtClean="0"/>
              <a:t>ACLs </a:t>
            </a:r>
            <a:r>
              <a:rPr lang="en-IN" dirty="0"/>
              <a:t>are simply a collection of </a:t>
            </a:r>
            <a:r>
              <a:rPr lang="en-IN" dirty="0" smtClean="0"/>
              <a:t>mappings between </a:t>
            </a:r>
            <a:r>
              <a:rPr lang="en-IN" dirty="0"/>
              <a:t>resources, users, and permissions. </a:t>
            </a:r>
            <a:endParaRPr lang="en-IN" dirty="0" smtClean="0"/>
          </a:p>
          <a:p>
            <a:r>
              <a:rPr lang="en-IN" dirty="0" smtClean="0"/>
              <a:t>With </a:t>
            </a:r>
            <a:r>
              <a:rPr lang="en-IN" dirty="0"/>
              <a:t>ACLs, you can establish rules like “User John has </a:t>
            </a:r>
            <a:r>
              <a:rPr lang="en-IN" dirty="0" smtClean="0"/>
              <a:t>administrative permission </a:t>
            </a:r>
            <a:r>
              <a:rPr lang="en-IN" dirty="0"/>
              <a:t>on the blog post X” or “User Luis has read permission on blog post X.” </a:t>
            </a:r>
            <a:endParaRPr lang="en-IN" dirty="0" smtClean="0"/>
          </a:p>
          <a:p>
            <a:r>
              <a:rPr lang="en-IN" dirty="0" smtClean="0"/>
              <a:t>You </a:t>
            </a:r>
            <a:r>
              <a:rPr lang="en-IN" dirty="0"/>
              <a:t>can see the three elements:</a:t>
            </a:r>
          </a:p>
          <a:p>
            <a:pPr lvl="1"/>
            <a:r>
              <a:rPr lang="en-IN" dirty="0"/>
              <a:t>user, permission, and resource.</a:t>
            </a:r>
          </a:p>
        </p:txBody>
      </p:sp>
      <p:sp>
        <p:nvSpPr>
          <p:cNvPr id="4" name="Slide Number Placeholder 3"/>
          <p:cNvSpPr>
            <a:spLocks noGrp="1"/>
          </p:cNvSpPr>
          <p:nvPr>
            <p:ph type="sldNum" sz="quarter" idx="12"/>
          </p:nvPr>
        </p:nvSpPr>
        <p:spPr/>
        <p:txBody>
          <a:bodyPr/>
          <a:lstStyle/>
          <a:p>
            <a:fld id="{3CA7D8A6-1136-4C38-ADB5-83A54ED516A9}" type="slidenum">
              <a:rPr lang="en-US" smtClean="0"/>
              <a:t>7</a:t>
            </a:fld>
            <a:endParaRPr lang="en-US" dirty="0"/>
          </a:p>
        </p:txBody>
      </p:sp>
    </p:spTree>
    <p:extLst>
      <p:ext uri="{BB962C8B-B14F-4D97-AF65-F5344CB8AC3E}">
        <p14:creationId xmlns:p14="http://schemas.microsoft.com/office/powerpoint/2010/main" val="5812142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a:solidFill>
                  <a:srgbClr val="008080"/>
                </a:solidFill>
                <a:latin typeface="Monaco" charset="0"/>
              </a:rPr>
              <a:t>&lt;</a:t>
            </a:r>
            <a:r>
              <a:rPr lang="en-US">
                <a:solidFill>
                  <a:srgbClr val="3F7F7F"/>
                </a:solidFill>
                <a:latin typeface="Monaco" charset="0"/>
              </a:rPr>
              <a:t>form </a:t>
            </a:r>
            <a:r>
              <a:rPr lang="en-US">
                <a:solidFill>
                  <a:srgbClr val="7F007F"/>
                </a:solidFill>
                <a:latin typeface="Monaco" charset="0"/>
              </a:rPr>
              <a:t>th:action</a:t>
            </a:r>
            <a:r>
              <a:rPr lang="en-US">
                <a:solidFill>
                  <a:srgbClr val="000000"/>
                </a:solidFill>
                <a:latin typeface="Monaco" charset="0"/>
              </a:rPr>
              <a:t>=</a:t>
            </a:r>
            <a:r>
              <a:rPr lang="en-US" i="1">
                <a:solidFill>
                  <a:srgbClr val="2A00FF"/>
                </a:solidFill>
                <a:latin typeface="Monaco" charset="0"/>
              </a:rPr>
              <a:t>"@{/login}" </a:t>
            </a:r>
            <a:r>
              <a:rPr lang="en-US" i="1">
                <a:solidFill>
                  <a:srgbClr val="7F007F"/>
                </a:solidFill>
                <a:latin typeface="Monaco" charset="0"/>
              </a:rPr>
              <a:t>method</a:t>
            </a:r>
            <a:r>
              <a:rPr lang="en-US" i="1">
                <a:solidFill>
                  <a:srgbClr val="000000"/>
                </a:solidFill>
                <a:latin typeface="Monaco" charset="0"/>
              </a:rPr>
              <a:t>=</a:t>
            </a:r>
            <a:r>
              <a:rPr lang="en-US" i="1">
                <a:solidFill>
                  <a:srgbClr val="2A00FF"/>
                </a:solidFill>
                <a:latin typeface="Monaco" charset="0"/>
              </a:rPr>
              <a:t>"post"</a:t>
            </a:r>
            <a:r>
              <a:rPr lang="en-US" i="1">
                <a:solidFill>
                  <a:srgbClr val="008080"/>
                </a:solidFill>
                <a:latin typeface="Monaco" charset="0"/>
              </a:rPr>
              <a:t>&gt;</a:t>
            </a:r>
          </a:p>
          <a:p>
            <a:pPr marL="0" indent="0">
              <a:buFont typeface="Wingdings" charset="0"/>
              <a:buNone/>
            </a:pPr>
            <a:r>
              <a:rPr lang="en-US">
                <a:solidFill>
                  <a:srgbClr val="000000"/>
                </a:solidFill>
                <a:latin typeface="Monaco" charset="0"/>
              </a:rPr>
              <a:t>    </a:t>
            </a:r>
            <a:r>
              <a:rPr lang="en-US">
                <a:solidFill>
                  <a:srgbClr val="008080"/>
                </a:solidFill>
                <a:latin typeface="Monaco" charset="0"/>
              </a:rPr>
              <a:t>&lt;</a:t>
            </a:r>
            <a:r>
              <a:rPr lang="en-US">
                <a:solidFill>
                  <a:srgbClr val="3F7F7F"/>
                </a:solidFill>
                <a:latin typeface="Monaco" charset="0"/>
              </a:rPr>
              <a:t>label </a:t>
            </a:r>
            <a:r>
              <a:rPr lang="en-US">
                <a:solidFill>
                  <a:srgbClr val="7F007F"/>
                </a:solidFill>
                <a:latin typeface="Monaco" charset="0"/>
              </a:rPr>
              <a:t>for</a:t>
            </a:r>
            <a:r>
              <a:rPr lang="en-US">
                <a:solidFill>
                  <a:srgbClr val="000000"/>
                </a:solidFill>
                <a:latin typeface="Monaco" charset="0"/>
              </a:rPr>
              <a:t>=</a:t>
            </a:r>
            <a:r>
              <a:rPr lang="en-US" i="1">
                <a:solidFill>
                  <a:srgbClr val="2A00FF"/>
                </a:solidFill>
                <a:latin typeface="Monaco" charset="0"/>
              </a:rPr>
              <a:t>"username"</a:t>
            </a:r>
            <a:r>
              <a:rPr lang="en-US" i="1">
                <a:solidFill>
                  <a:srgbClr val="008080"/>
                </a:solidFill>
                <a:latin typeface="Monaco" charset="0"/>
              </a:rPr>
              <a:t>&gt;</a:t>
            </a:r>
            <a:r>
              <a:rPr lang="en-US" i="1">
                <a:solidFill>
                  <a:srgbClr val="000000"/>
                </a:solidFill>
                <a:latin typeface="Monaco" charset="0"/>
              </a:rPr>
              <a:t>Username</a:t>
            </a:r>
            <a:r>
              <a:rPr lang="en-US" i="1">
                <a:solidFill>
                  <a:srgbClr val="008080"/>
                </a:solidFill>
                <a:latin typeface="Monaco" charset="0"/>
              </a:rPr>
              <a:t>&lt;/</a:t>
            </a:r>
            <a:r>
              <a:rPr lang="en-US" i="1">
                <a:solidFill>
                  <a:srgbClr val="3F7F7F"/>
                </a:solidFill>
                <a:latin typeface="Monaco" charset="0"/>
              </a:rPr>
              <a:t>label</a:t>
            </a:r>
            <a:r>
              <a:rPr lang="en-US" i="1">
                <a:solidFill>
                  <a:srgbClr val="008080"/>
                </a:solidFill>
                <a:latin typeface="Monaco" charset="0"/>
              </a:rPr>
              <a:t>&gt;</a:t>
            </a:r>
          </a:p>
          <a:p>
            <a:pPr marL="0" indent="0">
              <a:buFont typeface="Wingdings" charset="0"/>
              <a:buNone/>
            </a:pPr>
            <a:r>
              <a:rPr lang="en-US">
                <a:solidFill>
                  <a:srgbClr val="000000"/>
                </a:solidFill>
                <a:latin typeface="Monaco" charset="0"/>
              </a:rPr>
              <a:t>    </a:t>
            </a:r>
            <a:r>
              <a:rPr lang="en-US">
                <a:solidFill>
                  <a:srgbClr val="008080"/>
                </a:solidFill>
                <a:latin typeface="Monaco" charset="0"/>
              </a:rPr>
              <a:t>&lt;</a:t>
            </a:r>
            <a:r>
              <a:rPr lang="en-US">
                <a:solidFill>
                  <a:srgbClr val="3F7F7F"/>
                </a:solidFill>
                <a:latin typeface="Monaco" charset="0"/>
              </a:rPr>
              <a:t>input </a:t>
            </a:r>
            <a:r>
              <a:rPr lang="en-US">
                <a:solidFill>
                  <a:srgbClr val="7F007F"/>
                </a:solidFill>
                <a:latin typeface="Monaco" charset="0"/>
              </a:rPr>
              <a:t>type</a:t>
            </a:r>
            <a:r>
              <a:rPr lang="en-US">
                <a:solidFill>
                  <a:srgbClr val="000000"/>
                </a:solidFill>
                <a:latin typeface="Monaco" charset="0"/>
              </a:rPr>
              <a:t>=</a:t>
            </a:r>
            <a:r>
              <a:rPr lang="en-US" i="1">
                <a:solidFill>
                  <a:srgbClr val="2A00FF"/>
                </a:solidFill>
                <a:latin typeface="Monaco" charset="0"/>
              </a:rPr>
              <a:t>"text" </a:t>
            </a:r>
            <a:r>
              <a:rPr lang="en-US" i="1">
                <a:solidFill>
                  <a:srgbClr val="7F007F"/>
                </a:solidFill>
                <a:latin typeface="Monaco" charset="0"/>
              </a:rPr>
              <a:t>id</a:t>
            </a:r>
            <a:r>
              <a:rPr lang="en-US" i="1">
                <a:solidFill>
                  <a:srgbClr val="000000"/>
                </a:solidFill>
                <a:latin typeface="Monaco" charset="0"/>
              </a:rPr>
              <a:t>=</a:t>
            </a:r>
            <a:r>
              <a:rPr lang="en-US" i="1">
                <a:solidFill>
                  <a:srgbClr val="2A00FF"/>
                </a:solidFill>
                <a:latin typeface="Monaco" charset="0"/>
              </a:rPr>
              <a:t>"username" </a:t>
            </a:r>
            <a:r>
              <a:rPr lang="en-US" i="1">
                <a:solidFill>
                  <a:srgbClr val="7F007F"/>
                </a:solidFill>
                <a:latin typeface="Monaco" charset="0"/>
              </a:rPr>
              <a:t>name</a:t>
            </a:r>
            <a:r>
              <a:rPr lang="en-US" i="1">
                <a:solidFill>
                  <a:srgbClr val="000000"/>
                </a:solidFill>
                <a:latin typeface="Monaco" charset="0"/>
              </a:rPr>
              <a:t>=</a:t>
            </a:r>
            <a:r>
              <a:rPr lang="en-US" i="1">
                <a:solidFill>
                  <a:srgbClr val="2A00FF"/>
                </a:solidFill>
                <a:latin typeface="Monaco" charset="0"/>
              </a:rPr>
              <a:t>"username"</a:t>
            </a:r>
            <a:r>
              <a:rPr lang="en-US" i="1">
                <a:solidFill>
                  <a:srgbClr val="008080"/>
                </a:solidFill>
                <a:latin typeface="Monaco" charset="0"/>
              </a:rPr>
              <a:t>/&gt;</a:t>
            </a:r>
            <a:r>
              <a:rPr lang="en-US" i="1">
                <a:solidFill>
                  <a:srgbClr val="000000"/>
                </a:solidFill>
                <a:latin typeface="Monaco" charset="0"/>
              </a:rPr>
              <a:t>        </a:t>
            </a:r>
          </a:p>
          <a:p>
            <a:pPr marL="0" indent="0">
              <a:buFont typeface="Wingdings" charset="0"/>
              <a:buNone/>
            </a:pPr>
            <a:r>
              <a:rPr lang="en-US">
                <a:solidFill>
                  <a:srgbClr val="000000"/>
                </a:solidFill>
                <a:latin typeface="Monaco" charset="0"/>
              </a:rPr>
              <a:t>    </a:t>
            </a:r>
            <a:r>
              <a:rPr lang="en-US">
                <a:solidFill>
                  <a:srgbClr val="008080"/>
                </a:solidFill>
                <a:latin typeface="Monaco" charset="0"/>
              </a:rPr>
              <a:t>&lt;</a:t>
            </a:r>
            <a:r>
              <a:rPr lang="en-US">
                <a:solidFill>
                  <a:srgbClr val="3F7F7F"/>
                </a:solidFill>
                <a:latin typeface="Monaco" charset="0"/>
              </a:rPr>
              <a:t>label </a:t>
            </a:r>
            <a:r>
              <a:rPr lang="en-US">
                <a:solidFill>
                  <a:srgbClr val="7F007F"/>
                </a:solidFill>
                <a:latin typeface="Monaco" charset="0"/>
              </a:rPr>
              <a:t>for</a:t>
            </a:r>
            <a:r>
              <a:rPr lang="en-US">
                <a:solidFill>
                  <a:srgbClr val="000000"/>
                </a:solidFill>
                <a:latin typeface="Monaco" charset="0"/>
              </a:rPr>
              <a:t>=</a:t>
            </a:r>
            <a:r>
              <a:rPr lang="en-US" i="1">
                <a:solidFill>
                  <a:srgbClr val="2A00FF"/>
                </a:solidFill>
                <a:latin typeface="Monaco" charset="0"/>
              </a:rPr>
              <a:t>"password"</a:t>
            </a:r>
            <a:r>
              <a:rPr lang="en-US" i="1">
                <a:solidFill>
                  <a:srgbClr val="008080"/>
                </a:solidFill>
                <a:latin typeface="Monaco" charset="0"/>
              </a:rPr>
              <a:t>&gt;</a:t>
            </a:r>
            <a:r>
              <a:rPr lang="en-US" i="1">
                <a:solidFill>
                  <a:srgbClr val="000000"/>
                </a:solidFill>
                <a:latin typeface="Monaco" charset="0"/>
              </a:rPr>
              <a:t>Password</a:t>
            </a:r>
            <a:r>
              <a:rPr lang="en-US" i="1">
                <a:solidFill>
                  <a:srgbClr val="008080"/>
                </a:solidFill>
                <a:latin typeface="Monaco" charset="0"/>
              </a:rPr>
              <a:t>&lt;/</a:t>
            </a:r>
            <a:r>
              <a:rPr lang="en-US" i="1">
                <a:solidFill>
                  <a:srgbClr val="3F7F7F"/>
                </a:solidFill>
                <a:latin typeface="Monaco" charset="0"/>
              </a:rPr>
              <a:t>label</a:t>
            </a:r>
            <a:r>
              <a:rPr lang="en-US" i="1">
                <a:solidFill>
                  <a:srgbClr val="008080"/>
                </a:solidFill>
                <a:latin typeface="Monaco" charset="0"/>
              </a:rPr>
              <a:t>&gt;</a:t>
            </a:r>
          </a:p>
          <a:p>
            <a:pPr marL="0" indent="0">
              <a:buFont typeface="Wingdings" charset="0"/>
              <a:buNone/>
            </a:pPr>
            <a:r>
              <a:rPr lang="en-US">
                <a:solidFill>
                  <a:srgbClr val="000000"/>
                </a:solidFill>
                <a:latin typeface="Monaco" charset="0"/>
              </a:rPr>
              <a:t>    </a:t>
            </a:r>
            <a:r>
              <a:rPr lang="en-US">
                <a:solidFill>
                  <a:srgbClr val="008080"/>
                </a:solidFill>
                <a:latin typeface="Monaco" charset="0"/>
              </a:rPr>
              <a:t>&lt;</a:t>
            </a:r>
            <a:r>
              <a:rPr lang="en-US">
                <a:solidFill>
                  <a:srgbClr val="3F7F7F"/>
                </a:solidFill>
                <a:latin typeface="Monaco" charset="0"/>
              </a:rPr>
              <a:t>input </a:t>
            </a:r>
            <a:r>
              <a:rPr lang="en-US">
                <a:solidFill>
                  <a:srgbClr val="7F007F"/>
                </a:solidFill>
                <a:latin typeface="Monaco" charset="0"/>
              </a:rPr>
              <a:t>type</a:t>
            </a:r>
            <a:r>
              <a:rPr lang="en-US">
                <a:solidFill>
                  <a:srgbClr val="000000"/>
                </a:solidFill>
                <a:latin typeface="Monaco" charset="0"/>
              </a:rPr>
              <a:t>=</a:t>
            </a:r>
            <a:r>
              <a:rPr lang="en-US" i="1">
                <a:solidFill>
                  <a:srgbClr val="2A00FF"/>
                </a:solidFill>
                <a:latin typeface="Monaco" charset="0"/>
              </a:rPr>
              <a:t>"password" </a:t>
            </a:r>
            <a:r>
              <a:rPr lang="en-US" i="1">
                <a:solidFill>
                  <a:srgbClr val="7F007F"/>
                </a:solidFill>
                <a:latin typeface="Monaco" charset="0"/>
              </a:rPr>
              <a:t>id</a:t>
            </a:r>
            <a:r>
              <a:rPr lang="en-US" i="1">
                <a:solidFill>
                  <a:srgbClr val="000000"/>
                </a:solidFill>
                <a:latin typeface="Monaco" charset="0"/>
              </a:rPr>
              <a:t>=</a:t>
            </a:r>
            <a:r>
              <a:rPr lang="en-US" i="1">
                <a:solidFill>
                  <a:srgbClr val="2A00FF"/>
                </a:solidFill>
                <a:latin typeface="Monaco" charset="0"/>
              </a:rPr>
              <a:t>"password" </a:t>
            </a:r>
            <a:r>
              <a:rPr lang="en-US" i="1">
                <a:solidFill>
                  <a:srgbClr val="7F007F"/>
                </a:solidFill>
                <a:latin typeface="Monaco" charset="0"/>
              </a:rPr>
              <a:t>name</a:t>
            </a:r>
            <a:r>
              <a:rPr lang="en-US" i="1">
                <a:solidFill>
                  <a:srgbClr val="000000"/>
                </a:solidFill>
                <a:latin typeface="Monaco" charset="0"/>
              </a:rPr>
              <a:t>=</a:t>
            </a:r>
            <a:r>
              <a:rPr lang="en-US" i="1">
                <a:solidFill>
                  <a:srgbClr val="2A00FF"/>
                </a:solidFill>
                <a:latin typeface="Monaco" charset="0"/>
              </a:rPr>
              <a:t>"password"</a:t>
            </a:r>
            <a:r>
              <a:rPr lang="en-US" i="1">
                <a:solidFill>
                  <a:srgbClr val="008080"/>
                </a:solidFill>
                <a:latin typeface="Monaco" charset="0"/>
              </a:rPr>
              <a:t>/&gt;</a:t>
            </a:r>
            <a:r>
              <a:rPr lang="en-US" i="1">
                <a:solidFill>
                  <a:srgbClr val="000000"/>
                </a:solidFill>
                <a:latin typeface="Monaco" charset="0"/>
              </a:rPr>
              <a:t>    </a:t>
            </a:r>
          </a:p>
          <a:p>
            <a:pPr marL="0" indent="0">
              <a:buFont typeface="Wingdings" charset="0"/>
              <a:buNone/>
            </a:pPr>
            <a:r>
              <a:rPr lang="en-US">
                <a:solidFill>
                  <a:srgbClr val="000000"/>
                </a:solidFill>
                <a:latin typeface="Monaco" charset="0"/>
              </a:rPr>
              <a:t>    </a:t>
            </a:r>
            <a:r>
              <a:rPr lang="en-US">
                <a:solidFill>
                  <a:srgbClr val="008080"/>
                </a:solidFill>
                <a:latin typeface="Monaco" charset="0"/>
              </a:rPr>
              <a:t>&lt;</a:t>
            </a:r>
            <a:r>
              <a:rPr lang="en-US">
                <a:solidFill>
                  <a:srgbClr val="3F7F7F"/>
                </a:solidFill>
                <a:latin typeface="Monaco" charset="0"/>
              </a:rPr>
              <a:t>button </a:t>
            </a:r>
            <a:r>
              <a:rPr lang="en-US">
                <a:solidFill>
                  <a:srgbClr val="7F007F"/>
                </a:solidFill>
                <a:latin typeface="Monaco" charset="0"/>
              </a:rPr>
              <a:t>type</a:t>
            </a:r>
            <a:r>
              <a:rPr lang="en-US">
                <a:solidFill>
                  <a:srgbClr val="000000"/>
                </a:solidFill>
                <a:latin typeface="Monaco" charset="0"/>
              </a:rPr>
              <a:t>=</a:t>
            </a:r>
            <a:r>
              <a:rPr lang="en-US" i="1">
                <a:solidFill>
                  <a:srgbClr val="2A00FF"/>
                </a:solidFill>
                <a:latin typeface="Monaco" charset="0"/>
              </a:rPr>
              <a:t>"submit"</a:t>
            </a:r>
            <a:r>
              <a:rPr lang="en-US" i="1">
                <a:solidFill>
                  <a:srgbClr val="008080"/>
                </a:solidFill>
                <a:latin typeface="Monaco" charset="0"/>
              </a:rPr>
              <a:t>&gt;</a:t>
            </a:r>
            <a:r>
              <a:rPr lang="en-US" i="1">
                <a:solidFill>
                  <a:srgbClr val="000000"/>
                </a:solidFill>
                <a:latin typeface="Monaco" charset="0"/>
              </a:rPr>
              <a:t>Log in</a:t>
            </a:r>
            <a:r>
              <a:rPr lang="en-US" i="1">
                <a:solidFill>
                  <a:srgbClr val="008080"/>
                </a:solidFill>
                <a:latin typeface="Monaco" charset="0"/>
              </a:rPr>
              <a:t>&lt;/</a:t>
            </a:r>
            <a:r>
              <a:rPr lang="en-US" i="1">
                <a:solidFill>
                  <a:srgbClr val="3F7F7F"/>
                </a:solidFill>
                <a:latin typeface="Monaco" charset="0"/>
              </a:rPr>
              <a:t>button</a:t>
            </a:r>
            <a:r>
              <a:rPr lang="en-US" i="1">
                <a:solidFill>
                  <a:srgbClr val="008080"/>
                </a:solidFill>
                <a:latin typeface="Monaco" charset="0"/>
              </a:rPr>
              <a:t>&gt;</a:t>
            </a:r>
          </a:p>
          <a:p>
            <a:pPr marL="0" indent="0">
              <a:buFont typeface="Wingdings" charset="0"/>
              <a:buNone/>
            </a:pPr>
            <a:r>
              <a:rPr lang="en-US">
                <a:solidFill>
                  <a:srgbClr val="008080"/>
                </a:solidFill>
                <a:latin typeface="Monaco" charset="0"/>
              </a:rPr>
              <a:t>&lt;/</a:t>
            </a:r>
            <a:r>
              <a:rPr lang="en-US">
                <a:solidFill>
                  <a:srgbClr val="3F7F7F"/>
                </a:solidFill>
                <a:latin typeface="Monaco" charset="0"/>
              </a:rPr>
              <a:t>form</a:t>
            </a:r>
            <a:r>
              <a:rPr lang="en-US">
                <a:solidFill>
                  <a:srgbClr val="008080"/>
                </a:solidFill>
                <a:latin typeface="Monaco" charset="0"/>
              </a:rPr>
              <a:t>&gt;</a:t>
            </a:r>
            <a:endParaRPr lang="en-US">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a:t>
            </a:r>
            <a:r>
              <a:rPr lang="en-US" dirty="0">
                <a:solidFill>
                  <a:srgbClr val="000000"/>
                </a:solidFill>
                <a:latin typeface="Monaco"/>
              </a:rPr>
              <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93892055"/>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
          <p:cNvSpPr>
            <a:spLocks noChangeArrowheads="1"/>
          </p:cNvSpPr>
          <p:nvPr/>
        </p:nvSpPr>
        <p:spPr bwMode="auto">
          <a:xfrm>
            <a:off x="1524000" y="3040856"/>
            <a:ext cx="1331912" cy="216694"/>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6562" name="Rectangle 5"/>
          <p:cNvSpPr>
            <a:spLocks noChangeArrowheads="1"/>
          </p:cNvSpPr>
          <p:nvPr/>
        </p:nvSpPr>
        <p:spPr bwMode="auto">
          <a:xfrm>
            <a:off x="1524000" y="1988344"/>
            <a:ext cx="1385887" cy="202406"/>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6563" name="Rectangle 4"/>
          <p:cNvSpPr>
            <a:spLocks noChangeArrowheads="1"/>
          </p:cNvSpPr>
          <p:nvPr/>
        </p:nvSpPr>
        <p:spPr bwMode="auto">
          <a:xfrm flipV="1">
            <a:off x="6475412" y="940594"/>
            <a:ext cx="839788" cy="209550"/>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6564" name="Rectangle 1"/>
          <p:cNvSpPr>
            <a:spLocks noChangeArrowheads="1"/>
          </p:cNvSpPr>
          <p:nvPr/>
        </p:nvSpPr>
        <p:spPr bwMode="auto">
          <a:xfrm>
            <a:off x="3395662" y="939403"/>
            <a:ext cx="1633538" cy="213122"/>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a:t>
            </a:r>
            <a:r>
              <a:rPr lang="en-US" dirty="0">
                <a:solidFill>
                  <a:srgbClr val="000000"/>
                </a:solidFill>
                <a:latin typeface="Monaco"/>
              </a:rPr>
              <a:t/>
            </a:r>
            <a:br>
              <a:rPr lang="en-US" dirty="0">
                <a:solidFill>
                  <a:srgbClr val="000000"/>
                </a:solidFill>
                <a:latin typeface="Monaco"/>
              </a:rPr>
            </a:br>
            <a:endParaRPr lang="en-US" dirty="0" smtClean="0"/>
          </a:p>
        </p:txBody>
      </p:sp>
      <p:sp>
        <p:nvSpPr>
          <p:cNvPr id="66566" name="Rectangle 11"/>
          <p:cNvSpPr>
            <a:spLocks noGrp="1" noChangeArrowheads="1"/>
          </p:cNvSpPr>
          <p:nvPr>
            <p:ph sz="quarter" idx="10"/>
          </p:nvPr>
        </p:nvSpPr>
        <p:spPr>
          <a:xfrm>
            <a:off x="304801" y="74295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dirty="0">
                <a:solidFill>
                  <a:srgbClr val="008080"/>
                </a:solidFill>
                <a:latin typeface="Monaco" charset="0"/>
              </a:rPr>
              <a:t>&lt;</a:t>
            </a:r>
            <a:r>
              <a:rPr lang="en-US" dirty="0">
                <a:solidFill>
                  <a:srgbClr val="3F7F7F"/>
                </a:solidFill>
                <a:latin typeface="Monaco" charset="0"/>
              </a:rPr>
              <a:t>form </a:t>
            </a:r>
            <a:r>
              <a:rPr lang="en-US" dirty="0" err="1">
                <a:solidFill>
                  <a:srgbClr val="7F007F"/>
                </a:solidFill>
                <a:latin typeface="Monaco" charset="0"/>
              </a:rPr>
              <a:t>th:action</a:t>
            </a:r>
            <a:r>
              <a:rPr lang="en-US" dirty="0">
                <a:solidFill>
                  <a:srgbClr val="000000"/>
                </a:solidFill>
                <a:latin typeface="Monaco" charset="0"/>
              </a:rPr>
              <a:t>=</a:t>
            </a:r>
            <a:r>
              <a:rPr lang="en-US" i="1" dirty="0">
                <a:solidFill>
                  <a:srgbClr val="2A00FF"/>
                </a:solidFill>
                <a:latin typeface="Monaco" charset="0"/>
              </a:rPr>
              <a:t>"@{/login}" </a:t>
            </a:r>
            <a:r>
              <a:rPr lang="en-US" i="1" dirty="0">
                <a:solidFill>
                  <a:srgbClr val="7F007F"/>
                </a:solidFill>
                <a:latin typeface="Monaco" charset="0"/>
              </a:rPr>
              <a:t>method</a:t>
            </a:r>
            <a:r>
              <a:rPr lang="en-US" i="1" dirty="0">
                <a:solidFill>
                  <a:srgbClr val="000000"/>
                </a:solidFill>
                <a:latin typeface="Monaco" charset="0"/>
              </a:rPr>
              <a:t>=</a:t>
            </a:r>
            <a:r>
              <a:rPr lang="en-US" i="1" dirty="0">
                <a:solidFill>
                  <a:srgbClr val="2A00FF"/>
                </a:solidFill>
                <a:latin typeface="Monaco" charset="0"/>
              </a:rPr>
              <a:t>"post"</a:t>
            </a:r>
            <a:r>
              <a:rPr lang="en-US" i="1" dirty="0">
                <a:solidFill>
                  <a:srgbClr val="008080"/>
                </a:solidFill>
                <a:latin typeface="Monaco" charset="0"/>
              </a:rPr>
              <a:t>&gt;</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label </a:t>
            </a:r>
            <a:r>
              <a:rPr lang="en-US" dirty="0">
                <a:solidFill>
                  <a:srgbClr val="7F007F"/>
                </a:solidFill>
                <a:latin typeface="Monaco" charset="0"/>
              </a:rPr>
              <a:t>for</a:t>
            </a:r>
            <a:r>
              <a:rPr lang="en-US" dirty="0">
                <a:solidFill>
                  <a:srgbClr val="000000"/>
                </a:solidFill>
                <a:latin typeface="Monaco" charset="0"/>
              </a:rPr>
              <a:t>=</a:t>
            </a:r>
            <a:r>
              <a:rPr lang="en-US" i="1" dirty="0">
                <a:solidFill>
                  <a:srgbClr val="2A00FF"/>
                </a:solidFill>
                <a:latin typeface="Monaco" charset="0"/>
              </a:rPr>
              <a:t>"username"</a:t>
            </a:r>
            <a:r>
              <a:rPr lang="en-US" i="1" dirty="0">
                <a:solidFill>
                  <a:srgbClr val="008080"/>
                </a:solidFill>
                <a:latin typeface="Monaco" charset="0"/>
              </a:rPr>
              <a:t>&gt;</a:t>
            </a:r>
            <a:r>
              <a:rPr lang="en-US" i="1" dirty="0">
                <a:solidFill>
                  <a:srgbClr val="000000"/>
                </a:solidFill>
                <a:latin typeface="Monaco" charset="0"/>
              </a:rPr>
              <a:t>Username</a:t>
            </a:r>
            <a:r>
              <a:rPr lang="en-US" i="1" dirty="0">
                <a:solidFill>
                  <a:srgbClr val="008080"/>
                </a:solidFill>
                <a:latin typeface="Monaco" charset="0"/>
              </a:rPr>
              <a:t>&lt;/</a:t>
            </a:r>
            <a:r>
              <a:rPr lang="en-US" i="1" dirty="0">
                <a:solidFill>
                  <a:srgbClr val="3F7F7F"/>
                </a:solidFill>
                <a:latin typeface="Monaco" charset="0"/>
              </a:rPr>
              <a:t>label</a:t>
            </a:r>
            <a:r>
              <a:rPr lang="en-US" i="1" dirty="0">
                <a:solidFill>
                  <a:srgbClr val="008080"/>
                </a:solidFill>
                <a:latin typeface="Monaco" charset="0"/>
              </a:rPr>
              <a:t>&gt;</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input </a:t>
            </a:r>
            <a:r>
              <a:rPr lang="en-US" dirty="0">
                <a:solidFill>
                  <a:srgbClr val="7F007F"/>
                </a:solidFill>
                <a:latin typeface="Monaco" charset="0"/>
              </a:rPr>
              <a:t>type</a:t>
            </a:r>
            <a:r>
              <a:rPr lang="en-US" dirty="0">
                <a:solidFill>
                  <a:srgbClr val="000000"/>
                </a:solidFill>
                <a:latin typeface="Monaco" charset="0"/>
              </a:rPr>
              <a:t>=</a:t>
            </a:r>
            <a:r>
              <a:rPr lang="en-US" i="1" dirty="0">
                <a:solidFill>
                  <a:srgbClr val="2A00FF"/>
                </a:solidFill>
                <a:latin typeface="Monaco" charset="0"/>
              </a:rPr>
              <a:t>"text" </a:t>
            </a:r>
            <a:r>
              <a:rPr lang="en-US" i="1" dirty="0">
                <a:solidFill>
                  <a:srgbClr val="7F007F"/>
                </a:solidFill>
                <a:latin typeface="Monaco" charset="0"/>
              </a:rPr>
              <a:t>id</a:t>
            </a:r>
            <a:r>
              <a:rPr lang="en-US" i="1" dirty="0">
                <a:solidFill>
                  <a:srgbClr val="000000"/>
                </a:solidFill>
                <a:latin typeface="Monaco" charset="0"/>
              </a:rPr>
              <a:t>=</a:t>
            </a:r>
            <a:r>
              <a:rPr lang="en-US" i="1" dirty="0">
                <a:solidFill>
                  <a:srgbClr val="2A00FF"/>
                </a:solidFill>
                <a:latin typeface="Monaco" charset="0"/>
              </a:rPr>
              <a:t>"username" </a:t>
            </a:r>
            <a:r>
              <a:rPr lang="en-US" i="1" dirty="0">
                <a:solidFill>
                  <a:srgbClr val="7F007F"/>
                </a:solidFill>
                <a:latin typeface="Monaco" charset="0"/>
              </a:rPr>
              <a:t>name</a:t>
            </a:r>
            <a:r>
              <a:rPr lang="en-US" i="1" dirty="0">
                <a:solidFill>
                  <a:srgbClr val="000000"/>
                </a:solidFill>
                <a:latin typeface="Monaco" charset="0"/>
              </a:rPr>
              <a:t>=</a:t>
            </a:r>
            <a:r>
              <a:rPr lang="en-US" i="1" dirty="0">
                <a:solidFill>
                  <a:srgbClr val="2A00FF"/>
                </a:solidFill>
                <a:latin typeface="Monaco" charset="0"/>
              </a:rPr>
              <a:t>"username"</a:t>
            </a:r>
            <a:r>
              <a:rPr lang="en-US" i="1" dirty="0">
                <a:solidFill>
                  <a:srgbClr val="008080"/>
                </a:solidFill>
                <a:latin typeface="Monaco" charset="0"/>
              </a:rPr>
              <a:t>/&gt;</a:t>
            </a:r>
            <a:r>
              <a:rPr lang="en-US" i="1"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label </a:t>
            </a:r>
            <a:r>
              <a:rPr lang="en-US" dirty="0">
                <a:solidFill>
                  <a:srgbClr val="7F007F"/>
                </a:solidFill>
                <a:latin typeface="Monaco" charset="0"/>
              </a:rPr>
              <a:t>for</a:t>
            </a:r>
            <a:r>
              <a:rPr lang="en-US" dirty="0">
                <a:solidFill>
                  <a:srgbClr val="000000"/>
                </a:solidFill>
                <a:latin typeface="Monaco" charset="0"/>
              </a:rPr>
              <a:t>=</a:t>
            </a:r>
            <a:r>
              <a:rPr lang="en-US" i="1" dirty="0">
                <a:solidFill>
                  <a:srgbClr val="2A00FF"/>
                </a:solidFill>
                <a:latin typeface="Monaco" charset="0"/>
              </a:rPr>
              <a:t>"password"</a:t>
            </a:r>
            <a:r>
              <a:rPr lang="en-US" i="1" dirty="0">
                <a:solidFill>
                  <a:srgbClr val="008080"/>
                </a:solidFill>
                <a:latin typeface="Monaco" charset="0"/>
              </a:rPr>
              <a:t>&gt;</a:t>
            </a:r>
            <a:r>
              <a:rPr lang="en-US" i="1" dirty="0">
                <a:solidFill>
                  <a:srgbClr val="000000"/>
                </a:solidFill>
                <a:latin typeface="Monaco" charset="0"/>
              </a:rPr>
              <a:t>Password</a:t>
            </a:r>
            <a:r>
              <a:rPr lang="en-US" i="1" dirty="0">
                <a:solidFill>
                  <a:srgbClr val="008080"/>
                </a:solidFill>
                <a:latin typeface="Monaco" charset="0"/>
              </a:rPr>
              <a:t>&lt;/</a:t>
            </a:r>
            <a:r>
              <a:rPr lang="en-US" i="1" dirty="0">
                <a:solidFill>
                  <a:srgbClr val="3F7F7F"/>
                </a:solidFill>
                <a:latin typeface="Monaco" charset="0"/>
              </a:rPr>
              <a:t>label</a:t>
            </a:r>
            <a:r>
              <a:rPr lang="en-US" i="1" dirty="0">
                <a:solidFill>
                  <a:srgbClr val="008080"/>
                </a:solidFill>
                <a:latin typeface="Monaco" charset="0"/>
              </a:rPr>
              <a:t>&gt;</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input </a:t>
            </a:r>
            <a:r>
              <a:rPr lang="en-US" dirty="0">
                <a:solidFill>
                  <a:srgbClr val="7F007F"/>
                </a:solidFill>
                <a:latin typeface="Monaco" charset="0"/>
              </a:rPr>
              <a:t>type</a:t>
            </a:r>
            <a:r>
              <a:rPr lang="en-US" dirty="0">
                <a:solidFill>
                  <a:srgbClr val="000000"/>
                </a:solidFill>
                <a:latin typeface="Monaco" charset="0"/>
              </a:rPr>
              <a:t>=</a:t>
            </a:r>
            <a:r>
              <a:rPr lang="en-US" i="1" dirty="0">
                <a:solidFill>
                  <a:srgbClr val="2A00FF"/>
                </a:solidFill>
                <a:latin typeface="Monaco" charset="0"/>
              </a:rPr>
              <a:t>"password" </a:t>
            </a:r>
            <a:r>
              <a:rPr lang="en-US" i="1" dirty="0">
                <a:solidFill>
                  <a:srgbClr val="7F007F"/>
                </a:solidFill>
                <a:latin typeface="Monaco" charset="0"/>
              </a:rPr>
              <a:t>id</a:t>
            </a:r>
            <a:r>
              <a:rPr lang="en-US" i="1" dirty="0">
                <a:solidFill>
                  <a:srgbClr val="000000"/>
                </a:solidFill>
                <a:latin typeface="Monaco" charset="0"/>
              </a:rPr>
              <a:t>=</a:t>
            </a:r>
            <a:r>
              <a:rPr lang="en-US" i="1" dirty="0">
                <a:solidFill>
                  <a:srgbClr val="2A00FF"/>
                </a:solidFill>
                <a:latin typeface="Monaco" charset="0"/>
              </a:rPr>
              <a:t>"password" </a:t>
            </a:r>
            <a:r>
              <a:rPr lang="en-US" i="1" dirty="0">
                <a:solidFill>
                  <a:srgbClr val="7F007F"/>
                </a:solidFill>
                <a:latin typeface="Monaco" charset="0"/>
              </a:rPr>
              <a:t>name</a:t>
            </a:r>
            <a:r>
              <a:rPr lang="en-US" i="1" dirty="0">
                <a:solidFill>
                  <a:srgbClr val="000000"/>
                </a:solidFill>
                <a:latin typeface="Monaco" charset="0"/>
              </a:rPr>
              <a:t>=</a:t>
            </a:r>
            <a:r>
              <a:rPr lang="en-US" i="1" dirty="0">
                <a:solidFill>
                  <a:srgbClr val="2A00FF"/>
                </a:solidFill>
                <a:latin typeface="Monaco" charset="0"/>
              </a:rPr>
              <a:t>"password"</a:t>
            </a:r>
            <a:r>
              <a:rPr lang="en-US" i="1" dirty="0">
                <a:solidFill>
                  <a:srgbClr val="008080"/>
                </a:solidFill>
                <a:latin typeface="Monaco" charset="0"/>
              </a:rPr>
              <a:t>/&gt;</a:t>
            </a:r>
            <a:r>
              <a:rPr lang="en-US" i="1"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button </a:t>
            </a:r>
            <a:r>
              <a:rPr lang="en-US" dirty="0">
                <a:solidFill>
                  <a:srgbClr val="7F007F"/>
                </a:solidFill>
                <a:latin typeface="Monaco" charset="0"/>
              </a:rPr>
              <a:t>type</a:t>
            </a:r>
            <a:r>
              <a:rPr lang="en-US" dirty="0">
                <a:solidFill>
                  <a:srgbClr val="000000"/>
                </a:solidFill>
                <a:latin typeface="Monaco" charset="0"/>
              </a:rPr>
              <a:t>=</a:t>
            </a:r>
            <a:r>
              <a:rPr lang="en-US" i="1" dirty="0">
                <a:solidFill>
                  <a:srgbClr val="2A00FF"/>
                </a:solidFill>
                <a:latin typeface="Monaco" charset="0"/>
              </a:rPr>
              <a:t>"submit"</a:t>
            </a:r>
            <a:r>
              <a:rPr lang="en-US" i="1" dirty="0">
                <a:solidFill>
                  <a:srgbClr val="008080"/>
                </a:solidFill>
                <a:latin typeface="Monaco" charset="0"/>
              </a:rPr>
              <a:t>&gt;</a:t>
            </a:r>
            <a:r>
              <a:rPr lang="en-US" i="1" dirty="0">
                <a:solidFill>
                  <a:srgbClr val="000000"/>
                </a:solidFill>
                <a:latin typeface="Monaco" charset="0"/>
              </a:rPr>
              <a:t>Log in</a:t>
            </a:r>
            <a:r>
              <a:rPr lang="en-US" i="1" dirty="0">
                <a:solidFill>
                  <a:srgbClr val="008080"/>
                </a:solidFill>
                <a:latin typeface="Monaco" charset="0"/>
              </a:rPr>
              <a:t>&lt;/</a:t>
            </a:r>
            <a:r>
              <a:rPr lang="en-US" i="1" dirty="0">
                <a:solidFill>
                  <a:srgbClr val="3F7F7F"/>
                </a:solidFill>
                <a:latin typeface="Monaco" charset="0"/>
              </a:rPr>
              <a:t>button</a:t>
            </a:r>
            <a:r>
              <a:rPr lang="en-US" i="1" dirty="0">
                <a:solidFill>
                  <a:srgbClr val="008080"/>
                </a:solidFill>
                <a:latin typeface="Monaco" charset="0"/>
              </a:rPr>
              <a:t>&gt;</a:t>
            </a:r>
          </a:p>
          <a:p>
            <a:pPr marL="0" indent="0">
              <a:buFont typeface="Wingdings" charset="0"/>
              <a:buNone/>
            </a:pPr>
            <a:r>
              <a:rPr lang="en-US" dirty="0">
                <a:solidFill>
                  <a:srgbClr val="008080"/>
                </a:solidFill>
                <a:latin typeface="Monaco" charset="0"/>
              </a:rPr>
              <a:t>&lt;/</a:t>
            </a:r>
            <a:r>
              <a:rPr lang="en-US" dirty="0">
                <a:solidFill>
                  <a:srgbClr val="3F7F7F"/>
                </a:solidFill>
                <a:latin typeface="Monaco" charset="0"/>
              </a:rPr>
              <a:t>form</a:t>
            </a:r>
            <a:r>
              <a:rPr lang="en-US" dirty="0">
                <a:solidFill>
                  <a:srgbClr val="008080"/>
                </a:solidFill>
                <a:latin typeface="Monaco" charset="0"/>
              </a:rPr>
              <a:t>&gt;</a:t>
            </a:r>
            <a:endParaRPr lang="en-US" dirty="0">
              <a:latin typeface="Arial" charset="0"/>
            </a:endParaRPr>
          </a:p>
        </p:txBody>
      </p:sp>
    </p:spTree>
    <p:extLst>
      <p:ext uri="{BB962C8B-B14F-4D97-AF65-F5344CB8AC3E}">
        <p14:creationId xmlns:p14="http://schemas.microsoft.com/office/powerpoint/2010/main" val="215471427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
          <p:cNvSpPr>
            <a:spLocks noChangeArrowheads="1"/>
          </p:cNvSpPr>
          <p:nvPr/>
        </p:nvSpPr>
        <p:spPr bwMode="auto">
          <a:xfrm>
            <a:off x="1524000" y="3040856"/>
            <a:ext cx="1331912" cy="216694"/>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6562" name="Rectangle 5"/>
          <p:cNvSpPr>
            <a:spLocks noChangeArrowheads="1"/>
          </p:cNvSpPr>
          <p:nvPr/>
        </p:nvSpPr>
        <p:spPr bwMode="auto">
          <a:xfrm>
            <a:off x="1524000" y="1988344"/>
            <a:ext cx="1385887" cy="202406"/>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6563" name="Rectangle 4"/>
          <p:cNvSpPr>
            <a:spLocks noChangeArrowheads="1"/>
          </p:cNvSpPr>
          <p:nvPr/>
        </p:nvSpPr>
        <p:spPr bwMode="auto">
          <a:xfrm flipV="1">
            <a:off x="6475412" y="940594"/>
            <a:ext cx="839788" cy="209550"/>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66564" name="Rectangle 1"/>
          <p:cNvSpPr>
            <a:spLocks noChangeArrowheads="1"/>
          </p:cNvSpPr>
          <p:nvPr/>
        </p:nvSpPr>
        <p:spPr bwMode="auto">
          <a:xfrm>
            <a:off x="3395662" y="939403"/>
            <a:ext cx="1633538" cy="213122"/>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a:t>
            </a:r>
            <a:r>
              <a:rPr lang="en-US" dirty="0">
                <a:solidFill>
                  <a:srgbClr val="000000"/>
                </a:solidFill>
                <a:latin typeface="Monaco"/>
              </a:rPr>
              <a:t/>
            </a:r>
            <a:br>
              <a:rPr lang="en-US" dirty="0">
                <a:solidFill>
                  <a:srgbClr val="000000"/>
                </a:solidFill>
                <a:latin typeface="Monaco"/>
              </a:rPr>
            </a:br>
            <a:endParaRPr lang="en-US" dirty="0" smtClean="0"/>
          </a:p>
        </p:txBody>
      </p:sp>
      <p:sp>
        <p:nvSpPr>
          <p:cNvPr id="66566" name="Rectangle 11"/>
          <p:cNvSpPr>
            <a:spLocks noGrp="1" noChangeArrowheads="1"/>
          </p:cNvSpPr>
          <p:nvPr>
            <p:ph sz="quarter" idx="10"/>
          </p:nvPr>
        </p:nvSpPr>
        <p:spPr>
          <a:xfrm>
            <a:off x="304801" y="74295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dirty="0">
                <a:solidFill>
                  <a:srgbClr val="008080"/>
                </a:solidFill>
                <a:latin typeface="Monaco" charset="0"/>
              </a:rPr>
              <a:t>&lt;</a:t>
            </a:r>
            <a:r>
              <a:rPr lang="en-US" dirty="0">
                <a:solidFill>
                  <a:srgbClr val="3F7F7F"/>
                </a:solidFill>
                <a:latin typeface="Monaco" charset="0"/>
              </a:rPr>
              <a:t>form </a:t>
            </a:r>
            <a:r>
              <a:rPr lang="en-US" dirty="0" err="1">
                <a:solidFill>
                  <a:srgbClr val="7F007F"/>
                </a:solidFill>
                <a:latin typeface="Monaco" charset="0"/>
              </a:rPr>
              <a:t>th:action</a:t>
            </a:r>
            <a:r>
              <a:rPr lang="en-US" dirty="0">
                <a:solidFill>
                  <a:srgbClr val="000000"/>
                </a:solidFill>
                <a:latin typeface="Monaco" charset="0"/>
              </a:rPr>
              <a:t>=</a:t>
            </a:r>
            <a:r>
              <a:rPr lang="en-US" i="1" dirty="0">
                <a:solidFill>
                  <a:srgbClr val="2A00FF"/>
                </a:solidFill>
                <a:latin typeface="Monaco" charset="0"/>
              </a:rPr>
              <a:t>"@{/login}" </a:t>
            </a:r>
            <a:r>
              <a:rPr lang="en-US" i="1" dirty="0">
                <a:solidFill>
                  <a:srgbClr val="7F007F"/>
                </a:solidFill>
                <a:latin typeface="Monaco" charset="0"/>
              </a:rPr>
              <a:t>method</a:t>
            </a:r>
            <a:r>
              <a:rPr lang="en-US" i="1" dirty="0">
                <a:solidFill>
                  <a:srgbClr val="000000"/>
                </a:solidFill>
                <a:latin typeface="Monaco" charset="0"/>
              </a:rPr>
              <a:t>=</a:t>
            </a:r>
            <a:r>
              <a:rPr lang="en-US" i="1" dirty="0">
                <a:solidFill>
                  <a:srgbClr val="2A00FF"/>
                </a:solidFill>
                <a:latin typeface="Monaco" charset="0"/>
              </a:rPr>
              <a:t>"post"</a:t>
            </a:r>
            <a:r>
              <a:rPr lang="en-US" i="1" dirty="0">
                <a:solidFill>
                  <a:srgbClr val="008080"/>
                </a:solidFill>
                <a:latin typeface="Monaco" charset="0"/>
              </a:rPr>
              <a:t>&gt;</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label </a:t>
            </a:r>
            <a:r>
              <a:rPr lang="en-US" dirty="0">
                <a:solidFill>
                  <a:srgbClr val="7F007F"/>
                </a:solidFill>
                <a:latin typeface="Monaco" charset="0"/>
              </a:rPr>
              <a:t>for</a:t>
            </a:r>
            <a:r>
              <a:rPr lang="en-US" dirty="0">
                <a:solidFill>
                  <a:srgbClr val="000000"/>
                </a:solidFill>
                <a:latin typeface="Monaco" charset="0"/>
              </a:rPr>
              <a:t>=</a:t>
            </a:r>
            <a:r>
              <a:rPr lang="en-US" i="1" dirty="0">
                <a:solidFill>
                  <a:srgbClr val="2A00FF"/>
                </a:solidFill>
                <a:latin typeface="Monaco" charset="0"/>
              </a:rPr>
              <a:t>"username"</a:t>
            </a:r>
            <a:r>
              <a:rPr lang="en-US" i="1" dirty="0">
                <a:solidFill>
                  <a:srgbClr val="008080"/>
                </a:solidFill>
                <a:latin typeface="Monaco" charset="0"/>
              </a:rPr>
              <a:t>&gt;</a:t>
            </a:r>
            <a:r>
              <a:rPr lang="en-US" i="1" dirty="0">
                <a:solidFill>
                  <a:srgbClr val="000000"/>
                </a:solidFill>
                <a:latin typeface="Monaco" charset="0"/>
              </a:rPr>
              <a:t>Username</a:t>
            </a:r>
            <a:r>
              <a:rPr lang="en-US" i="1" dirty="0">
                <a:solidFill>
                  <a:srgbClr val="008080"/>
                </a:solidFill>
                <a:latin typeface="Monaco" charset="0"/>
              </a:rPr>
              <a:t>&lt;/</a:t>
            </a:r>
            <a:r>
              <a:rPr lang="en-US" i="1" dirty="0">
                <a:solidFill>
                  <a:srgbClr val="3F7F7F"/>
                </a:solidFill>
                <a:latin typeface="Monaco" charset="0"/>
              </a:rPr>
              <a:t>label</a:t>
            </a:r>
            <a:r>
              <a:rPr lang="en-US" i="1" dirty="0">
                <a:solidFill>
                  <a:srgbClr val="008080"/>
                </a:solidFill>
                <a:latin typeface="Monaco" charset="0"/>
              </a:rPr>
              <a:t>&gt;</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input </a:t>
            </a:r>
            <a:r>
              <a:rPr lang="en-US" dirty="0">
                <a:solidFill>
                  <a:srgbClr val="7F007F"/>
                </a:solidFill>
                <a:latin typeface="Monaco" charset="0"/>
              </a:rPr>
              <a:t>type</a:t>
            </a:r>
            <a:r>
              <a:rPr lang="en-US" dirty="0">
                <a:solidFill>
                  <a:srgbClr val="000000"/>
                </a:solidFill>
                <a:latin typeface="Monaco" charset="0"/>
              </a:rPr>
              <a:t>=</a:t>
            </a:r>
            <a:r>
              <a:rPr lang="en-US" i="1" dirty="0">
                <a:solidFill>
                  <a:srgbClr val="2A00FF"/>
                </a:solidFill>
                <a:latin typeface="Monaco" charset="0"/>
              </a:rPr>
              <a:t>"text" </a:t>
            </a:r>
            <a:r>
              <a:rPr lang="en-US" i="1" dirty="0">
                <a:solidFill>
                  <a:srgbClr val="7F007F"/>
                </a:solidFill>
                <a:latin typeface="Monaco" charset="0"/>
              </a:rPr>
              <a:t>id</a:t>
            </a:r>
            <a:r>
              <a:rPr lang="en-US" i="1" dirty="0">
                <a:solidFill>
                  <a:srgbClr val="000000"/>
                </a:solidFill>
                <a:latin typeface="Monaco" charset="0"/>
              </a:rPr>
              <a:t>=</a:t>
            </a:r>
            <a:r>
              <a:rPr lang="en-US" i="1" dirty="0">
                <a:solidFill>
                  <a:srgbClr val="2A00FF"/>
                </a:solidFill>
                <a:latin typeface="Monaco" charset="0"/>
              </a:rPr>
              <a:t>"username" </a:t>
            </a:r>
            <a:r>
              <a:rPr lang="en-US" i="1" dirty="0">
                <a:solidFill>
                  <a:srgbClr val="7F007F"/>
                </a:solidFill>
                <a:latin typeface="Monaco" charset="0"/>
              </a:rPr>
              <a:t>name</a:t>
            </a:r>
            <a:r>
              <a:rPr lang="en-US" i="1" dirty="0">
                <a:solidFill>
                  <a:srgbClr val="000000"/>
                </a:solidFill>
                <a:latin typeface="Monaco" charset="0"/>
              </a:rPr>
              <a:t>=</a:t>
            </a:r>
            <a:r>
              <a:rPr lang="en-US" i="1" dirty="0">
                <a:solidFill>
                  <a:srgbClr val="2A00FF"/>
                </a:solidFill>
                <a:latin typeface="Monaco" charset="0"/>
              </a:rPr>
              <a:t>"username"</a:t>
            </a:r>
            <a:r>
              <a:rPr lang="en-US" i="1" dirty="0">
                <a:solidFill>
                  <a:srgbClr val="008080"/>
                </a:solidFill>
                <a:latin typeface="Monaco" charset="0"/>
              </a:rPr>
              <a:t>/&gt;</a:t>
            </a:r>
            <a:r>
              <a:rPr lang="en-US" i="1"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label </a:t>
            </a:r>
            <a:r>
              <a:rPr lang="en-US" dirty="0">
                <a:solidFill>
                  <a:srgbClr val="7F007F"/>
                </a:solidFill>
                <a:latin typeface="Monaco" charset="0"/>
              </a:rPr>
              <a:t>for</a:t>
            </a:r>
            <a:r>
              <a:rPr lang="en-US" dirty="0">
                <a:solidFill>
                  <a:srgbClr val="000000"/>
                </a:solidFill>
                <a:latin typeface="Monaco" charset="0"/>
              </a:rPr>
              <a:t>=</a:t>
            </a:r>
            <a:r>
              <a:rPr lang="en-US" i="1" dirty="0">
                <a:solidFill>
                  <a:srgbClr val="2A00FF"/>
                </a:solidFill>
                <a:latin typeface="Monaco" charset="0"/>
              </a:rPr>
              <a:t>"password"</a:t>
            </a:r>
            <a:r>
              <a:rPr lang="en-US" i="1" dirty="0">
                <a:solidFill>
                  <a:srgbClr val="008080"/>
                </a:solidFill>
                <a:latin typeface="Monaco" charset="0"/>
              </a:rPr>
              <a:t>&gt;</a:t>
            </a:r>
            <a:r>
              <a:rPr lang="en-US" i="1" dirty="0">
                <a:solidFill>
                  <a:srgbClr val="000000"/>
                </a:solidFill>
                <a:latin typeface="Monaco" charset="0"/>
              </a:rPr>
              <a:t>Password</a:t>
            </a:r>
            <a:r>
              <a:rPr lang="en-US" i="1" dirty="0">
                <a:solidFill>
                  <a:srgbClr val="008080"/>
                </a:solidFill>
                <a:latin typeface="Monaco" charset="0"/>
              </a:rPr>
              <a:t>&lt;/</a:t>
            </a:r>
            <a:r>
              <a:rPr lang="en-US" i="1" dirty="0">
                <a:solidFill>
                  <a:srgbClr val="3F7F7F"/>
                </a:solidFill>
                <a:latin typeface="Monaco" charset="0"/>
              </a:rPr>
              <a:t>label</a:t>
            </a:r>
            <a:r>
              <a:rPr lang="en-US" i="1" dirty="0">
                <a:solidFill>
                  <a:srgbClr val="008080"/>
                </a:solidFill>
                <a:latin typeface="Monaco" charset="0"/>
              </a:rPr>
              <a:t>&gt;</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input </a:t>
            </a:r>
            <a:r>
              <a:rPr lang="en-US" dirty="0">
                <a:solidFill>
                  <a:srgbClr val="7F007F"/>
                </a:solidFill>
                <a:latin typeface="Monaco" charset="0"/>
              </a:rPr>
              <a:t>type</a:t>
            </a:r>
            <a:r>
              <a:rPr lang="en-US" dirty="0">
                <a:solidFill>
                  <a:srgbClr val="000000"/>
                </a:solidFill>
                <a:latin typeface="Monaco" charset="0"/>
              </a:rPr>
              <a:t>=</a:t>
            </a:r>
            <a:r>
              <a:rPr lang="en-US" i="1" dirty="0">
                <a:solidFill>
                  <a:srgbClr val="2A00FF"/>
                </a:solidFill>
                <a:latin typeface="Monaco" charset="0"/>
              </a:rPr>
              <a:t>"password" </a:t>
            </a:r>
            <a:r>
              <a:rPr lang="en-US" i="1" dirty="0">
                <a:solidFill>
                  <a:srgbClr val="7F007F"/>
                </a:solidFill>
                <a:latin typeface="Monaco" charset="0"/>
              </a:rPr>
              <a:t>id</a:t>
            </a:r>
            <a:r>
              <a:rPr lang="en-US" i="1" dirty="0">
                <a:solidFill>
                  <a:srgbClr val="000000"/>
                </a:solidFill>
                <a:latin typeface="Monaco" charset="0"/>
              </a:rPr>
              <a:t>=</a:t>
            </a:r>
            <a:r>
              <a:rPr lang="en-US" i="1" dirty="0">
                <a:solidFill>
                  <a:srgbClr val="2A00FF"/>
                </a:solidFill>
                <a:latin typeface="Monaco" charset="0"/>
              </a:rPr>
              <a:t>"password" </a:t>
            </a:r>
            <a:r>
              <a:rPr lang="en-US" i="1" dirty="0">
                <a:solidFill>
                  <a:srgbClr val="7F007F"/>
                </a:solidFill>
                <a:latin typeface="Monaco" charset="0"/>
              </a:rPr>
              <a:t>name</a:t>
            </a:r>
            <a:r>
              <a:rPr lang="en-US" i="1" dirty="0">
                <a:solidFill>
                  <a:srgbClr val="000000"/>
                </a:solidFill>
                <a:latin typeface="Monaco" charset="0"/>
              </a:rPr>
              <a:t>=</a:t>
            </a:r>
            <a:r>
              <a:rPr lang="en-US" i="1" dirty="0">
                <a:solidFill>
                  <a:srgbClr val="2A00FF"/>
                </a:solidFill>
                <a:latin typeface="Monaco" charset="0"/>
              </a:rPr>
              <a:t>"password"</a:t>
            </a:r>
            <a:r>
              <a:rPr lang="en-US" i="1" dirty="0">
                <a:solidFill>
                  <a:srgbClr val="008080"/>
                </a:solidFill>
                <a:latin typeface="Monaco" charset="0"/>
              </a:rPr>
              <a:t>/&gt;</a:t>
            </a:r>
            <a:r>
              <a:rPr lang="en-US" i="1" dirty="0">
                <a:solidFill>
                  <a:srgbClr val="000000"/>
                </a:solidFill>
                <a:latin typeface="Monaco" charset="0"/>
              </a:rPr>
              <a:t>    </a:t>
            </a:r>
          </a:p>
          <a:p>
            <a:pPr marL="0" indent="0">
              <a:buFont typeface="Wingdings" charset="0"/>
              <a:buNone/>
            </a:pPr>
            <a:r>
              <a:rPr lang="en-US" dirty="0">
                <a:solidFill>
                  <a:srgbClr val="000000"/>
                </a:solidFill>
                <a:latin typeface="Monaco" charset="0"/>
              </a:rPr>
              <a:t>    </a:t>
            </a:r>
            <a:r>
              <a:rPr lang="en-US" dirty="0">
                <a:solidFill>
                  <a:srgbClr val="008080"/>
                </a:solidFill>
                <a:latin typeface="Monaco" charset="0"/>
              </a:rPr>
              <a:t>&lt;</a:t>
            </a:r>
            <a:r>
              <a:rPr lang="en-US" dirty="0">
                <a:solidFill>
                  <a:srgbClr val="3F7F7F"/>
                </a:solidFill>
                <a:latin typeface="Monaco" charset="0"/>
              </a:rPr>
              <a:t>button </a:t>
            </a:r>
            <a:r>
              <a:rPr lang="en-US" dirty="0">
                <a:solidFill>
                  <a:srgbClr val="7F007F"/>
                </a:solidFill>
                <a:latin typeface="Monaco" charset="0"/>
              </a:rPr>
              <a:t>type</a:t>
            </a:r>
            <a:r>
              <a:rPr lang="en-US" dirty="0">
                <a:solidFill>
                  <a:srgbClr val="000000"/>
                </a:solidFill>
                <a:latin typeface="Monaco" charset="0"/>
              </a:rPr>
              <a:t>=</a:t>
            </a:r>
            <a:r>
              <a:rPr lang="en-US" i="1" dirty="0">
                <a:solidFill>
                  <a:srgbClr val="2A00FF"/>
                </a:solidFill>
                <a:latin typeface="Monaco" charset="0"/>
              </a:rPr>
              <a:t>"submit"</a:t>
            </a:r>
            <a:r>
              <a:rPr lang="en-US" i="1" dirty="0">
                <a:solidFill>
                  <a:srgbClr val="008080"/>
                </a:solidFill>
                <a:latin typeface="Monaco" charset="0"/>
              </a:rPr>
              <a:t>&gt;</a:t>
            </a:r>
            <a:r>
              <a:rPr lang="en-US" i="1" dirty="0">
                <a:solidFill>
                  <a:srgbClr val="000000"/>
                </a:solidFill>
                <a:latin typeface="Monaco" charset="0"/>
              </a:rPr>
              <a:t>Log in</a:t>
            </a:r>
            <a:r>
              <a:rPr lang="en-US" i="1" dirty="0">
                <a:solidFill>
                  <a:srgbClr val="008080"/>
                </a:solidFill>
                <a:latin typeface="Monaco" charset="0"/>
              </a:rPr>
              <a:t>&lt;/</a:t>
            </a:r>
            <a:r>
              <a:rPr lang="en-US" i="1" dirty="0">
                <a:solidFill>
                  <a:srgbClr val="3F7F7F"/>
                </a:solidFill>
                <a:latin typeface="Monaco" charset="0"/>
              </a:rPr>
              <a:t>button</a:t>
            </a:r>
            <a:r>
              <a:rPr lang="en-US" i="1" dirty="0">
                <a:solidFill>
                  <a:srgbClr val="008080"/>
                </a:solidFill>
                <a:latin typeface="Monaco" charset="0"/>
              </a:rPr>
              <a:t>&gt;</a:t>
            </a:r>
          </a:p>
          <a:p>
            <a:pPr marL="0" indent="0">
              <a:buFont typeface="Wingdings" charset="0"/>
              <a:buNone/>
            </a:pPr>
            <a:r>
              <a:rPr lang="en-US" dirty="0">
                <a:solidFill>
                  <a:srgbClr val="008080"/>
                </a:solidFill>
                <a:latin typeface="Monaco" charset="0"/>
              </a:rPr>
              <a:t>&lt;/</a:t>
            </a:r>
            <a:r>
              <a:rPr lang="en-US" dirty="0">
                <a:solidFill>
                  <a:srgbClr val="3F7F7F"/>
                </a:solidFill>
                <a:latin typeface="Monaco" charset="0"/>
              </a:rPr>
              <a:t>form</a:t>
            </a:r>
            <a:r>
              <a:rPr lang="en-US" dirty="0">
                <a:solidFill>
                  <a:srgbClr val="008080"/>
                </a:solidFill>
                <a:latin typeface="Monaco" charset="0"/>
              </a:rPr>
              <a:t>&gt;</a:t>
            </a:r>
            <a:endParaRPr lang="en-US" dirty="0">
              <a:latin typeface="Arial" charset="0"/>
            </a:endParaRPr>
          </a:p>
        </p:txBody>
      </p:sp>
      <p:grpSp>
        <p:nvGrpSpPr>
          <p:cNvPr id="9" name="Group 8"/>
          <p:cNvGrpSpPr>
            <a:grpSpLocks/>
          </p:cNvGrpSpPr>
          <p:nvPr/>
        </p:nvGrpSpPr>
        <p:grpSpPr bwMode="auto">
          <a:xfrm>
            <a:off x="3657600" y="1352550"/>
            <a:ext cx="5162550" cy="1905000"/>
            <a:chOff x="3430804" y="1765017"/>
            <a:chExt cx="5162700" cy="2540306"/>
          </a:xfrm>
        </p:grpSpPr>
        <p:sp>
          <p:nvSpPr>
            <p:cNvPr id="3" name="Oval Callout 2"/>
            <p:cNvSpPr/>
            <p:nvPr/>
          </p:nvSpPr>
          <p:spPr bwMode="auto">
            <a:xfrm>
              <a:off x="3430804" y="1765017"/>
              <a:ext cx="5162700" cy="2540306"/>
            </a:xfrm>
            <a:prstGeom prst="wedgeEllipseCallout">
              <a:avLst>
                <a:gd name="adj1" fmla="val -36526"/>
                <a:gd name="adj2" fmla="val -59578"/>
              </a:avLst>
            </a:prstGeom>
            <a:solidFill>
              <a:schemeClr val="bg1"/>
            </a:solidFill>
            <a:ln w="19050">
              <a:solidFill>
                <a:schemeClr val="accent3"/>
              </a:solidFill>
              <a:round/>
              <a:headEnd/>
              <a:tailEnd/>
            </a:ln>
          </p:spPr>
          <p:txBody>
            <a:bodyPr wrap="none" lIns="0" tIns="0" rIns="0" bIns="0" anchor="ctr"/>
            <a:lstStyle/>
            <a:p>
              <a:pPr>
                <a:defRPr/>
              </a:pPr>
              <a:r>
                <a:rPr lang="en-US" sz="1800" dirty="0">
                  <a:solidFill>
                    <a:srgbClr val="000000"/>
                  </a:solidFill>
                  <a:latin typeface="Monaco"/>
                </a:rPr>
                <a:t>http</a:t>
              </a:r>
            </a:p>
            <a:p>
              <a:pPr>
                <a:defRPr/>
              </a:pPr>
              <a:r>
                <a:rPr lang="en-US" sz="1800" dirty="0">
                  <a:solidFill>
                    <a:srgbClr val="000000"/>
                  </a:solidFill>
                  <a:latin typeface="Monaco"/>
                </a:rPr>
                <a:t>  ….</a:t>
              </a:r>
              <a:br>
                <a:rPr lang="en-US" sz="1800" dirty="0">
                  <a:solidFill>
                    <a:srgbClr val="000000"/>
                  </a:solidFill>
                  <a:latin typeface="Monaco"/>
                </a:rPr>
              </a:br>
              <a:r>
                <a:rPr lang="en-US" sz="1800" dirty="0">
                  <a:solidFill>
                    <a:srgbClr val="000000"/>
                  </a:solidFill>
                  <a:latin typeface="Monaco"/>
                </a:rPr>
                <a:t>  .</a:t>
              </a:r>
              <a:r>
                <a:rPr lang="en-US" sz="1800" dirty="0" err="1">
                  <a:solidFill>
                    <a:srgbClr val="000000"/>
                  </a:solidFill>
                  <a:latin typeface="Monaco"/>
                </a:rPr>
                <a:t>formLogin</a:t>
              </a:r>
              <a:r>
                <a:rPr lang="en-US" sz="1800" dirty="0">
                  <a:solidFill>
                    <a:srgbClr val="000000"/>
                  </a:solidFill>
                  <a:latin typeface="Monaco"/>
                </a:rPr>
                <a:t>()</a:t>
              </a:r>
              <a:br>
                <a:rPr lang="en-US" sz="1800" dirty="0">
                  <a:solidFill>
                    <a:srgbClr val="000000"/>
                  </a:solidFill>
                  <a:latin typeface="Monaco"/>
                </a:rPr>
              </a:br>
              <a:r>
                <a:rPr lang="en-US" sz="1800" dirty="0">
                  <a:solidFill>
                    <a:srgbClr val="000000"/>
                  </a:solidFill>
                  <a:latin typeface="Monaco"/>
                </a:rPr>
                <a:t>  	.</a:t>
              </a:r>
              <a:r>
                <a:rPr lang="en-US" sz="1800" dirty="0" err="1">
                  <a:solidFill>
                    <a:srgbClr val="000000"/>
                  </a:solidFill>
                  <a:latin typeface="Monaco"/>
                </a:rPr>
                <a:t>loginPage</a:t>
              </a:r>
              <a:r>
                <a:rPr lang="en-US" sz="1800" dirty="0">
                  <a:solidFill>
                    <a:srgbClr val="000000"/>
                  </a:solidFill>
                  <a:latin typeface="Monaco"/>
                </a:rPr>
                <a:t>(</a:t>
              </a:r>
              <a:r>
                <a:rPr lang="en-US" sz="1800" dirty="0">
                  <a:solidFill>
                    <a:srgbClr val="2A00FF"/>
                  </a:solidFill>
                  <a:latin typeface="Monaco"/>
                </a:rPr>
                <a:t>"/login”</a:t>
              </a:r>
              <a:r>
                <a:rPr lang="en-US" sz="1800" dirty="0">
                  <a:solidFill>
                    <a:srgbClr val="000000"/>
                  </a:solidFill>
                  <a:latin typeface="Monaco"/>
                </a:rPr>
                <a:t>)</a:t>
              </a:r>
              <a:br>
                <a:rPr lang="en-US" sz="1800" dirty="0">
                  <a:solidFill>
                    <a:srgbClr val="000000"/>
                  </a:solidFill>
                  <a:latin typeface="Monaco"/>
                </a:rPr>
              </a:br>
              <a:endParaRPr lang="en-US" sz="1800" dirty="0">
                <a:solidFill>
                  <a:srgbClr val="FFFFFF"/>
                </a:solidFill>
              </a:endParaRPr>
            </a:p>
          </p:txBody>
        </p:sp>
        <p:sp>
          <p:nvSpPr>
            <p:cNvPr id="66569" name="Rectangle 3"/>
            <p:cNvSpPr>
              <a:spLocks noChangeArrowheads="1"/>
            </p:cNvSpPr>
            <p:nvPr/>
          </p:nvSpPr>
          <p:spPr bwMode="auto">
            <a:xfrm>
              <a:off x="6581206" y="3268629"/>
              <a:ext cx="1171092" cy="280423"/>
            </a:xfrm>
            <a:prstGeom prst="rect">
              <a:avLst/>
            </a:prstGeom>
            <a:solidFill>
              <a:srgbClr val="FFFF00">
                <a:alpha val="32941"/>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grpSp>
    </p:spTree>
    <p:extLst>
      <p:ext uri="{BB962C8B-B14F-4D97-AF65-F5344CB8AC3E}">
        <p14:creationId xmlns:p14="http://schemas.microsoft.com/office/powerpoint/2010/main" val="107756061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smtClean="0"/>
              <a:t>Custom Authentication</a:t>
            </a:r>
            <a:endParaRPr lang="en-US" dirty="0"/>
          </a:p>
        </p:txBody>
      </p:sp>
      <p:sp>
        <p:nvSpPr>
          <p:cNvPr id="82946"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3992930824"/>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2000" dirty="0">
                <a:solidFill>
                  <a:srgbClr val="7F0055"/>
                </a:solidFill>
                <a:highlight>
                  <a:srgbClr val="E8F2FE"/>
                </a:highlight>
                <a:latin typeface="Monaco"/>
              </a:rPr>
              <a:t>public</a:t>
            </a:r>
            <a:r>
              <a:rPr lang="en-US" sz="2000" dirty="0">
                <a:solidFill>
                  <a:srgbClr val="000000"/>
                </a:solidFill>
                <a:highlight>
                  <a:srgbClr val="E8F2FE"/>
                </a:highlight>
                <a:latin typeface="Monaco"/>
              </a:rPr>
              <a:t> </a:t>
            </a:r>
            <a:r>
              <a:rPr lang="en-US" sz="2000" dirty="0">
                <a:solidFill>
                  <a:srgbClr val="7F0055"/>
                </a:solidFill>
                <a:highlight>
                  <a:srgbClr val="E8F2FE"/>
                </a:highlight>
                <a:latin typeface="Monaco"/>
              </a:rPr>
              <a:t>interface</a:t>
            </a:r>
            <a:r>
              <a:rPr lang="en-US" sz="2000" dirty="0">
                <a:solidFill>
                  <a:srgbClr val="000000"/>
                </a:solidFill>
                <a:highlight>
                  <a:srgbClr val="E8F2FE"/>
                </a:highlight>
                <a:latin typeface="Monaco"/>
              </a:rPr>
              <a:t> </a:t>
            </a:r>
            <a:r>
              <a:rPr lang="en-US" sz="2000" dirty="0" err="1">
                <a:solidFill>
                  <a:srgbClr val="000000"/>
                </a:solidFill>
                <a:highlight>
                  <a:srgbClr val="E8F2FE"/>
                </a:highlight>
                <a:latin typeface="Monaco"/>
              </a:rPr>
              <a:t>UserDetailsService</a:t>
            </a:r>
            <a:r>
              <a:rPr lang="en-US" sz="2000" dirty="0">
                <a:solidFill>
                  <a:srgbClr val="000000"/>
                </a:solidFill>
                <a:highlight>
                  <a:srgbClr val="E8F2FE"/>
                </a:highlight>
                <a:latin typeface="Monaco"/>
              </a:rPr>
              <a:t> {</a:t>
            </a:r>
            <a:endParaRPr lang="en-US" sz="2000" dirty="0" smtClean="0">
              <a:latin typeface="Monaco"/>
            </a:endParaRPr>
          </a:p>
          <a:p>
            <a:pPr marL="0" indent="0">
              <a:buFont typeface="Wingdings" charset="0"/>
              <a:buNone/>
              <a:defRPr/>
            </a:pPr>
            <a:r>
              <a:rPr lang="en-US" sz="2000" dirty="0" smtClean="0">
                <a:solidFill>
                  <a:srgbClr val="000000"/>
                </a:solidFill>
                <a:latin typeface="Monaco"/>
              </a:rPr>
              <a:t>  </a:t>
            </a:r>
            <a:r>
              <a:rPr lang="en-US" sz="2000" dirty="0" err="1" smtClean="0">
                <a:solidFill>
                  <a:srgbClr val="000000"/>
                </a:solidFill>
                <a:highlight>
                  <a:srgbClr val="E8F2FE"/>
                </a:highlight>
                <a:latin typeface="Monaco"/>
              </a:rPr>
              <a:t>UserDetails</a:t>
            </a:r>
            <a:r>
              <a:rPr lang="en-US" sz="2000" dirty="0" smtClean="0">
                <a:solidFill>
                  <a:srgbClr val="000000"/>
                </a:solidFill>
                <a:highlight>
                  <a:srgbClr val="E8F2FE"/>
                </a:highlight>
                <a:latin typeface="Monaco"/>
              </a:rPr>
              <a:t> </a:t>
            </a:r>
            <a:r>
              <a:rPr lang="en-US" sz="2000" dirty="0" err="1" smtClean="0">
                <a:solidFill>
                  <a:srgbClr val="000000"/>
                </a:solidFill>
                <a:highlight>
                  <a:srgbClr val="E8F2FE"/>
                </a:highlight>
                <a:latin typeface="Monaco"/>
              </a:rPr>
              <a:t>loadUserByUsername</a:t>
            </a:r>
            <a:r>
              <a:rPr lang="en-US" sz="2000" dirty="0" smtClean="0">
                <a:solidFill>
                  <a:srgbClr val="000000"/>
                </a:solidFill>
                <a:highlight>
                  <a:srgbClr val="E8F2FE"/>
                </a:highlight>
                <a:latin typeface="Monaco"/>
              </a:rPr>
              <a:t>(String username) </a:t>
            </a:r>
            <a:br>
              <a:rPr lang="en-US" sz="2000" dirty="0" smtClean="0">
                <a:solidFill>
                  <a:srgbClr val="000000"/>
                </a:solidFill>
                <a:highlight>
                  <a:srgbClr val="E8F2FE"/>
                </a:highlight>
                <a:latin typeface="Monaco"/>
              </a:rPr>
            </a:br>
            <a:r>
              <a:rPr lang="en-US" sz="2000" dirty="0" smtClean="0">
                <a:solidFill>
                  <a:srgbClr val="000000"/>
                </a:solidFill>
                <a:highlight>
                  <a:srgbClr val="E8F2FE"/>
                </a:highlight>
                <a:latin typeface="Monaco"/>
              </a:rPr>
              <a:t>      </a:t>
            </a:r>
            <a:r>
              <a:rPr lang="en-US" sz="2000" dirty="0" smtClean="0">
                <a:solidFill>
                  <a:srgbClr val="7F0055"/>
                </a:solidFill>
                <a:highlight>
                  <a:srgbClr val="E8F2FE"/>
                </a:highlight>
                <a:latin typeface="Monaco"/>
              </a:rPr>
              <a:t>throws</a:t>
            </a:r>
            <a:r>
              <a:rPr lang="en-US" sz="2000" dirty="0" smtClean="0">
                <a:solidFill>
                  <a:srgbClr val="000000"/>
                </a:solidFill>
                <a:highlight>
                  <a:srgbClr val="E8F2FE"/>
                </a:highlight>
                <a:latin typeface="Monaco"/>
              </a:rPr>
              <a:t> </a:t>
            </a:r>
            <a:r>
              <a:rPr lang="en-US" sz="2000" dirty="0" err="1">
                <a:solidFill>
                  <a:srgbClr val="000000"/>
                </a:solidFill>
                <a:highlight>
                  <a:srgbClr val="E8F2FE"/>
                </a:highlight>
                <a:latin typeface="Monaco"/>
              </a:rPr>
              <a:t>UsernameNotFoundException</a:t>
            </a:r>
            <a:r>
              <a:rPr lang="en-US" sz="2000" dirty="0">
                <a:solidFill>
                  <a:srgbClr val="000000"/>
                </a:solidFill>
                <a:highlight>
                  <a:srgbClr val="E8F2FE"/>
                </a:highlight>
                <a:latin typeface="Monaco"/>
              </a:rPr>
              <a:t>;</a:t>
            </a:r>
            <a:endParaRPr lang="en-US" sz="2000" dirty="0">
              <a:solidFill>
                <a:srgbClr val="000000"/>
              </a:solidFill>
              <a:latin typeface="Monaco"/>
            </a:endParaRPr>
          </a:p>
          <a:p>
            <a:pPr marL="0" indent="0">
              <a:buFont typeface="Wingdings" charset="0"/>
              <a:buNone/>
              <a:defRPr/>
            </a:pPr>
            <a:r>
              <a:rPr lang="en-US" sz="2000" dirty="0" smtClean="0">
                <a:solidFill>
                  <a:srgbClr val="000000"/>
                </a:solidFill>
                <a:latin typeface="Monaco"/>
              </a:rPr>
              <a:t>}</a:t>
            </a:r>
            <a:endParaRPr lang="en-US" sz="20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smtClean="0">
                <a:solidFill>
                  <a:srgbClr val="000000"/>
                </a:solidFill>
                <a:latin typeface="Monaco"/>
              </a:rPr>
              <a:t>Custom Authentication</a:t>
            </a:r>
            <a:r>
              <a:rPr lang="en-US" dirty="0">
                <a:solidFill>
                  <a:srgbClr val="000000"/>
                </a:solidFill>
                <a:latin typeface="Monaco"/>
              </a:rPr>
              <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681323016"/>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fontScale="92500" lnSpcReduction="10000"/>
          </a:bodyPr>
          <a:lstStyle/>
          <a:p>
            <a:pPr marL="0" indent="0">
              <a:buFont typeface="Wingdings" charset="0"/>
              <a:buNone/>
            </a:pPr>
            <a:r>
              <a:rPr lang="en-US" dirty="0">
                <a:solidFill>
                  <a:srgbClr val="7F0055"/>
                </a:solidFill>
                <a:latin typeface="Monaco" charset="0"/>
              </a:rPr>
              <a:t>public interface</a:t>
            </a:r>
            <a:r>
              <a:rPr lang="en-US" dirty="0">
                <a:solidFill>
                  <a:srgbClr val="000000"/>
                </a:solidFill>
                <a:latin typeface="Monaco" charset="0"/>
              </a:rPr>
              <a:t> </a:t>
            </a:r>
            <a:r>
              <a:rPr lang="en-US" dirty="0" err="1">
                <a:solidFill>
                  <a:srgbClr val="000000"/>
                </a:solidFill>
                <a:latin typeface="Monaco" charset="0"/>
              </a:rPr>
              <a:t>UserDetails</a:t>
            </a:r>
            <a:r>
              <a:rPr lang="en-US" dirty="0">
                <a:solidFill>
                  <a:srgbClr val="000000"/>
                </a:solidFill>
                <a:latin typeface="Monaco" charset="0"/>
              </a:rPr>
              <a:t> </a:t>
            </a:r>
            <a:r>
              <a:rPr lang="en-US" dirty="0">
                <a:solidFill>
                  <a:srgbClr val="7F0055"/>
                </a:solidFill>
                <a:latin typeface="Monaco" charset="0"/>
              </a:rPr>
              <a:t>extends</a:t>
            </a:r>
            <a:r>
              <a:rPr lang="en-US" dirty="0">
                <a:solidFill>
                  <a:srgbClr val="000000"/>
                </a:solidFill>
                <a:latin typeface="Monaco" charset="0"/>
              </a:rPr>
              <a:t> </a:t>
            </a:r>
            <a:r>
              <a:rPr lang="en-US" dirty="0" err="1">
                <a:solidFill>
                  <a:srgbClr val="000000"/>
                </a:solidFill>
                <a:latin typeface="Monaco" charset="0"/>
              </a:rPr>
              <a:t>Serializable</a:t>
            </a:r>
            <a:r>
              <a:rPr lang="en-US" dirty="0">
                <a:solidFill>
                  <a:srgbClr val="000000"/>
                </a:solidFill>
                <a:latin typeface="Monaco" charset="0"/>
              </a:rPr>
              <a:t> {</a:t>
            </a:r>
            <a:endParaRPr lang="en-US" dirty="0">
              <a:latin typeface="Monaco" charset="0"/>
            </a:endParaRPr>
          </a:p>
          <a:p>
            <a:pPr marL="0" indent="0">
              <a:buFont typeface="Wingdings" charset="0"/>
              <a:buNone/>
            </a:pPr>
            <a:r>
              <a:rPr lang="en-US" dirty="0">
                <a:solidFill>
                  <a:srgbClr val="000000"/>
                </a:solidFill>
                <a:latin typeface="Monaco" charset="0"/>
              </a:rPr>
              <a:t>    Collection&lt;? </a:t>
            </a:r>
            <a:r>
              <a:rPr lang="en-US" dirty="0">
                <a:solidFill>
                  <a:srgbClr val="7F0055"/>
                </a:solidFill>
                <a:latin typeface="Monaco" charset="0"/>
              </a:rPr>
              <a:t>extends</a:t>
            </a:r>
            <a:r>
              <a:rPr lang="en-US" dirty="0">
                <a:solidFill>
                  <a:srgbClr val="000000"/>
                </a:solidFill>
                <a:latin typeface="Monaco" charset="0"/>
              </a:rPr>
              <a:t> </a:t>
            </a:r>
            <a:r>
              <a:rPr lang="en-US" dirty="0" err="1">
                <a:solidFill>
                  <a:srgbClr val="000000"/>
                </a:solidFill>
                <a:latin typeface="Monaco" charset="0"/>
              </a:rPr>
              <a:t>GrantedAuthority</a:t>
            </a:r>
            <a:r>
              <a:rPr lang="en-US" dirty="0">
                <a:solidFill>
                  <a:srgbClr val="000000"/>
                </a:solidFill>
                <a:latin typeface="Monaco" charset="0"/>
              </a:rPr>
              <a:t>&gt; </a:t>
            </a:r>
            <a:r>
              <a:rPr lang="en-US" dirty="0" err="1">
                <a:solidFill>
                  <a:srgbClr val="000000"/>
                </a:solidFill>
                <a:latin typeface="Monaco" charset="0"/>
              </a:rPr>
              <a:t>getAuthorities</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String </a:t>
            </a:r>
            <a:r>
              <a:rPr lang="en-US" dirty="0" err="1">
                <a:solidFill>
                  <a:srgbClr val="000000"/>
                </a:solidFill>
                <a:latin typeface="Monaco" charset="0"/>
              </a:rPr>
              <a:t>getPassword</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String </a:t>
            </a:r>
            <a:r>
              <a:rPr lang="en-US" dirty="0" err="1">
                <a:solidFill>
                  <a:srgbClr val="000000"/>
                </a:solidFill>
                <a:latin typeface="Monaco" charset="0"/>
              </a:rPr>
              <a:t>getUsername</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r>
              <a:rPr lang="en-US" dirty="0" err="1">
                <a:solidFill>
                  <a:srgbClr val="7F0055"/>
                </a:solidFill>
                <a:latin typeface="Monaco" charset="0"/>
              </a:rPr>
              <a:t>boolean</a:t>
            </a:r>
            <a:r>
              <a:rPr lang="en-US" dirty="0">
                <a:solidFill>
                  <a:srgbClr val="000000"/>
                </a:solidFill>
                <a:latin typeface="Monaco" charset="0"/>
              </a:rPr>
              <a:t> </a:t>
            </a:r>
            <a:r>
              <a:rPr lang="en-US" dirty="0" err="1">
                <a:solidFill>
                  <a:srgbClr val="000000"/>
                </a:solidFill>
                <a:latin typeface="Monaco" charset="0"/>
              </a:rPr>
              <a:t>isAccountNonExpired</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r>
              <a:rPr lang="en-US" dirty="0" err="1">
                <a:solidFill>
                  <a:srgbClr val="7F0055"/>
                </a:solidFill>
                <a:latin typeface="Monaco" charset="0"/>
              </a:rPr>
              <a:t>boolean</a:t>
            </a:r>
            <a:r>
              <a:rPr lang="en-US" dirty="0">
                <a:solidFill>
                  <a:srgbClr val="000000"/>
                </a:solidFill>
                <a:latin typeface="Monaco" charset="0"/>
              </a:rPr>
              <a:t> </a:t>
            </a:r>
            <a:r>
              <a:rPr lang="en-US" dirty="0" err="1">
                <a:solidFill>
                  <a:srgbClr val="000000"/>
                </a:solidFill>
                <a:latin typeface="Monaco" charset="0"/>
              </a:rPr>
              <a:t>isAccountNonLocked</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r>
              <a:rPr lang="en-US" dirty="0" err="1">
                <a:solidFill>
                  <a:srgbClr val="7F0055"/>
                </a:solidFill>
                <a:latin typeface="Monaco" charset="0"/>
              </a:rPr>
              <a:t>boolean</a:t>
            </a:r>
            <a:r>
              <a:rPr lang="en-US" dirty="0">
                <a:solidFill>
                  <a:srgbClr val="000000"/>
                </a:solidFill>
                <a:latin typeface="Monaco" charset="0"/>
              </a:rPr>
              <a:t> </a:t>
            </a:r>
            <a:r>
              <a:rPr lang="en-US" dirty="0" err="1">
                <a:solidFill>
                  <a:srgbClr val="000000"/>
                </a:solidFill>
                <a:latin typeface="Monaco" charset="0"/>
              </a:rPr>
              <a:t>isCredentialsNonExpired</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    </a:t>
            </a:r>
            <a:r>
              <a:rPr lang="en-US" dirty="0" err="1">
                <a:solidFill>
                  <a:srgbClr val="7F0055"/>
                </a:solidFill>
                <a:latin typeface="Monaco" charset="0"/>
              </a:rPr>
              <a:t>boolean</a:t>
            </a:r>
            <a:r>
              <a:rPr lang="en-US" dirty="0">
                <a:solidFill>
                  <a:srgbClr val="000000"/>
                </a:solidFill>
                <a:latin typeface="Monaco" charset="0"/>
              </a:rPr>
              <a:t> </a:t>
            </a:r>
            <a:r>
              <a:rPr lang="en-US" dirty="0" err="1">
                <a:solidFill>
                  <a:srgbClr val="000000"/>
                </a:solidFill>
                <a:latin typeface="Monaco" charset="0"/>
              </a:rPr>
              <a:t>isEnabled</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a:t>
            </a:r>
            <a:endParaRPr lang="en-US"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2094967053"/>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85000" lnSpcReduction="20000"/>
          </a:bodyPr>
          <a:lstStyle/>
          <a:p>
            <a:pPr marL="0" indent="0">
              <a:buFont typeface="Wingdings" charset="0"/>
              <a:buNone/>
              <a:defRPr/>
            </a:pPr>
            <a:r>
              <a:rPr lang="en-US" dirty="0" smtClean="0">
                <a:solidFill>
                  <a:srgbClr val="646464"/>
                </a:solidFill>
                <a:highlight>
                  <a:srgbClr val="E8F2FE"/>
                </a:highlight>
                <a:latin typeface="Monaco"/>
              </a:rPr>
              <a:t>@Entity</a:t>
            </a:r>
          </a:p>
          <a:p>
            <a:pPr marL="0" indent="0">
              <a:buFont typeface="Wingdings" charset="0"/>
              <a:buNone/>
              <a:defRPr/>
            </a:pPr>
            <a:r>
              <a:rPr lang="en-US" dirty="0" smtClean="0">
                <a:solidFill>
                  <a:srgbClr val="7F0055"/>
                </a:solidFill>
                <a:latin typeface="Monaco"/>
              </a:rPr>
              <a:t>public</a:t>
            </a:r>
            <a:r>
              <a:rPr lang="en-US" dirty="0" smtClean="0">
                <a:solidFill>
                  <a:srgbClr val="000000"/>
                </a:solidFill>
                <a:latin typeface="Monaco"/>
              </a:rPr>
              <a:t> </a:t>
            </a:r>
            <a:r>
              <a:rPr lang="en-US" dirty="0">
                <a:solidFill>
                  <a:srgbClr val="7F0055"/>
                </a:solidFill>
                <a:latin typeface="Monaco"/>
              </a:rPr>
              <a:t>class</a:t>
            </a:r>
            <a:r>
              <a:rPr lang="en-US" dirty="0">
                <a:solidFill>
                  <a:srgbClr val="000000"/>
                </a:solidFill>
                <a:latin typeface="Monaco"/>
              </a:rPr>
              <a:t> User </a:t>
            </a:r>
            <a:r>
              <a:rPr lang="en-US" dirty="0">
                <a:solidFill>
                  <a:srgbClr val="7F0055"/>
                </a:solidFill>
                <a:latin typeface="Monaco"/>
              </a:rPr>
              <a:t>implements</a:t>
            </a:r>
            <a:r>
              <a:rPr lang="en-US" dirty="0">
                <a:solidFill>
                  <a:srgbClr val="000000"/>
                </a:solidFill>
                <a:latin typeface="Monaco"/>
              </a:rPr>
              <a:t> </a:t>
            </a:r>
            <a:r>
              <a:rPr lang="en-US" dirty="0" err="1">
                <a:solidFill>
                  <a:srgbClr val="000000"/>
                </a:solidFill>
                <a:latin typeface="Monaco"/>
              </a:rPr>
              <a:t>Serializable</a:t>
            </a:r>
            <a:r>
              <a:rPr lang="en-US" dirty="0">
                <a:solidFill>
                  <a:srgbClr val="000000"/>
                </a:solidFill>
                <a:latin typeface="Monaco"/>
              </a:rPr>
              <a:t> </a:t>
            </a:r>
            <a:r>
              <a:rPr lang="en-US" dirty="0" smtClean="0">
                <a:solidFill>
                  <a:srgbClr val="000000"/>
                </a:solidFill>
                <a:latin typeface="Monaco"/>
              </a:rPr>
              <a:t>{</a:t>
            </a:r>
            <a:endParaRPr lang="en-US" dirty="0" smtClean="0">
              <a:latin typeface="Monaco"/>
            </a:endParaRPr>
          </a:p>
          <a:p>
            <a:pPr marL="0" indent="0">
              <a:buFont typeface="Wingdings" charset="0"/>
              <a:buNone/>
              <a:defRPr/>
            </a:pPr>
            <a:r>
              <a:rPr lang="en-US" dirty="0" smtClean="0">
                <a:solidFill>
                  <a:srgbClr val="000000"/>
                </a:solidFill>
                <a:latin typeface="Monaco"/>
              </a:rPr>
              <a:t>    </a:t>
            </a:r>
            <a:r>
              <a:rPr lang="en-US" dirty="0" smtClean="0">
                <a:solidFill>
                  <a:srgbClr val="646464"/>
                </a:solidFill>
                <a:latin typeface="Monaco"/>
              </a:rPr>
              <a:t>@Id</a:t>
            </a:r>
            <a:br>
              <a:rPr lang="en-US" dirty="0" smtClean="0">
                <a:solidFill>
                  <a:srgbClr val="646464"/>
                </a:solidFill>
                <a:latin typeface="Monaco"/>
              </a:rPr>
            </a:br>
            <a:r>
              <a:rPr lang="en-US" dirty="0" smtClean="0">
                <a:solidFill>
                  <a:srgbClr val="000000"/>
                </a:solidFill>
                <a:latin typeface="Monaco"/>
              </a:rPr>
              <a:t>    </a:t>
            </a:r>
            <a:r>
              <a:rPr lang="en-US" dirty="0" smtClean="0">
                <a:solidFill>
                  <a:srgbClr val="646464"/>
                </a:solidFill>
                <a:latin typeface="Monaco"/>
              </a:rPr>
              <a:t>@</a:t>
            </a:r>
            <a:r>
              <a:rPr lang="en-US" dirty="0" err="1" smtClean="0">
                <a:solidFill>
                  <a:srgbClr val="646464"/>
                </a:solidFill>
                <a:latin typeface="Monaco"/>
              </a:rPr>
              <a:t>GeneratedValue</a:t>
            </a:r>
            <a:r>
              <a:rPr lang="en-US" dirty="0" smtClean="0">
                <a:solidFill>
                  <a:srgbClr val="000000"/>
                </a:solidFill>
                <a:latin typeface="Monaco"/>
              </a:rPr>
              <a:t>(strategy = </a:t>
            </a:r>
            <a:r>
              <a:rPr lang="en-US" dirty="0" err="1" smtClean="0">
                <a:solidFill>
                  <a:srgbClr val="000000"/>
                </a:solidFill>
                <a:latin typeface="Monaco"/>
              </a:rPr>
              <a:t>GenerationType.</a:t>
            </a:r>
            <a:r>
              <a:rPr lang="en-US" i="1" dirty="0" err="1" smtClean="0">
                <a:solidFill>
                  <a:srgbClr val="0000C0"/>
                </a:solidFill>
                <a:latin typeface="Monaco"/>
              </a:rPr>
              <a:t>AUTO</a:t>
            </a:r>
            <a:r>
              <a:rPr lang="en-US" i="1" dirty="0" smtClean="0">
                <a:solidFill>
                  <a:srgbClr val="000000"/>
                </a:solidFill>
                <a:latin typeface="Monaco"/>
              </a:rPr>
              <a:t>)</a:t>
            </a:r>
            <a:r>
              <a:rPr lang="en-US" dirty="0" smtClean="0">
                <a:solidFill>
                  <a:srgbClr val="000000"/>
                </a:solidFill>
                <a:latin typeface="Monaco"/>
              </a:rPr>
              <a:t>   </a:t>
            </a:r>
            <a:br>
              <a:rPr lang="en-US" dirty="0" smtClean="0">
                <a:solidFill>
                  <a:srgbClr val="000000"/>
                </a:solidFill>
                <a:latin typeface="Monaco"/>
              </a:rPr>
            </a:br>
            <a:r>
              <a:rPr lang="en-US" dirty="0" smtClean="0">
                <a:solidFill>
                  <a:srgbClr val="000000"/>
                </a:solidFill>
                <a:latin typeface="Monaco"/>
              </a:rPr>
              <a:t>    </a:t>
            </a:r>
            <a:r>
              <a:rPr lang="en-US" dirty="0" smtClean="0">
                <a:solidFill>
                  <a:srgbClr val="7F0055"/>
                </a:solidFill>
                <a:latin typeface="Monaco"/>
              </a:rPr>
              <a:t>private</a:t>
            </a:r>
            <a:r>
              <a:rPr lang="en-US" dirty="0" smtClean="0">
                <a:solidFill>
                  <a:srgbClr val="000000"/>
                </a:solidFill>
                <a:latin typeface="Monaco"/>
              </a:rPr>
              <a:t> </a:t>
            </a:r>
            <a:r>
              <a:rPr lang="en-US" dirty="0">
                <a:solidFill>
                  <a:srgbClr val="000000"/>
                </a:solidFill>
                <a:latin typeface="Monaco"/>
              </a:rPr>
              <a:t>Long </a:t>
            </a:r>
            <a:r>
              <a:rPr lang="en-US" dirty="0">
                <a:solidFill>
                  <a:srgbClr val="0000C0"/>
                </a:solidFill>
                <a:latin typeface="Monaco"/>
              </a:rPr>
              <a:t>id</a:t>
            </a:r>
            <a:r>
              <a:rPr lang="en-US" dirty="0">
                <a:solidFill>
                  <a:srgbClr val="000000"/>
                </a:solidFill>
                <a:latin typeface="Monaco"/>
              </a:rPr>
              <a:t>;</a:t>
            </a:r>
          </a:p>
          <a:p>
            <a:pPr marL="0" indent="0">
              <a:buFont typeface="Wingdings" charset="0"/>
              <a:buNone/>
              <a:defRPr/>
            </a:pPr>
            <a:r>
              <a:rPr lang="en-US" dirty="0" smtClean="0">
                <a:solidFill>
                  <a:srgbClr val="000000"/>
                </a:solidFill>
                <a:latin typeface="Monaco"/>
              </a:rPr>
              <a:t>    </a:t>
            </a:r>
            <a:r>
              <a:rPr lang="en-US" dirty="0">
                <a:solidFill>
                  <a:srgbClr val="7F0055"/>
                </a:solidFill>
                <a:latin typeface="Monaco"/>
              </a:rPr>
              <a:t>private</a:t>
            </a:r>
            <a:r>
              <a:rPr lang="en-US" dirty="0">
                <a:solidFill>
                  <a:srgbClr val="000000"/>
                </a:solidFill>
                <a:latin typeface="Monaco"/>
              </a:rPr>
              <a:t> String </a:t>
            </a:r>
            <a:r>
              <a:rPr lang="en-US" dirty="0" err="1">
                <a:solidFill>
                  <a:srgbClr val="0000C0"/>
                </a:solidFill>
                <a:latin typeface="Monaco"/>
              </a:rPr>
              <a:t>firstName</a:t>
            </a:r>
            <a:r>
              <a:rPr lang="en-US" dirty="0">
                <a:solidFill>
                  <a:srgbClr val="000000"/>
                </a:solidFill>
                <a:latin typeface="Monaco"/>
              </a:rPr>
              <a:t>;</a:t>
            </a:r>
          </a:p>
          <a:p>
            <a:pPr marL="0" indent="0">
              <a:buFont typeface="Wingdings" charset="0"/>
              <a:buNone/>
              <a:defRPr/>
            </a:pPr>
            <a:r>
              <a:rPr lang="en-US" dirty="0" smtClean="0">
                <a:solidFill>
                  <a:srgbClr val="000000"/>
                </a:solidFill>
                <a:latin typeface="Monaco"/>
              </a:rPr>
              <a:t>    </a:t>
            </a:r>
            <a:r>
              <a:rPr lang="en-US" dirty="0">
                <a:solidFill>
                  <a:srgbClr val="7F0055"/>
                </a:solidFill>
                <a:latin typeface="Monaco"/>
              </a:rPr>
              <a:t>private</a:t>
            </a:r>
            <a:r>
              <a:rPr lang="en-US" dirty="0">
                <a:solidFill>
                  <a:srgbClr val="000000"/>
                </a:solidFill>
                <a:latin typeface="Monaco"/>
              </a:rPr>
              <a:t> String </a:t>
            </a:r>
            <a:r>
              <a:rPr lang="en-US" dirty="0" err="1">
                <a:solidFill>
                  <a:srgbClr val="0000C0"/>
                </a:solidFill>
                <a:latin typeface="Monaco"/>
              </a:rPr>
              <a:t>lastName</a:t>
            </a:r>
            <a:r>
              <a:rPr lang="en-US" dirty="0">
                <a:solidFill>
                  <a:srgbClr val="000000"/>
                </a:solidFill>
                <a:latin typeface="Monaco"/>
              </a:rPr>
              <a:t>;</a:t>
            </a:r>
          </a:p>
          <a:p>
            <a:pPr marL="0" indent="0">
              <a:buFont typeface="Wingdings" charset="0"/>
              <a:buNone/>
              <a:defRPr/>
            </a:pPr>
            <a:r>
              <a:rPr lang="en-US" dirty="0" smtClean="0">
                <a:solidFill>
                  <a:srgbClr val="000000"/>
                </a:solidFill>
                <a:latin typeface="Monaco"/>
              </a:rPr>
              <a:t>    </a:t>
            </a:r>
            <a:r>
              <a:rPr lang="en-US" dirty="0">
                <a:solidFill>
                  <a:srgbClr val="7F0055"/>
                </a:solidFill>
                <a:latin typeface="Monaco"/>
              </a:rPr>
              <a:t>private</a:t>
            </a:r>
            <a:r>
              <a:rPr lang="en-US" dirty="0">
                <a:solidFill>
                  <a:srgbClr val="000000"/>
                </a:solidFill>
                <a:latin typeface="Monaco"/>
              </a:rPr>
              <a:t> String </a:t>
            </a:r>
            <a:r>
              <a:rPr lang="en-US" dirty="0">
                <a:solidFill>
                  <a:srgbClr val="0000C0"/>
                </a:solidFill>
                <a:latin typeface="Monaco"/>
              </a:rPr>
              <a:t>email</a:t>
            </a:r>
            <a:r>
              <a:rPr lang="en-US" dirty="0">
                <a:solidFill>
                  <a:srgbClr val="000000"/>
                </a:solidFill>
                <a:latin typeface="Monaco"/>
              </a:rPr>
              <a:t>;</a:t>
            </a:r>
          </a:p>
          <a:p>
            <a:pPr marL="0" indent="0">
              <a:buFont typeface="Wingdings" charset="0"/>
              <a:buNone/>
              <a:defRPr/>
            </a:pPr>
            <a:r>
              <a:rPr lang="en-US" dirty="0" smtClean="0">
                <a:solidFill>
                  <a:srgbClr val="000000"/>
                </a:solidFill>
                <a:latin typeface="Monaco"/>
              </a:rPr>
              <a:t>    </a:t>
            </a:r>
            <a:r>
              <a:rPr lang="en-US" dirty="0">
                <a:solidFill>
                  <a:srgbClr val="7F0055"/>
                </a:solidFill>
                <a:latin typeface="Monaco"/>
              </a:rPr>
              <a:t>private</a:t>
            </a:r>
            <a:r>
              <a:rPr lang="en-US" dirty="0">
                <a:solidFill>
                  <a:srgbClr val="000000"/>
                </a:solidFill>
                <a:latin typeface="Monaco"/>
              </a:rPr>
              <a:t> String </a:t>
            </a:r>
            <a:r>
              <a:rPr lang="en-US" dirty="0">
                <a:solidFill>
                  <a:srgbClr val="0000C0"/>
                </a:solidFill>
                <a:latin typeface="Monaco"/>
              </a:rPr>
              <a:t>password</a:t>
            </a:r>
            <a:r>
              <a:rPr lang="en-US" dirty="0" smtClean="0">
                <a:solidFill>
                  <a:srgbClr val="000000"/>
                </a:solidFill>
                <a:latin typeface="Monaco"/>
              </a:rPr>
              <a:t>;</a:t>
            </a:r>
          </a:p>
          <a:p>
            <a:pPr marL="0" indent="0">
              <a:buFont typeface="Wingdings" charset="0"/>
              <a:buNone/>
              <a:defRPr/>
            </a:pPr>
            <a:r>
              <a:rPr lang="en-US" dirty="0">
                <a:solidFill>
                  <a:srgbClr val="000000"/>
                </a:solidFill>
                <a:latin typeface="Monaco"/>
              </a:rPr>
              <a:t> </a:t>
            </a:r>
            <a:r>
              <a:rPr lang="en-US" dirty="0" smtClean="0">
                <a:solidFill>
                  <a:srgbClr val="000000"/>
                </a:solidFill>
                <a:latin typeface="Monaco"/>
              </a:rPr>
              <a:t>   ...</a:t>
            </a:r>
          </a:p>
          <a:p>
            <a:pPr marL="0" indent="0">
              <a:buFont typeface="Wingdings" charset="0"/>
              <a:buNone/>
              <a:defRPr/>
            </a:pPr>
            <a:r>
              <a:rPr lang="en-US" dirty="0">
                <a:solidFill>
                  <a:srgbClr val="000000"/>
                </a:solidFill>
                <a:latin typeface="Monaco"/>
              </a:rPr>
              <a:t>}</a:t>
            </a:r>
            <a:endParaRPr lang="en-US"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1723429490"/>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Autofit/>
          </a:bodyPr>
          <a:lstStyle/>
          <a:p>
            <a:pPr marL="0" indent="0">
              <a:buFont typeface="Wingdings" charset="0"/>
              <a:buNone/>
            </a:pPr>
            <a:r>
              <a:rPr lang="en-US" sz="1800" dirty="0">
                <a:solidFill>
                  <a:srgbClr val="7F0055"/>
                </a:solidFill>
                <a:latin typeface="Monaco" charset="0"/>
              </a:rPr>
              <a:t>pubic class</a:t>
            </a:r>
            <a:r>
              <a:rPr lang="en-US" sz="1800" dirty="0">
                <a:solidFill>
                  <a:srgbClr val="000000"/>
                </a:solidFill>
                <a:latin typeface="Monaco" charset="0"/>
              </a:rPr>
              <a:t> </a:t>
            </a:r>
            <a:r>
              <a:rPr lang="en-US" sz="1800" dirty="0" err="1">
                <a:solidFill>
                  <a:srgbClr val="000000"/>
                </a:solidFill>
                <a:latin typeface="Monaco" charset="0"/>
              </a:rPr>
              <a:t>CustomUserDetails</a:t>
            </a:r>
            <a:r>
              <a:rPr lang="en-US" sz="1800" dirty="0">
                <a:solidFill>
                  <a:srgbClr val="000000"/>
                </a:solidFill>
                <a:latin typeface="Monaco" charset="0"/>
              </a:rPr>
              <a:t> </a:t>
            </a:r>
            <a:r>
              <a:rPr lang="en-US" sz="1800" dirty="0">
                <a:solidFill>
                  <a:srgbClr val="7F0055"/>
                </a:solidFill>
                <a:latin typeface="Monaco" charset="0"/>
              </a:rPr>
              <a:t>extends</a:t>
            </a:r>
            <a:r>
              <a:rPr lang="en-US" sz="1800" dirty="0">
                <a:solidFill>
                  <a:srgbClr val="000000"/>
                </a:solidFill>
                <a:latin typeface="Monaco" charset="0"/>
              </a:rPr>
              <a:t> User </a:t>
            </a:r>
            <a:br>
              <a:rPr lang="en-US" sz="1800" dirty="0">
                <a:solidFill>
                  <a:srgbClr val="000000"/>
                </a:solidFill>
                <a:latin typeface="Monaco" charset="0"/>
              </a:rPr>
            </a:br>
            <a:r>
              <a:rPr lang="en-US" sz="1800" dirty="0">
                <a:solidFill>
                  <a:srgbClr val="000000"/>
                </a:solidFill>
                <a:latin typeface="Monaco" charset="0"/>
              </a:rPr>
              <a:t>    </a:t>
            </a:r>
            <a:r>
              <a:rPr lang="en-US" sz="1800" dirty="0">
                <a:solidFill>
                  <a:srgbClr val="7F0055"/>
                </a:solidFill>
                <a:latin typeface="Monaco" charset="0"/>
              </a:rPr>
              <a:t>implements</a:t>
            </a:r>
            <a:r>
              <a:rPr lang="en-US" sz="1800" dirty="0">
                <a:solidFill>
                  <a:srgbClr val="000000"/>
                </a:solidFill>
                <a:latin typeface="Monaco" charset="0"/>
              </a:rPr>
              <a:t> </a:t>
            </a:r>
            <a:r>
              <a:rPr lang="en-US" sz="1800" dirty="0" err="1">
                <a:solidFill>
                  <a:srgbClr val="000000"/>
                </a:solidFill>
                <a:latin typeface="Monaco" charset="0"/>
              </a:rPr>
              <a:t>UserDetails</a:t>
            </a: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  </a:t>
            </a:r>
            <a:r>
              <a:rPr lang="en-US" sz="1800" dirty="0">
                <a:solidFill>
                  <a:srgbClr val="7F0055"/>
                </a:solidFill>
                <a:latin typeface="Monaco" charset="0"/>
              </a:rPr>
              <a:t>public</a:t>
            </a:r>
            <a:r>
              <a:rPr lang="en-US" sz="1800" dirty="0">
                <a:solidFill>
                  <a:srgbClr val="000000"/>
                </a:solidFill>
                <a:latin typeface="Monaco" charset="0"/>
              </a:rPr>
              <a:t> </a:t>
            </a:r>
            <a:r>
              <a:rPr lang="en-US" sz="1800" dirty="0" err="1">
                <a:solidFill>
                  <a:srgbClr val="000000"/>
                </a:solidFill>
                <a:latin typeface="Monaco" charset="0"/>
              </a:rPr>
              <a:t>CustomUserDetails</a:t>
            </a:r>
            <a:r>
              <a:rPr lang="en-US" sz="1800" dirty="0">
                <a:solidFill>
                  <a:srgbClr val="000000"/>
                </a:solidFill>
                <a:latin typeface="Monaco" charset="0"/>
              </a:rPr>
              <a:t>(User u) {</a:t>
            </a:r>
            <a:br>
              <a:rPr lang="en-US" sz="1800" dirty="0">
                <a:solidFill>
                  <a:srgbClr val="000000"/>
                </a:solidFill>
                <a:latin typeface="Monaco" charset="0"/>
              </a:rPr>
            </a:br>
            <a:r>
              <a:rPr lang="en-US" sz="1800" dirty="0">
                <a:solidFill>
                  <a:srgbClr val="000000"/>
                </a:solidFill>
                <a:latin typeface="Monaco" charset="0"/>
              </a:rPr>
              <a:t>    </a:t>
            </a:r>
            <a:r>
              <a:rPr lang="en-US" sz="1800" dirty="0">
                <a:solidFill>
                  <a:srgbClr val="7F0055"/>
                </a:solidFill>
                <a:latin typeface="Monaco" charset="0"/>
              </a:rPr>
              <a:t>super</a:t>
            </a:r>
            <a:r>
              <a:rPr lang="en-US" sz="1800" dirty="0">
                <a:solidFill>
                  <a:srgbClr val="000000"/>
                </a:solidFill>
                <a:latin typeface="Monaco" charset="0"/>
              </a:rPr>
              <a:t>(user);</a:t>
            </a:r>
            <a:br>
              <a:rPr lang="en-US" sz="1800" dirty="0">
                <a:solidFill>
                  <a:srgbClr val="000000"/>
                </a:solidFill>
                <a:latin typeface="Monaco" charset="0"/>
              </a:rPr>
            </a:b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  </a:t>
            </a:r>
            <a:r>
              <a:rPr lang="en-US" sz="1800" dirty="0">
                <a:solidFill>
                  <a:srgbClr val="7F0055"/>
                </a:solidFill>
                <a:latin typeface="Monaco" charset="0"/>
              </a:rPr>
              <a:t>public</a:t>
            </a:r>
            <a:r>
              <a:rPr lang="en-US" sz="1800" dirty="0">
                <a:solidFill>
                  <a:srgbClr val="000000"/>
                </a:solidFill>
                <a:latin typeface="Monaco" charset="0"/>
              </a:rPr>
              <a:t> Collection </a:t>
            </a:r>
            <a:r>
              <a:rPr lang="en-US" sz="1800" dirty="0" err="1">
                <a:solidFill>
                  <a:srgbClr val="000000"/>
                </a:solidFill>
                <a:latin typeface="Monaco" charset="0"/>
              </a:rPr>
              <a:t>getAuthorities</a:t>
            </a:r>
            <a:r>
              <a:rPr lang="en-US" sz="1800" dirty="0">
                <a:solidFill>
                  <a:srgbClr val="000000"/>
                </a:solidFill>
                <a:latin typeface="Monaco" charset="0"/>
              </a:rPr>
              <a:t>() {</a:t>
            </a:r>
            <a:br>
              <a:rPr lang="en-US" sz="1800" dirty="0">
                <a:solidFill>
                  <a:srgbClr val="000000"/>
                </a:solidFill>
                <a:latin typeface="Monaco" charset="0"/>
              </a:rPr>
            </a:br>
            <a:r>
              <a:rPr lang="en-US" sz="1800" dirty="0">
                <a:solidFill>
                  <a:srgbClr val="000000"/>
                </a:solidFill>
                <a:latin typeface="Monaco" charset="0"/>
              </a:rPr>
              <a:t>    </a:t>
            </a:r>
            <a:r>
              <a:rPr lang="en-US" sz="1800" dirty="0">
                <a:solidFill>
                  <a:srgbClr val="7F0055"/>
                </a:solidFill>
                <a:latin typeface="Monaco" charset="0"/>
              </a:rPr>
              <a:t>return</a:t>
            </a:r>
            <a:r>
              <a:rPr lang="en-US" sz="1800" dirty="0">
                <a:solidFill>
                  <a:srgbClr val="000000"/>
                </a:solidFill>
                <a:latin typeface="Monaco" charset="0"/>
              </a:rPr>
              <a:t> </a:t>
            </a:r>
            <a:r>
              <a:rPr lang="en-US" sz="1800" dirty="0" err="1">
                <a:solidFill>
                  <a:srgbClr val="000000"/>
                </a:solidFill>
                <a:latin typeface="Monaco" charset="0"/>
              </a:rPr>
              <a:t>AuthorityUtils.</a:t>
            </a:r>
            <a:r>
              <a:rPr lang="en-US" sz="1800" i="1" dirty="0" err="1">
                <a:solidFill>
                  <a:srgbClr val="000000"/>
                </a:solidFill>
                <a:latin typeface="Monaco" charset="0"/>
              </a:rPr>
              <a:t>createAuthorityList</a:t>
            </a:r>
            <a:r>
              <a:rPr lang="en-US" sz="1800" i="1" dirty="0">
                <a:solidFill>
                  <a:srgbClr val="000000"/>
                </a:solidFill>
                <a:latin typeface="Monaco" charset="0"/>
              </a:rPr>
              <a:t>(</a:t>
            </a:r>
            <a:r>
              <a:rPr lang="en-US" sz="1800" i="1" dirty="0">
                <a:solidFill>
                  <a:srgbClr val="2A00FF"/>
                </a:solidFill>
                <a:latin typeface="Monaco" charset="0"/>
              </a:rPr>
              <a:t>"ROLE_USER"</a:t>
            </a:r>
            <a:r>
              <a:rPr lang="en-US" sz="1800" i="1" dirty="0">
                <a:solidFill>
                  <a:srgbClr val="000000"/>
                </a:solidFill>
                <a:latin typeface="Monaco" charset="0"/>
              </a:rPr>
              <a:t>);</a:t>
            </a:r>
            <a:br>
              <a:rPr lang="en-US" sz="1800" i="1" dirty="0">
                <a:solidFill>
                  <a:srgbClr val="000000"/>
                </a:solidFill>
                <a:latin typeface="Monaco" charset="0"/>
              </a:rPr>
            </a:br>
            <a:r>
              <a:rPr lang="en-US" sz="1800" dirty="0">
                <a:solidFill>
                  <a:srgbClr val="000000"/>
                </a:solidFill>
                <a:latin typeface="Monaco" charset="0"/>
              </a:rPr>
              <a:t>  }</a:t>
            </a:r>
          </a:p>
          <a:p>
            <a:pPr marL="0" indent="0">
              <a:buFont typeface="Wingdings" charset="0"/>
              <a:buNone/>
            </a:pPr>
            <a:r>
              <a:rPr lang="en-US" sz="1800" dirty="0">
                <a:solidFill>
                  <a:srgbClr val="7F0055"/>
                </a:solidFill>
                <a:latin typeface="Monaco" charset="0"/>
              </a:rPr>
              <a:t>  public</a:t>
            </a:r>
            <a:r>
              <a:rPr lang="en-US" sz="1800" dirty="0">
                <a:solidFill>
                  <a:srgbClr val="000000"/>
                </a:solidFill>
                <a:latin typeface="Monaco" charset="0"/>
              </a:rPr>
              <a:t> String </a:t>
            </a:r>
            <a:r>
              <a:rPr lang="en-US" sz="1800" dirty="0" err="1">
                <a:solidFill>
                  <a:srgbClr val="000000"/>
                </a:solidFill>
                <a:latin typeface="Monaco" charset="0"/>
              </a:rPr>
              <a:t>getUsername</a:t>
            </a:r>
            <a:r>
              <a:rPr lang="en-US" sz="1800" dirty="0">
                <a:solidFill>
                  <a:srgbClr val="000000"/>
                </a:solidFill>
                <a:latin typeface="Monaco" charset="0"/>
              </a:rPr>
              <a:t>() {</a:t>
            </a:r>
            <a:br>
              <a:rPr lang="en-US" sz="1800" dirty="0">
                <a:solidFill>
                  <a:srgbClr val="000000"/>
                </a:solidFill>
                <a:latin typeface="Monaco" charset="0"/>
              </a:rPr>
            </a:br>
            <a:r>
              <a:rPr lang="en-US" sz="1800" dirty="0">
                <a:solidFill>
                  <a:srgbClr val="000000"/>
                </a:solidFill>
                <a:latin typeface="Monaco" charset="0"/>
              </a:rPr>
              <a:t>    </a:t>
            </a:r>
            <a:r>
              <a:rPr lang="is-IS" sz="1800" dirty="0">
                <a:solidFill>
                  <a:srgbClr val="7F0055"/>
                </a:solidFill>
                <a:latin typeface="Monaco" charset="0"/>
              </a:rPr>
              <a:t>return</a:t>
            </a:r>
            <a:r>
              <a:rPr lang="is-IS" sz="1800" dirty="0">
                <a:solidFill>
                  <a:srgbClr val="000000"/>
                </a:solidFill>
                <a:latin typeface="Monaco" charset="0"/>
              </a:rPr>
              <a:t> getEmail();</a:t>
            </a:r>
            <a:br>
              <a:rPr lang="is-IS" sz="1800" dirty="0">
                <a:solidFill>
                  <a:srgbClr val="000000"/>
                </a:solidFill>
                <a:latin typeface="Monaco" charset="0"/>
              </a:rPr>
            </a:br>
            <a:r>
              <a:rPr lang="is-IS" sz="1800" dirty="0">
                <a:solidFill>
                  <a:srgbClr val="000000"/>
                </a:solidFill>
                <a:latin typeface="Monaco" charset="0"/>
              </a:rPr>
              <a:t>  }</a:t>
            </a:r>
            <a:endParaRPr lang="en-US" sz="1800" dirty="0">
              <a:solidFill>
                <a:srgbClr val="000000"/>
              </a:solidFill>
              <a:latin typeface="Monaco" charset="0"/>
            </a:endParaRPr>
          </a:p>
          <a:p>
            <a:pPr marL="0" indent="0">
              <a:buFont typeface="Wingdings" charset="0"/>
              <a:buNone/>
            </a:pPr>
            <a:r>
              <a:rPr lang="en-US" sz="1800" dirty="0">
                <a:solidFill>
                  <a:srgbClr val="7F0055"/>
                </a:solidFill>
                <a:latin typeface="Monaco" charset="0"/>
              </a:rPr>
              <a:t>  public</a:t>
            </a:r>
            <a:r>
              <a:rPr lang="en-US" sz="1800" dirty="0">
                <a:solidFill>
                  <a:srgbClr val="000000"/>
                </a:solidFill>
                <a:latin typeface="Monaco" charset="0"/>
              </a:rPr>
              <a:t> </a:t>
            </a:r>
            <a:r>
              <a:rPr lang="en-US" sz="1800" dirty="0" err="1">
                <a:solidFill>
                  <a:srgbClr val="7F0055"/>
                </a:solidFill>
                <a:latin typeface="Monaco" charset="0"/>
              </a:rPr>
              <a:t>boolean</a:t>
            </a:r>
            <a:r>
              <a:rPr lang="en-US" sz="1800" dirty="0">
                <a:solidFill>
                  <a:srgbClr val="000000"/>
                </a:solidFill>
                <a:latin typeface="Monaco" charset="0"/>
              </a:rPr>
              <a:t> </a:t>
            </a:r>
            <a:r>
              <a:rPr lang="en-US" sz="1800" dirty="0" err="1">
                <a:solidFill>
                  <a:srgbClr val="000000"/>
                </a:solidFill>
                <a:latin typeface="Monaco" charset="0"/>
              </a:rPr>
              <a:t>isEnabled</a:t>
            </a:r>
            <a:r>
              <a:rPr lang="en-US" sz="1800" dirty="0">
                <a:solidFill>
                  <a:srgbClr val="000000"/>
                </a:solidFill>
                <a:latin typeface="Monaco" charset="0"/>
              </a:rPr>
              <a:t>() { </a:t>
            </a:r>
            <a:r>
              <a:rPr lang="en-US" sz="1800" dirty="0">
                <a:solidFill>
                  <a:srgbClr val="7F0055"/>
                </a:solidFill>
                <a:latin typeface="Monaco" charset="0"/>
              </a:rPr>
              <a:t>return</a:t>
            </a:r>
            <a:r>
              <a:rPr lang="en-US" sz="1800" dirty="0">
                <a:solidFill>
                  <a:srgbClr val="000000"/>
                </a:solidFill>
                <a:latin typeface="Monaco" charset="0"/>
              </a:rPr>
              <a:t> </a:t>
            </a:r>
            <a:r>
              <a:rPr lang="en-US" sz="1800" dirty="0">
                <a:solidFill>
                  <a:srgbClr val="7F0055"/>
                </a:solidFill>
                <a:latin typeface="Monaco" charset="0"/>
              </a:rPr>
              <a:t>true</a:t>
            </a:r>
            <a:r>
              <a:rPr lang="en-US" sz="1800" dirty="0">
                <a:solidFill>
                  <a:srgbClr val="000000"/>
                </a:solidFill>
                <a:latin typeface="Monaco" charset="0"/>
              </a:rPr>
              <a:t>; }</a:t>
            </a:r>
          </a:p>
          <a:p>
            <a:pPr marL="0" indent="0">
              <a:buFont typeface="Wingdings" charset="0"/>
              <a:buNone/>
            </a:pPr>
            <a:r>
              <a:rPr lang="en-US" sz="1800" dirty="0">
                <a:solidFill>
                  <a:srgbClr val="000000"/>
                </a:solidFill>
                <a:latin typeface="Monaco" charset="0"/>
              </a:rPr>
              <a:t>  ...</a:t>
            </a:r>
            <a:endParaRPr lang="en-US" sz="18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37787745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sz="2000" dirty="0">
                <a:solidFill>
                  <a:srgbClr val="7F0055"/>
                </a:solidFill>
                <a:latin typeface="Monaco" charset="0"/>
              </a:rPr>
              <a:t>public</a:t>
            </a:r>
            <a:r>
              <a:rPr lang="en-US" sz="2000" dirty="0">
                <a:solidFill>
                  <a:srgbClr val="000000"/>
                </a:solidFill>
                <a:latin typeface="Monaco" charset="0"/>
              </a:rPr>
              <a:t> </a:t>
            </a:r>
            <a:r>
              <a:rPr lang="en-US" sz="2000" dirty="0" err="1">
                <a:solidFill>
                  <a:srgbClr val="000000"/>
                </a:solidFill>
                <a:latin typeface="Monaco" charset="0"/>
              </a:rPr>
              <a:t>UserDetails</a:t>
            </a:r>
            <a:r>
              <a:rPr lang="en-US" sz="2000" dirty="0">
                <a:solidFill>
                  <a:srgbClr val="000000"/>
                </a:solidFill>
                <a:latin typeface="Monaco" charset="0"/>
              </a:rPr>
              <a:t> </a:t>
            </a:r>
            <a:r>
              <a:rPr lang="en-US" sz="2000" dirty="0" err="1">
                <a:solidFill>
                  <a:srgbClr val="000000"/>
                </a:solidFill>
                <a:latin typeface="Monaco" charset="0"/>
              </a:rPr>
              <a:t>loadUserByUsername</a:t>
            </a:r>
            <a:r>
              <a:rPr lang="en-US" sz="2000" dirty="0">
                <a:solidFill>
                  <a:srgbClr val="000000"/>
                </a:solidFill>
                <a:latin typeface="Monaco" charset="0"/>
              </a:rPr>
              <a:t>(String username)</a:t>
            </a:r>
            <a:br>
              <a:rPr lang="en-US" sz="2000" dirty="0">
                <a:solidFill>
                  <a:srgbClr val="000000"/>
                </a:solidFill>
                <a:latin typeface="Monaco" charset="0"/>
              </a:rPr>
            </a:br>
            <a:r>
              <a:rPr lang="en-US" sz="2000" dirty="0">
                <a:solidFill>
                  <a:srgbClr val="000000"/>
                </a:solidFill>
                <a:latin typeface="Monaco" charset="0"/>
              </a:rPr>
              <a:t>        </a:t>
            </a:r>
            <a:r>
              <a:rPr lang="en-US" sz="2000" dirty="0">
                <a:solidFill>
                  <a:srgbClr val="7F0055"/>
                </a:solidFill>
                <a:latin typeface="Monaco" charset="0"/>
              </a:rPr>
              <a:t>throws</a:t>
            </a:r>
            <a:r>
              <a:rPr lang="en-US" sz="2000" dirty="0">
                <a:solidFill>
                  <a:srgbClr val="000000"/>
                </a:solidFill>
                <a:latin typeface="Monaco" charset="0"/>
              </a:rPr>
              <a:t> </a:t>
            </a:r>
            <a:r>
              <a:rPr lang="en-US" sz="2000" dirty="0" err="1">
                <a:solidFill>
                  <a:srgbClr val="000000"/>
                </a:solidFill>
                <a:latin typeface="Monaco" charset="0"/>
              </a:rPr>
              <a:t>UsernameNotFoundException</a:t>
            </a:r>
            <a:r>
              <a:rPr lang="en-US" sz="2000" dirty="0">
                <a:solidFill>
                  <a:srgbClr val="000000"/>
                </a:solidFill>
                <a:latin typeface="Monaco" charset="0"/>
              </a:rPr>
              <a:t> {</a:t>
            </a:r>
          </a:p>
          <a:p>
            <a:pPr marL="0" indent="0">
              <a:buFont typeface="Wingdings" charset="0"/>
              <a:buNone/>
            </a:pPr>
            <a:r>
              <a:rPr lang="en-US" sz="2000" dirty="0">
                <a:solidFill>
                  <a:srgbClr val="000000"/>
                </a:solidFill>
                <a:latin typeface="Monaco" charset="0"/>
              </a:rPr>
              <a:t>    User user = </a:t>
            </a:r>
            <a:r>
              <a:rPr lang="en-US" sz="2000" dirty="0" err="1">
                <a:solidFill>
                  <a:srgbClr val="0000C0"/>
                </a:solidFill>
                <a:latin typeface="Monaco" charset="0"/>
              </a:rPr>
              <a:t>userRepository</a:t>
            </a:r>
            <a:r>
              <a:rPr lang="en-US" sz="2000" dirty="0" err="1">
                <a:solidFill>
                  <a:srgbClr val="000000"/>
                </a:solidFill>
                <a:latin typeface="Monaco" charset="0"/>
              </a:rPr>
              <a:t>.findByEmail</a:t>
            </a:r>
            <a:r>
              <a:rPr lang="en-US" sz="2000" dirty="0">
                <a:solidFill>
                  <a:srgbClr val="000000"/>
                </a:solidFill>
                <a:latin typeface="Monaco" charset="0"/>
              </a:rPr>
              <a:t>(username);</a:t>
            </a:r>
            <a:br>
              <a:rPr lang="en-US" sz="2000" dirty="0">
                <a:solidFill>
                  <a:srgbClr val="000000"/>
                </a:solidFill>
                <a:latin typeface="Monaco" charset="0"/>
              </a:rPr>
            </a:br>
            <a:r>
              <a:rPr lang="hu-HU" sz="2000" dirty="0">
                <a:solidFill>
                  <a:srgbClr val="000000"/>
                </a:solidFill>
                <a:latin typeface="Monaco" charset="0"/>
              </a:rPr>
              <a:t>    </a:t>
            </a:r>
            <a:r>
              <a:rPr lang="hu-HU" sz="2000" dirty="0">
                <a:solidFill>
                  <a:srgbClr val="7F0055"/>
                </a:solidFill>
                <a:latin typeface="Monaco" charset="0"/>
              </a:rPr>
              <a:t>if</a:t>
            </a:r>
            <a:r>
              <a:rPr lang="hu-HU" sz="2000" dirty="0">
                <a:solidFill>
                  <a:srgbClr val="000000"/>
                </a:solidFill>
                <a:latin typeface="Monaco" charset="0"/>
              </a:rPr>
              <a:t>(user == </a:t>
            </a:r>
            <a:r>
              <a:rPr lang="hu-HU" sz="2000" dirty="0">
                <a:solidFill>
                  <a:srgbClr val="7F0055"/>
                </a:solidFill>
                <a:latin typeface="Monaco" charset="0"/>
              </a:rPr>
              <a:t>null</a:t>
            </a:r>
            <a:r>
              <a:rPr lang="hu-HU" sz="2000" dirty="0">
                <a:solidFill>
                  <a:srgbClr val="000000"/>
                </a:solidFill>
                <a:latin typeface="Monaco" charset="0"/>
              </a:rPr>
              <a:t>) {</a:t>
            </a:r>
            <a:br>
              <a:rPr lang="hu-HU" sz="2000" dirty="0">
                <a:solidFill>
                  <a:srgbClr val="000000"/>
                </a:solidFill>
                <a:latin typeface="Monaco" charset="0"/>
              </a:rPr>
            </a:br>
            <a:r>
              <a:rPr lang="en-US" sz="2000" dirty="0">
                <a:solidFill>
                  <a:srgbClr val="000000"/>
                </a:solidFill>
                <a:latin typeface="Monaco" charset="0"/>
              </a:rPr>
              <a:t>        </a:t>
            </a:r>
            <a:r>
              <a:rPr lang="en-US" sz="2000" dirty="0">
                <a:solidFill>
                  <a:srgbClr val="7F0055"/>
                </a:solidFill>
                <a:latin typeface="Monaco" charset="0"/>
              </a:rPr>
              <a:t>throw</a:t>
            </a:r>
            <a:r>
              <a:rPr lang="en-US" sz="2000" dirty="0">
                <a:solidFill>
                  <a:srgbClr val="000000"/>
                </a:solidFill>
                <a:latin typeface="Monaco" charset="0"/>
              </a:rPr>
              <a:t> </a:t>
            </a:r>
            <a:r>
              <a:rPr lang="en-US" sz="2000" dirty="0">
                <a:solidFill>
                  <a:srgbClr val="7F0055"/>
                </a:solidFill>
                <a:latin typeface="Monaco" charset="0"/>
              </a:rPr>
              <a:t>new</a:t>
            </a:r>
            <a:r>
              <a:rPr lang="en-US" sz="2000" dirty="0">
                <a:solidFill>
                  <a:srgbClr val="000000"/>
                </a:solidFill>
                <a:latin typeface="Monaco" charset="0"/>
              </a:rPr>
              <a:t> </a:t>
            </a:r>
            <a:r>
              <a:rPr lang="en-US" sz="2000" dirty="0" err="1">
                <a:solidFill>
                  <a:srgbClr val="000000"/>
                </a:solidFill>
                <a:latin typeface="Monaco" charset="0"/>
              </a:rPr>
              <a:t>UsernameNotFoundException</a:t>
            </a:r>
            <a:r>
              <a:rPr lang="en-US" sz="2000" dirty="0">
                <a:solidFill>
                  <a:srgbClr val="000000"/>
                </a:solidFill>
                <a:latin typeface="Monaco" charset="0"/>
              </a:rPr>
              <a:t>(</a:t>
            </a:r>
            <a:r>
              <a:rPr lang="en-US" sz="2000" dirty="0">
                <a:solidFill>
                  <a:srgbClr val="2A00FF"/>
                </a:solidFill>
                <a:latin typeface="Monaco" charset="0"/>
              </a:rPr>
              <a:t>…</a:t>
            </a:r>
            <a:r>
              <a:rPr lang="en-US" sz="2000" dirty="0">
                <a:solidFill>
                  <a:srgbClr val="000000"/>
                </a:solidFill>
                <a:latin typeface="Monaco" charset="0"/>
              </a:rPr>
              <a:t>);</a:t>
            </a:r>
            <a:br>
              <a:rPr lang="en-US" sz="2000" dirty="0">
                <a:solidFill>
                  <a:srgbClr val="000000"/>
                </a:solidFill>
                <a:latin typeface="Monaco" charset="0"/>
              </a:rPr>
            </a:br>
            <a:r>
              <a:rPr lang="en-US" sz="2000" dirty="0">
                <a:solidFill>
                  <a:srgbClr val="000000"/>
                </a:solidFill>
                <a:latin typeface="Monaco" charset="0"/>
              </a:rPr>
              <a:t>    }</a:t>
            </a:r>
          </a:p>
          <a:p>
            <a:pPr marL="0" indent="0">
              <a:buFont typeface="Wingdings" charset="0"/>
              <a:buNone/>
            </a:pPr>
            <a:r>
              <a:rPr lang="en-US" sz="2000" dirty="0">
                <a:solidFill>
                  <a:srgbClr val="000000"/>
                </a:solidFill>
                <a:latin typeface="Monaco" charset="0"/>
              </a:rPr>
              <a:t>    </a:t>
            </a:r>
            <a:r>
              <a:rPr lang="en-US" sz="2000" dirty="0">
                <a:solidFill>
                  <a:srgbClr val="7F0055"/>
                </a:solidFill>
                <a:latin typeface="Monaco" charset="0"/>
              </a:rPr>
              <a:t>return</a:t>
            </a:r>
            <a:r>
              <a:rPr lang="en-US" sz="2000" dirty="0">
                <a:solidFill>
                  <a:srgbClr val="000000"/>
                </a:solidFill>
                <a:latin typeface="Monaco" charset="0"/>
              </a:rPr>
              <a:t> </a:t>
            </a:r>
            <a:r>
              <a:rPr lang="en-US" sz="2000" dirty="0">
                <a:solidFill>
                  <a:srgbClr val="7F0055"/>
                </a:solidFill>
                <a:latin typeface="Monaco" charset="0"/>
              </a:rPr>
              <a:t>new</a:t>
            </a:r>
            <a:r>
              <a:rPr lang="en-US" sz="2000" dirty="0">
                <a:solidFill>
                  <a:srgbClr val="000000"/>
                </a:solidFill>
                <a:latin typeface="Monaco" charset="0"/>
              </a:rPr>
              <a:t> </a:t>
            </a:r>
            <a:r>
              <a:rPr lang="en-US" sz="2000" dirty="0" err="1">
                <a:solidFill>
                  <a:srgbClr val="000000"/>
                </a:solidFill>
                <a:latin typeface="Monaco" charset="0"/>
              </a:rPr>
              <a:t>CustomUserDetails</a:t>
            </a:r>
            <a:r>
              <a:rPr lang="en-US" sz="2000" dirty="0">
                <a:solidFill>
                  <a:srgbClr val="000000"/>
                </a:solidFill>
                <a:latin typeface="Monaco" charset="0"/>
              </a:rPr>
              <a:t>(user);</a:t>
            </a:r>
          </a:p>
          <a:p>
            <a:pPr marL="0" indent="0">
              <a:buFont typeface="Wingdings" charset="0"/>
              <a:buNone/>
            </a:pPr>
            <a:r>
              <a:rPr lang="en-US" sz="2000" dirty="0">
                <a:solidFill>
                  <a:srgbClr val="000000"/>
                </a:solidFill>
                <a:latin typeface="Monaco" charset="0"/>
              </a:rPr>
              <a:t>}</a:t>
            </a:r>
            <a:endParaRPr lang="en-US" sz="20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2680861759"/>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p:cNvSpPr>
            <a:spLocks noChangeArrowheads="1"/>
          </p:cNvSpPr>
          <p:nvPr/>
        </p:nvSpPr>
        <p:spPr bwMode="auto">
          <a:xfrm>
            <a:off x="914400" y="3012281"/>
            <a:ext cx="7619999" cy="321469"/>
          </a:xfrm>
          <a:prstGeom prst="rect">
            <a:avLst/>
          </a:prstGeom>
          <a:solidFill>
            <a:srgbClr val="FFFF00">
              <a:alpha val="59999"/>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95234" name="Rectangle 1"/>
          <p:cNvSpPr>
            <a:spLocks noChangeArrowheads="1"/>
          </p:cNvSpPr>
          <p:nvPr/>
        </p:nvSpPr>
        <p:spPr bwMode="auto">
          <a:xfrm>
            <a:off x="914400" y="1869281"/>
            <a:ext cx="7543800" cy="321469"/>
          </a:xfrm>
          <a:prstGeom prst="rect">
            <a:avLst/>
          </a:prstGeom>
          <a:solidFill>
            <a:srgbClr val="FFFF00">
              <a:alpha val="59999"/>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95235" name="Rectangle 11"/>
          <p:cNvSpPr>
            <a:spLocks noGrp="1" noChangeArrowheads="1"/>
          </p:cNvSpPr>
          <p:nvPr>
            <p:ph sz="quarter" idx="10"/>
          </p:nvPr>
        </p:nvSpPr>
        <p:spPr>
          <a:xfrm>
            <a:off x="381000" y="584597"/>
            <a:ext cx="8537575" cy="3663553"/>
          </a:xfrm>
          <a:ln>
            <a:solidFill>
              <a:schemeClr val="bg2"/>
            </a:solidFill>
            <a:miter lim="800000"/>
            <a:headEnd/>
            <a:tailEnd/>
          </a:ln>
        </p:spPr>
        <p:txBody>
          <a:bodyPr lIns="182880" tIns="137160" rIns="91440" bIns="137160"/>
          <a:lstStyle/>
          <a:p>
            <a:pPr marL="0" indent="0">
              <a:buFont typeface="Wingdings" charset="0"/>
              <a:buNone/>
            </a:pPr>
            <a:r>
              <a:rPr lang="en-US" dirty="0">
                <a:solidFill>
                  <a:srgbClr val="646464"/>
                </a:solidFill>
                <a:latin typeface="Monaco" charset="0"/>
              </a:rPr>
              <a:t>@</a:t>
            </a:r>
            <a:r>
              <a:rPr lang="en-US" dirty="0" err="1">
                <a:solidFill>
                  <a:srgbClr val="646464"/>
                </a:solidFill>
                <a:latin typeface="Monaco" charset="0"/>
              </a:rPr>
              <a:t>Autowired</a:t>
            </a:r>
            <a:r>
              <a:rPr lang="en-US" dirty="0">
                <a:solidFill>
                  <a:srgbClr val="646464"/>
                </a:solidFill>
                <a:latin typeface="Monaco" charset="0"/>
              </a:rPr>
              <a:t/>
            </a:r>
            <a:br>
              <a:rPr lang="en-US" dirty="0">
                <a:solidFill>
                  <a:srgbClr val="646464"/>
                </a:solidFill>
                <a:latin typeface="Monaco" charset="0"/>
              </a:rPr>
            </a:br>
            <a:r>
              <a:rPr lang="en-US" dirty="0">
                <a:solidFill>
                  <a:srgbClr val="7F0055"/>
                </a:solidFill>
                <a:latin typeface="Monaco" charset="0"/>
              </a:rPr>
              <a:t>public</a:t>
            </a:r>
            <a:r>
              <a:rPr lang="en-US" dirty="0">
                <a:solidFill>
                  <a:srgbClr val="000000"/>
                </a:solidFill>
                <a:latin typeface="Monaco" charset="0"/>
              </a:rPr>
              <a:t> </a:t>
            </a:r>
            <a:r>
              <a:rPr lang="en-US" dirty="0">
                <a:solidFill>
                  <a:srgbClr val="7F0055"/>
                </a:solidFill>
                <a:latin typeface="Monaco" charset="0"/>
              </a:rPr>
              <a:t>void</a:t>
            </a:r>
            <a:r>
              <a:rPr lang="en-US" dirty="0">
                <a:solidFill>
                  <a:srgbClr val="000000"/>
                </a:solidFill>
                <a:latin typeface="Monaco" charset="0"/>
              </a:rPr>
              <a:t> </a:t>
            </a:r>
            <a:r>
              <a:rPr lang="en-US" dirty="0" err="1">
                <a:solidFill>
                  <a:srgbClr val="000000"/>
                </a:solidFill>
                <a:latin typeface="Monaco" charset="0"/>
              </a:rPr>
              <a:t>configureGlobal</a:t>
            </a:r>
            <a:r>
              <a:rPr lang="en-US" dirty="0">
                <a:solidFill>
                  <a:srgbClr val="000000"/>
                </a:solidFill>
                <a:latin typeface="Monaco" charset="0"/>
              </a:rPr>
              <a:t>(</a:t>
            </a:r>
            <a:br>
              <a:rPr lang="en-US" dirty="0">
                <a:solidFill>
                  <a:srgbClr val="000000"/>
                </a:solidFill>
                <a:latin typeface="Monaco" charset="0"/>
              </a:rPr>
            </a:br>
            <a:r>
              <a:rPr lang="en-US" dirty="0">
                <a:solidFill>
                  <a:srgbClr val="000000"/>
                </a:solidFill>
                <a:latin typeface="Monaco" charset="0"/>
              </a:rPr>
              <a:t>    </a:t>
            </a:r>
            <a:r>
              <a:rPr lang="en-US" dirty="0" err="1">
                <a:solidFill>
                  <a:srgbClr val="000000"/>
                </a:solidFill>
                <a:latin typeface="Monaco" charset="0"/>
              </a:rPr>
              <a:t>AuthenticationManagerBuilder</a:t>
            </a:r>
            <a:r>
              <a:rPr lang="en-US" dirty="0">
                <a:solidFill>
                  <a:srgbClr val="000000"/>
                </a:solidFill>
                <a:latin typeface="Monaco" charset="0"/>
              </a:rPr>
              <a:t> </a:t>
            </a:r>
            <a:r>
              <a:rPr lang="en-US" dirty="0" err="1">
                <a:solidFill>
                  <a:srgbClr val="000000"/>
                </a:solidFill>
                <a:latin typeface="Monaco" charset="0"/>
              </a:rPr>
              <a:t>auth</a:t>
            </a:r>
            <a:r>
              <a:rPr lang="en-US" dirty="0">
                <a:solidFill>
                  <a:srgbClr val="000000"/>
                </a:solidFill>
                <a:latin typeface="Monaco" charset="0"/>
              </a:rPr>
              <a:t>,</a:t>
            </a:r>
            <a:br>
              <a:rPr lang="en-US" dirty="0">
                <a:solidFill>
                  <a:srgbClr val="000000"/>
                </a:solidFill>
                <a:latin typeface="Monaco" charset="0"/>
              </a:rPr>
            </a:br>
            <a:r>
              <a:rPr lang="en-US" dirty="0">
                <a:solidFill>
                  <a:srgbClr val="000000"/>
                </a:solidFill>
                <a:latin typeface="Monaco" charset="0"/>
              </a:rPr>
              <a:t>    </a:t>
            </a:r>
            <a:r>
              <a:rPr lang="en-US" dirty="0" err="1">
                <a:solidFill>
                  <a:srgbClr val="000000"/>
                </a:solidFill>
                <a:latin typeface="Monaco" charset="0"/>
              </a:rPr>
              <a:t>UserDetailsService</a:t>
            </a:r>
            <a:r>
              <a:rPr lang="en-US" dirty="0">
                <a:solidFill>
                  <a:srgbClr val="000000"/>
                </a:solidFill>
                <a:latin typeface="Monaco" charset="0"/>
              </a:rPr>
              <a:t> </a:t>
            </a:r>
            <a:r>
              <a:rPr lang="en-US" dirty="0" err="1">
                <a:solidFill>
                  <a:srgbClr val="000000"/>
                </a:solidFill>
                <a:latin typeface="Monaco" charset="0"/>
              </a:rPr>
              <a:t>userDetailsService</a:t>
            </a:r>
            <a:r>
              <a:rPr lang="en-US" dirty="0">
                <a:solidFill>
                  <a:srgbClr val="000000"/>
                </a:solidFill>
                <a:latin typeface="Monaco" charset="0"/>
              </a:rPr>
              <a:t>)</a:t>
            </a:r>
            <a:br>
              <a:rPr lang="en-US" dirty="0">
                <a:solidFill>
                  <a:srgbClr val="000000"/>
                </a:solidFill>
                <a:latin typeface="Monaco" charset="0"/>
              </a:rPr>
            </a:br>
            <a:r>
              <a:rPr lang="en-US" dirty="0">
                <a:solidFill>
                  <a:srgbClr val="000000"/>
                </a:solidFill>
                <a:latin typeface="Monaco" charset="0"/>
              </a:rPr>
              <a:t>      </a:t>
            </a:r>
            <a:r>
              <a:rPr lang="en-US" dirty="0">
                <a:solidFill>
                  <a:srgbClr val="7F0055"/>
                </a:solidFill>
                <a:latin typeface="Monaco" charset="0"/>
              </a:rPr>
              <a:t>throws</a:t>
            </a:r>
            <a:r>
              <a:rPr lang="en-US" dirty="0">
                <a:solidFill>
                  <a:srgbClr val="000000"/>
                </a:solidFill>
                <a:latin typeface="Monaco" charset="0"/>
              </a:rPr>
              <a:t> Exception {</a:t>
            </a:r>
          </a:p>
          <a:p>
            <a:pPr marL="0" indent="0">
              <a:buFont typeface="Wingdings" charset="0"/>
              <a:buNone/>
            </a:pPr>
            <a:r>
              <a:rPr lang="en-US" dirty="0">
                <a:solidFill>
                  <a:srgbClr val="000000"/>
                </a:solidFill>
                <a:latin typeface="Monaco" charset="0"/>
              </a:rPr>
              <a:t>  </a:t>
            </a:r>
            <a:r>
              <a:rPr lang="en-US" dirty="0" err="1">
                <a:solidFill>
                  <a:srgbClr val="000000"/>
                </a:solidFill>
                <a:latin typeface="Monaco" charset="0"/>
              </a:rPr>
              <a:t>auth</a:t>
            </a:r>
            <a:r>
              <a:rPr lang="en-US" dirty="0">
                <a:solidFill>
                  <a:srgbClr val="000000"/>
                </a:solidFill>
                <a:latin typeface="Monaco" charset="0"/>
              </a:rPr>
              <a:t/>
            </a:r>
            <a:br>
              <a:rPr lang="en-US" dirty="0">
                <a:solidFill>
                  <a:srgbClr val="000000"/>
                </a:solidFill>
                <a:latin typeface="Monaco" charset="0"/>
              </a:rPr>
            </a:br>
            <a:r>
              <a:rPr lang="en-US" dirty="0">
                <a:solidFill>
                  <a:srgbClr val="000000"/>
                </a:solidFill>
                <a:latin typeface="Monaco" charset="0"/>
              </a:rPr>
              <a:t>    .</a:t>
            </a:r>
            <a:r>
              <a:rPr lang="en-US" dirty="0" err="1">
                <a:solidFill>
                  <a:srgbClr val="000000"/>
                </a:solidFill>
                <a:latin typeface="Monaco" charset="0"/>
              </a:rPr>
              <a:t>userDetailsService</a:t>
            </a:r>
            <a:r>
              <a:rPr lang="en-US" dirty="0">
                <a:solidFill>
                  <a:srgbClr val="000000"/>
                </a:solidFill>
                <a:latin typeface="Monaco" charset="0"/>
              </a:rPr>
              <a:t>(</a:t>
            </a:r>
            <a:r>
              <a:rPr lang="en-US" dirty="0" err="1">
                <a:solidFill>
                  <a:srgbClr val="000000"/>
                </a:solidFill>
                <a:latin typeface="Monaco" charset="0"/>
              </a:rPr>
              <a:t>userDetailsService</a:t>
            </a: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a:t>
            </a:r>
            <a:endParaRPr lang="en-US" dirty="0">
              <a:latin typeface="Arial" charset="0"/>
            </a:endParaRPr>
          </a:p>
        </p:txBody>
      </p:sp>
    </p:spTree>
    <p:extLst>
      <p:ext uri="{BB962C8B-B14F-4D97-AF65-F5344CB8AC3E}">
        <p14:creationId xmlns:p14="http://schemas.microsoft.com/office/powerpoint/2010/main" val="21948102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Authentication and Authorization</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User</a:t>
            </a:r>
          </a:p>
          <a:p>
            <a:r>
              <a:rPr lang="en-IN" b="1" dirty="0" smtClean="0"/>
              <a:t>Credentials</a:t>
            </a:r>
          </a:p>
          <a:p>
            <a:r>
              <a:rPr lang="en-IN" b="1" dirty="0" smtClean="0"/>
              <a:t>Role</a:t>
            </a:r>
          </a:p>
          <a:p>
            <a:r>
              <a:rPr lang="en-IN" b="1" dirty="0"/>
              <a:t>Resource</a:t>
            </a:r>
          </a:p>
          <a:p>
            <a:pPr marL="400050" lvl="1" indent="0">
              <a:buNone/>
            </a:pPr>
            <a:r>
              <a:rPr lang="en-IN" sz="1400" b="1" dirty="0" smtClean="0"/>
              <a:t>(</a:t>
            </a:r>
            <a:r>
              <a:rPr lang="en-IN" sz="1400" b="1" dirty="0"/>
              <a:t>Any part of applicati</a:t>
            </a:r>
            <a:r>
              <a:rPr lang="en-IN" sz="1400" b="1" dirty="0" smtClean="0"/>
              <a:t>on to be </a:t>
            </a:r>
            <a:r>
              <a:rPr lang="en-IN" sz="1400" b="1" dirty="0" err="1" smtClean="0"/>
              <a:t>securelyaccessed</a:t>
            </a:r>
            <a:r>
              <a:rPr lang="en-IN" sz="1400" b="1" dirty="0" smtClean="0"/>
              <a:t>,  ex., </a:t>
            </a:r>
            <a:r>
              <a:rPr lang="en-IN" sz="1400" dirty="0"/>
              <a:t>a URL, a business method, or a </a:t>
            </a:r>
            <a:r>
              <a:rPr lang="en-IN" sz="1400" dirty="0" smtClean="0"/>
              <a:t>particular</a:t>
            </a:r>
          </a:p>
          <a:p>
            <a:pPr marL="400050" lvl="1" indent="0">
              <a:buNone/>
            </a:pPr>
            <a:r>
              <a:rPr lang="en-IN" sz="1400" dirty="0" smtClean="0"/>
              <a:t> </a:t>
            </a:r>
            <a:r>
              <a:rPr lang="en-IN" sz="1400" dirty="0"/>
              <a:t>business object</a:t>
            </a:r>
            <a:r>
              <a:rPr lang="en-IN" sz="1400" dirty="0" smtClean="0"/>
              <a:t>.)</a:t>
            </a:r>
          </a:p>
          <a:p>
            <a:pPr marL="342900" lvl="1" indent="-342900"/>
            <a:r>
              <a:rPr lang="en-IN" sz="2200" b="1" dirty="0" smtClean="0"/>
              <a:t>Permissions</a:t>
            </a:r>
          </a:p>
          <a:p>
            <a:pPr marL="342900" lvl="1" indent="-342900"/>
            <a:r>
              <a:rPr lang="en-IN" sz="2400" b="1" dirty="0" smtClean="0"/>
              <a:t>Encryption</a:t>
            </a:r>
          </a:p>
          <a:p>
            <a:pPr marL="742950" lvl="2" indent="-342900"/>
            <a:r>
              <a:rPr lang="en-IN" sz="2200" b="1" dirty="0"/>
              <a:t>One-way </a:t>
            </a:r>
            <a:r>
              <a:rPr lang="en-IN" sz="2200" b="1" dirty="0" smtClean="0"/>
              <a:t>encryption</a:t>
            </a:r>
          </a:p>
          <a:p>
            <a:pPr marL="742950" lvl="2" indent="-342900"/>
            <a:r>
              <a:rPr lang="en-IN" sz="2200" b="1" dirty="0"/>
              <a:t>Symmetric </a:t>
            </a:r>
            <a:r>
              <a:rPr lang="en-IN" sz="2200" b="1" dirty="0" smtClean="0"/>
              <a:t>encryption</a:t>
            </a:r>
          </a:p>
          <a:p>
            <a:pPr marL="742950" lvl="2" indent="-342900"/>
            <a:r>
              <a:rPr lang="en-IN" sz="2000" b="1" dirty="0"/>
              <a:t>Public key cryptography</a:t>
            </a:r>
          </a:p>
        </p:txBody>
      </p:sp>
      <p:sp>
        <p:nvSpPr>
          <p:cNvPr id="4" name="Slide Number Placeholder 3"/>
          <p:cNvSpPr>
            <a:spLocks noGrp="1"/>
          </p:cNvSpPr>
          <p:nvPr>
            <p:ph type="sldNum" sz="quarter" idx="12"/>
          </p:nvPr>
        </p:nvSpPr>
        <p:spPr/>
        <p:txBody>
          <a:bodyPr/>
          <a:lstStyle/>
          <a:p>
            <a:fld id="{3CA7D8A6-1136-4C38-ADB5-83A54ED516A9}" type="slidenum">
              <a:rPr lang="en-US" smtClean="0"/>
              <a:t>8</a:t>
            </a:fld>
            <a:endParaRPr lang="en-US" dirty="0"/>
          </a:p>
        </p:txBody>
      </p:sp>
    </p:spTree>
    <p:extLst>
      <p:ext uri="{BB962C8B-B14F-4D97-AF65-F5344CB8AC3E}">
        <p14:creationId xmlns:p14="http://schemas.microsoft.com/office/powerpoint/2010/main" val="185183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?.name}"</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Tree>
    <p:extLst>
      <p:ext uri="{BB962C8B-B14F-4D97-AF65-F5344CB8AC3E}">
        <p14:creationId xmlns:p14="http://schemas.microsoft.com/office/powerpoint/2010/main" val="447101965"/>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?.name}"</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
        <p:nvSpPr>
          <p:cNvPr id="99331" name="Rectangle 1"/>
          <p:cNvSpPr>
            <a:spLocks noChangeArrowheads="1"/>
          </p:cNvSpPr>
          <p:nvPr/>
        </p:nvSpPr>
        <p:spPr bwMode="auto">
          <a:xfrm>
            <a:off x="838200" y="1276350"/>
            <a:ext cx="5333999" cy="2286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3" name="Oval Callout 2"/>
          <p:cNvSpPr/>
          <p:nvPr/>
        </p:nvSpPr>
        <p:spPr bwMode="auto">
          <a:xfrm>
            <a:off x="362874" y="1726860"/>
            <a:ext cx="7966722" cy="2140290"/>
          </a:xfrm>
          <a:prstGeom prst="wedgeEllipseCallout">
            <a:avLst>
              <a:gd name="adj1" fmla="val -18763"/>
              <a:gd name="adj2" fmla="val -55997"/>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a:t>
            </a:r>
            <a:r>
              <a:rPr lang="en-US" sz="1800" b="1" dirty="0" err="1">
                <a:solidFill>
                  <a:srgbClr val="000000"/>
                </a:solidFill>
                <a:highlight>
                  <a:srgbClr val="E8F2FE"/>
                </a:highlight>
                <a:latin typeface="Monaco"/>
              </a:rPr>
              <a:t>HttpServletRequest</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Principal </a:t>
            </a:r>
            <a:r>
              <a:rPr lang="en-US" sz="1800" b="1" dirty="0" err="1">
                <a:solidFill>
                  <a:srgbClr val="000000"/>
                </a:solidFill>
                <a:highlight>
                  <a:srgbClr val="E8F2FE"/>
                </a:highlight>
                <a:latin typeface="Monaco"/>
              </a:rPr>
              <a:t>getUserPrincipal</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Tree>
    <p:extLst>
      <p:ext uri="{BB962C8B-B14F-4D97-AF65-F5344CB8AC3E}">
        <p14:creationId xmlns:p14="http://schemas.microsoft.com/office/powerpoint/2010/main" val="879844986"/>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?.name}"</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
        <p:nvSpPr>
          <p:cNvPr id="3" name="Oval Callout 2"/>
          <p:cNvSpPr/>
          <p:nvPr/>
        </p:nvSpPr>
        <p:spPr bwMode="auto">
          <a:xfrm>
            <a:off x="362874" y="1726860"/>
            <a:ext cx="7966722" cy="2140290"/>
          </a:xfrm>
          <a:prstGeom prst="wedgeEllipseCallout">
            <a:avLst>
              <a:gd name="adj1" fmla="val -18763"/>
              <a:gd name="adj2" fmla="val -55997"/>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a:t>
            </a:r>
            <a:r>
              <a:rPr lang="en-US" sz="1800" b="1" dirty="0" err="1">
                <a:solidFill>
                  <a:srgbClr val="000000"/>
                </a:solidFill>
                <a:highlight>
                  <a:srgbClr val="E8F2FE"/>
                </a:highlight>
                <a:latin typeface="Monaco"/>
              </a:rPr>
              <a:t>HttpServletRequest</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(Authentication) Principal </a:t>
            </a:r>
            <a:r>
              <a:rPr lang="en-US" sz="1800" b="1" dirty="0" err="1">
                <a:solidFill>
                  <a:srgbClr val="000000"/>
                </a:solidFill>
                <a:highlight>
                  <a:srgbClr val="E8F2FE"/>
                </a:highlight>
                <a:latin typeface="Monaco"/>
              </a:rPr>
              <a:t>getUserPrincipal</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
        <p:nvSpPr>
          <p:cNvPr id="6" name="Rectangle 1"/>
          <p:cNvSpPr>
            <a:spLocks noChangeArrowheads="1"/>
          </p:cNvSpPr>
          <p:nvPr/>
        </p:nvSpPr>
        <p:spPr bwMode="auto">
          <a:xfrm>
            <a:off x="838200" y="1276350"/>
            <a:ext cx="5333999" cy="2286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Tree>
    <p:extLst>
      <p:ext uri="{BB962C8B-B14F-4D97-AF65-F5344CB8AC3E}">
        <p14:creationId xmlns:p14="http://schemas.microsoft.com/office/powerpoint/2010/main" val="26715372"/>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?.principal}"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
        <p:nvSpPr>
          <p:cNvPr id="103427" name="Rectangle 1"/>
          <p:cNvSpPr>
            <a:spLocks noChangeArrowheads="1"/>
          </p:cNvSpPr>
          <p:nvPr/>
        </p:nvSpPr>
        <p:spPr bwMode="auto">
          <a:xfrm>
            <a:off x="4038600" y="1200150"/>
            <a:ext cx="4006850" cy="3048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3" name="Oval Callout 2"/>
          <p:cNvSpPr/>
          <p:nvPr/>
        </p:nvSpPr>
        <p:spPr bwMode="auto">
          <a:xfrm>
            <a:off x="362874" y="1803060"/>
            <a:ext cx="7966722" cy="2140290"/>
          </a:xfrm>
          <a:prstGeom prst="wedgeEllipseCallout">
            <a:avLst>
              <a:gd name="adj1" fmla="val 8566"/>
              <a:gd name="adj2" fmla="val -61199"/>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Authentication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Object </a:t>
            </a:r>
            <a:r>
              <a:rPr lang="en-US" sz="1800" b="1" dirty="0" err="1">
                <a:solidFill>
                  <a:srgbClr val="000000"/>
                </a:solidFill>
                <a:highlight>
                  <a:srgbClr val="E8F2FE"/>
                </a:highlight>
                <a:latin typeface="Monaco"/>
              </a:rPr>
              <a:t>getPrincipal</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Tree>
    <p:extLst>
      <p:ext uri="{BB962C8B-B14F-4D97-AF65-F5344CB8AC3E}">
        <p14:creationId xmlns:p14="http://schemas.microsoft.com/office/powerpoint/2010/main" val="4088864062"/>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?.principal}"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
        <p:nvSpPr>
          <p:cNvPr id="3" name="Oval Callout 2"/>
          <p:cNvSpPr/>
          <p:nvPr/>
        </p:nvSpPr>
        <p:spPr bwMode="auto">
          <a:xfrm>
            <a:off x="362874" y="1803060"/>
            <a:ext cx="7966722" cy="2140290"/>
          </a:xfrm>
          <a:prstGeom prst="wedgeEllipseCallout">
            <a:avLst>
              <a:gd name="adj1" fmla="val 8566"/>
              <a:gd name="adj2" fmla="val -61199"/>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Authentication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r>
              <a:rPr lang="en-US" sz="1800" b="1" dirty="0" err="1">
                <a:solidFill>
                  <a:srgbClr val="000000"/>
                </a:solidFill>
                <a:highlight>
                  <a:srgbClr val="E8F2FE"/>
                </a:highlight>
                <a:latin typeface="Monaco"/>
              </a:rPr>
              <a:t>UserDetails</a:t>
            </a:r>
            <a:r>
              <a:rPr lang="en-US" sz="1800" b="1" dirty="0">
                <a:solidFill>
                  <a:srgbClr val="000000"/>
                </a:solidFill>
                <a:highlight>
                  <a:srgbClr val="E8F2FE"/>
                </a:highlight>
                <a:latin typeface="Monaco"/>
              </a:rPr>
              <a:t>) Object </a:t>
            </a:r>
            <a:r>
              <a:rPr lang="en-US" sz="1800" b="1" dirty="0" err="1">
                <a:solidFill>
                  <a:srgbClr val="000000"/>
                </a:solidFill>
                <a:highlight>
                  <a:srgbClr val="E8F2FE"/>
                </a:highlight>
                <a:latin typeface="Monaco"/>
              </a:rPr>
              <a:t>getPrincipal</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
        <p:nvSpPr>
          <p:cNvPr id="6" name="Rectangle 1"/>
          <p:cNvSpPr>
            <a:spLocks noChangeArrowheads="1"/>
          </p:cNvSpPr>
          <p:nvPr/>
        </p:nvSpPr>
        <p:spPr bwMode="auto">
          <a:xfrm>
            <a:off x="4038600" y="1200150"/>
            <a:ext cx="4006850" cy="3048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Tree>
    <p:extLst>
      <p:ext uri="{BB962C8B-B14F-4D97-AF65-F5344CB8AC3E}">
        <p14:creationId xmlns:p14="http://schemas.microsoft.com/office/powerpoint/2010/main" val="3001151104"/>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?.principal}"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
        <p:nvSpPr>
          <p:cNvPr id="3" name="Oval Callout 2"/>
          <p:cNvSpPr/>
          <p:nvPr/>
        </p:nvSpPr>
        <p:spPr bwMode="auto">
          <a:xfrm>
            <a:off x="362874" y="1803060"/>
            <a:ext cx="7966722" cy="2140290"/>
          </a:xfrm>
          <a:prstGeom prst="wedgeEllipseCallout">
            <a:avLst>
              <a:gd name="adj1" fmla="val 8566"/>
              <a:gd name="adj2" fmla="val -61199"/>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interface</a:t>
            </a:r>
            <a:r>
              <a:rPr lang="en-US" sz="1800" b="1" dirty="0">
                <a:solidFill>
                  <a:srgbClr val="000000"/>
                </a:solidFill>
                <a:highlight>
                  <a:srgbClr val="E8F2FE"/>
                </a:highlight>
                <a:latin typeface="Monaco"/>
              </a:rPr>
              <a:t> Authentication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r>
              <a:rPr lang="en-US" sz="1800" b="1" dirty="0" err="1">
                <a:solidFill>
                  <a:srgbClr val="000000"/>
                </a:solidFill>
                <a:highlight>
                  <a:srgbClr val="E8F2FE"/>
                </a:highlight>
                <a:latin typeface="Monaco"/>
              </a:rPr>
              <a:t>CustomUserDetails</a:t>
            </a:r>
            <a:r>
              <a:rPr lang="en-US" sz="1800" b="1" dirty="0">
                <a:solidFill>
                  <a:srgbClr val="000000"/>
                </a:solidFill>
                <a:highlight>
                  <a:srgbClr val="E8F2FE"/>
                </a:highlight>
                <a:latin typeface="Monaco"/>
              </a:rPr>
              <a:t>) Object </a:t>
            </a:r>
            <a:r>
              <a:rPr lang="en-US" sz="1800" b="1" dirty="0" err="1">
                <a:solidFill>
                  <a:srgbClr val="000000"/>
                </a:solidFill>
                <a:highlight>
                  <a:srgbClr val="E8F2FE"/>
                </a:highlight>
                <a:latin typeface="Monaco"/>
              </a:rPr>
              <a:t>getPrincipal</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
        <p:nvSpPr>
          <p:cNvPr id="107525" name="Rectangle 3"/>
          <p:cNvSpPr>
            <a:spLocks noChangeArrowheads="1"/>
          </p:cNvSpPr>
          <p:nvPr/>
        </p:nvSpPr>
        <p:spPr bwMode="auto">
          <a:xfrm>
            <a:off x="1946274" y="2571750"/>
            <a:ext cx="2320925" cy="3810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7" name="Rectangle 1"/>
          <p:cNvSpPr>
            <a:spLocks noChangeArrowheads="1"/>
          </p:cNvSpPr>
          <p:nvPr/>
        </p:nvSpPr>
        <p:spPr bwMode="auto">
          <a:xfrm>
            <a:off x="4038600" y="1200150"/>
            <a:ext cx="4006850" cy="3048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Tree>
    <p:extLst>
      <p:ext uri="{BB962C8B-B14F-4D97-AF65-F5344CB8AC3E}">
        <p14:creationId xmlns:p14="http://schemas.microsoft.com/office/powerpoint/2010/main" val="3393869400"/>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fontScale="92500" lnSpcReduction="20000"/>
          </a:bodyPr>
          <a:lstStyle/>
          <a:p>
            <a:pPr marL="0" indent="0">
              <a:buFont typeface="Wingdings" charset="0"/>
              <a:buNone/>
              <a:defRPr/>
            </a:pPr>
            <a:r>
              <a:rPr lang="en-US" dirty="0" smtClean="0">
                <a:solidFill>
                  <a:srgbClr val="008080"/>
                </a:solidFill>
                <a:latin typeface="Monaco"/>
              </a:rPr>
              <a:t>&lt;</a:t>
            </a:r>
            <a:r>
              <a:rPr lang="en-US" dirty="0" smtClean="0">
                <a:solidFill>
                  <a:srgbClr val="3F7F7F"/>
                </a:solidFill>
                <a:highlight>
                  <a:srgbClr val="D4D4D4"/>
                </a:highlight>
                <a:latin typeface="Monaco"/>
              </a:rPr>
              <a:t>div </a:t>
            </a:r>
            <a:r>
              <a:rPr lang="en-US" dirty="0" err="1" smtClean="0">
                <a:solidFill>
                  <a:srgbClr val="7F007F"/>
                </a:solidFill>
                <a:latin typeface="Monaco"/>
              </a:rPr>
              <a:t>th:with</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=${#httpServletRequest.</a:t>
            </a:r>
            <a:r>
              <a:rPr lang="en-US" i="1" dirty="0" err="1" smtClean="0">
                <a:solidFill>
                  <a:srgbClr val="2A00FF"/>
                </a:solidFill>
                <a:latin typeface="Monaco"/>
              </a:rPr>
              <a:t>userPrincipal</a:t>
            </a:r>
            <a:r>
              <a:rPr lang="en-US" i="1" dirty="0" smtClean="0">
                <a:solidFill>
                  <a:srgbClr val="2A00FF"/>
                </a:solidFill>
                <a:latin typeface="Monaco"/>
              </a:rPr>
              <a:t>?.principal}"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div </a:t>
            </a:r>
            <a:r>
              <a:rPr lang="en-US" dirty="0" err="1" smtClean="0">
                <a:solidFill>
                  <a:srgbClr val="7F007F"/>
                </a:solidFill>
                <a:latin typeface="Monaco"/>
              </a:rPr>
              <a:t>th:if</a:t>
            </a:r>
            <a:r>
              <a:rPr lang="en-US"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a:t>
            </a:r>
            <a:r>
              <a:rPr lang="en-US" i="1" dirty="0" smtClean="0">
                <a:solidFill>
                  <a:srgbClr val="2A00FF"/>
                </a:solidFill>
                <a:latin typeface="Monaco"/>
              </a:rPr>
              <a:t> != null}"</a:t>
            </a:r>
            <a:r>
              <a:rPr lang="en-US" i="1"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 </a:t>
            </a:r>
            <a:r>
              <a:rPr lang="en-US" i="1" dirty="0" err="1" smtClean="0">
                <a:solidFill>
                  <a:srgbClr val="7F007F"/>
                </a:solidFill>
                <a:latin typeface="Monaco"/>
              </a:rPr>
              <a:t>th:action</a:t>
            </a:r>
            <a:r>
              <a:rPr lang="en-US" i="1" dirty="0" smtClean="0">
                <a:solidFill>
                  <a:srgbClr val="000000"/>
                </a:solidFill>
                <a:latin typeface="Monaco"/>
              </a:rPr>
              <a:t>=</a:t>
            </a:r>
            <a:r>
              <a:rPr lang="en-US" i="1" dirty="0" smtClean="0">
                <a:solidFill>
                  <a:srgbClr val="2A00FF"/>
                </a:solidFill>
                <a:latin typeface="Monaco"/>
              </a:rPr>
              <a:t>"@{/logout}" </a:t>
            </a:r>
            <a:r>
              <a:rPr lang="en-US" i="1" dirty="0" smtClean="0">
                <a:solidFill>
                  <a:srgbClr val="7F007F"/>
                </a:solidFill>
                <a:latin typeface="Monaco"/>
              </a:rPr>
              <a:t>method</a:t>
            </a:r>
            <a:r>
              <a:rPr lang="en-US" i="1" dirty="0" smtClean="0">
                <a:solidFill>
                  <a:srgbClr val="000000"/>
                </a:solidFill>
                <a:latin typeface="Monaco"/>
              </a:rPr>
              <a:t>=</a:t>
            </a:r>
            <a:r>
              <a:rPr lang="en-US" i="1" dirty="0" smtClean="0">
                <a:solidFill>
                  <a:srgbClr val="2A00FF"/>
                </a:solidFill>
                <a:latin typeface="Monaco"/>
              </a:rPr>
              <a:t>"post”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input </a:t>
            </a:r>
            <a:r>
              <a:rPr lang="en-US" dirty="0" smtClean="0">
                <a:solidFill>
                  <a:srgbClr val="7F007F"/>
                </a:solidFill>
                <a:latin typeface="Monaco"/>
              </a:rPr>
              <a:t>type</a:t>
            </a:r>
            <a:r>
              <a:rPr lang="en-US" dirty="0" smtClean="0">
                <a:solidFill>
                  <a:srgbClr val="000000"/>
                </a:solidFill>
                <a:latin typeface="Monaco"/>
              </a:rPr>
              <a:t>=</a:t>
            </a:r>
            <a:r>
              <a:rPr lang="en-US" i="1" dirty="0" smtClean="0">
                <a:solidFill>
                  <a:srgbClr val="2A00FF"/>
                </a:solidFill>
                <a:latin typeface="Monaco"/>
              </a:rPr>
              <a:t>"submit" </a:t>
            </a:r>
            <a:r>
              <a:rPr lang="en-US" i="1" dirty="0" smtClean="0">
                <a:solidFill>
                  <a:srgbClr val="7F007F"/>
                </a:solidFill>
                <a:latin typeface="Monaco"/>
              </a:rPr>
              <a:t>value</a:t>
            </a:r>
            <a:r>
              <a:rPr lang="en-US" i="1" dirty="0" smtClean="0">
                <a:solidFill>
                  <a:srgbClr val="000000"/>
                </a:solidFill>
                <a:latin typeface="Monaco"/>
              </a:rPr>
              <a:t>=</a:t>
            </a:r>
            <a:r>
              <a:rPr lang="en-US" i="1" dirty="0" smtClean="0">
                <a:solidFill>
                  <a:srgbClr val="2A00FF"/>
                </a:solidFill>
                <a:latin typeface="Monaco"/>
              </a:rPr>
              <a:t>"Log out" </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form</a:t>
            </a:r>
            <a:r>
              <a:rPr lang="en-US" dirty="0" smtClean="0">
                <a:solidFill>
                  <a:srgbClr val="008080"/>
                </a:solidFill>
                <a:latin typeface="Monaco"/>
              </a:rPr>
              <a:t>&gt;</a:t>
            </a:r>
          </a:p>
          <a:p>
            <a:pPr marL="0" indent="0">
              <a:buFont typeface="Wingdings" charset="0"/>
              <a:buNone/>
              <a:defRPr/>
            </a:pP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 </a:t>
            </a:r>
            <a:r>
              <a:rPr lang="en-US" i="1" dirty="0" err="1" smtClean="0">
                <a:solidFill>
                  <a:srgbClr val="7F007F"/>
                </a:solidFill>
                <a:latin typeface="Monaco"/>
              </a:rPr>
              <a:t>th:text</a:t>
            </a:r>
            <a:r>
              <a:rPr lang="en-US" i="1" dirty="0" smtClean="0">
                <a:solidFill>
                  <a:srgbClr val="000000"/>
                </a:solidFill>
                <a:latin typeface="Monaco"/>
              </a:rPr>
              <a:t>=</a:t>
            </a:r>
            <a:r>
              <a:rPr lang="en-US" i="1" dirty="0" smtClean="0">
                <a:solidFill>
                  <a:srgbClr val="2A00FF"/>
                </a:solidFill>
                <a:latin typeface="Monaco"/>
              </a:rPr>
              <a:t>"${</a:t>
            </a:r>
            <a:r>
              <a:rPr lang="en-US" i="1" dirty="0" err="1" smtClean="0">
                <a:solidFill>
                  <a:srgbClr val="2A00FF"/>
                </a:solidFill>
                <a:latin typeface="Monaco"/>
              </a:rPr>
              <a:t>currentUser.firstName</a:t>
            </a:r>
            <a:r>
              <a:rPr lang="en-US" i="1" dirty="0" smtClean="0">
                <a:solidFill>
                  <a:srgbClr val="2A00FF"/>
                </a:solidFill>
                <a:latin typeface="Monaco"/>
              </a:rPr>
              <a:t>}”</a:t>
            </a:r>
            <a:r>
              <a:rPr lang="en-US" i="1" dirty="0" smtClean="0">
                <a:solidFill>
                  <a:srgbClr val="008080"/>
                </a:solidFill>
                <a:latin typeface="Monaco"/>
              </a:rPr>
              <a:t>&gt;</a:t>
            </a:r>
            <a:br>
              <a:rPr lang="en-US" i="1" dirty="0" smtClean="0">
                <a:solidFill>
                  <a:srgbClr val="008080"/>
                </a:solidFill>
                <a:latin typeface="Monaco"/>
              </a:rPr>
            </a:br>
            <a:r>
              <a:rPr lang="en-US" dirty="0" smtClean="0">
                <a:solidFill>
                  <a:srgbClr val="000000"/>
                </a:solidFill>
                <a:latin typeface="Monaco"/>
              </a:rPr>
              <a:t>        </a:t>
            </a:r>
            <a:r>
              <a:rPr lang="en-US" dirty="0" err="1" smtClean="0">
                <a:solidFill>
                  <a:srgbClr val="000000"/>
                </a:solidFill>
                <a:latin typeface="Monaco"/>
              </a:rPr>
              <a:t>sample_user</a:t>
            </a:r>
            <a:r>
              <a:rPr lang="en-US" dirty="0">
                <a:solidFill>
                  <a:srgbClr val="000000"/>
                </a:solidFill>
                <a:latin typeface="Monaco"/>
              </a:rPr>
              <a:t/>
            </a:r>
            <a:br>
              <a:rPr lang="en-US" dirty="0">
                <a:solidFill>
                  <a:srgbClr val="000000"/>
                </a:solidFill>
                <a:latin typeface="Monaco"/>
              </a:rPr>
            </a:br>
            <a:r>
              <a:rPr lang="en-US" dirty="0" smtClean="0">
                <a:solidFill>
                  <a:srgbClr val="000000"/>
                </a:solidFill>
                <a:latin typeface="Monaco"/>
              </a:rPr>
              <a:t>      </a:t>
            </a:r>
            <a:r>
              <a:rPr lang="en-US" dirty="0" smtClean="0">
                <a:solidFill>
                  <a:srgbClr val="008080"/>
                </a:solidFill>
                <a:latin typeface="Monaco"/>
              </a:rPr>
              <a:t>&lt;/</a:t>
            </a:r>
            <a:r>
              <a:rPr lang="en-US" dirty="0" smtClean="0">
                <a:solidFill>
                  <a:srgbClr val="3F7F7F"/>
                </a:solidFill>
                <a:latin typeface="Monaco"/>
              </a:rPr>
              <a:t>p</a:t>
            </a:r>
            <a:r>
              <a:rPr lang="en-US" dirty="0" smtClean="0">
                <a:solidFill>
                  <a:srgbClr val="008080"/>
                </a:solidFill>
                <a:latin typeface="Monaco"/>
              </a:rPr>
              <a:t>&gt;</a:t>
            </a:r>
          </a:p>
          <a:p>
            <a:pPr marL="0" indent="0">
              <a:buFont typeface="Wingdings" charset="0"/>
              <a:buNone/>
              <a:defRPr/>
            </a:pPr>
            <a:r>
              <a:rPr lang="en-US" dirty="0" smtClean="0">
                <a:solidFill>
                  <a:srgbClr val="008080"/>
                </a:solidFill>
                <a:latin typeface="Monaco"/>
              </a:rPr>
              <a:t>&lt;/div&gt;</a:t>
            </a:r>
            <a:endParaRPr lang="en-US" dirty="0">
              <a:latin typeface="Arial" charset="0"/>
            </a:endParaRPr>
          </a:p>
        </p:txBody>
      </p:sp>
      <p:sp>
        <p:nvSpPr>
          <p:cNvPr id="3" name="Oval Callout 2"/>
          <p:cNvSpPr/>
          <p:nvPr/>
        </p:nvSpPr>
        <p:spPr bwMode="auto">
          <a:xfrm>
            <a:off x="583485" y="590550"/>
            <a:ext cx="7966722" cy="1582020"/>
          </a:xfrm>
          <a:prstGeom prst="wedgeEllipseCallout">
            <a:avLst>
              <a:gd name="adj1" fmla="val 17912"/>
              <a:gd name="adj2" fmla="val 97038"/>
            </a:avLst>
          </a:prstGeom>
          <a:solidFill>
            <a:schemeClr val="bg1"/>
          </a:solidFill>
          <a:ln w="19050">
            <a:solidFill>
              <a:schemeClr val="accent3"/>
            </a:solidFill>
            <a:round/>
            <a:headEnd/>
            <a:tailEnd/>
          </a:ln>
        </p:spPr>
        <p:txBody>
          <a:bodyPr wrap="none" lIns="0" tIns="0" rIns="0" bIns="0" anchor="ctr"/>
          <a:lstStyle/>
          <a:p>
            <a:pPr>
              <a:defRPr/>
            </a:pPr>
            <a:r>
              <a:rPr lang="en-US" sz="1800" b="1" dirty="0">
                <a:solidFill>
                  <a:srgbClr val="7F0055"/>
                </a:solidFill>
                <a:highlight>
                  <a:srgbClr val="E8F2FE"/>
                </a:highlight>
                <a:latin typeface="Monaco"/>
              </a:rPr>
              <a:t>public</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class</a:t>
            </a:r>
            <a:r>
              <a:rPr lang="en-US" sz="1800" b="1" dirty="0">
                <a:solidFill>
                  <a:srgbClr val="000000"/>
                </a:solidFill>
                <a:highlight>
                  <a:srgbClr val="E8F2FE"/>
                </a:highlight>
                <a:latin typeface="Monaco"/>
              </a:rPr>
              <a:t> </a:t>
            </a:r>
            <a:r>
              <a:rPr lang="en-US" sz="1800" b="1" dirty="0" err="1">
                <a:solidFill>
                  <a:srgbClr val="000000"/>
                </a:solidFill>
                <a:highlight>
                  <a:srgbClr val="E8F2FE"/>
                </a:highlight>
                <a:latin typeface="Monaco"/>
              </a:rPr>
              <a:t>CustomUserDetails</a:t>
            </a:r>
            <a:r>
              <a:rPr lang="en-US" sz="1800" b="1" dirty="0">
                <a:solidFill>
                  <a:srgbClr val="000000"/>
                </a:solidFill>
                <a:highlight>
                  <a:srgbClr val="E8F2FE"/>
                </a:highlight>
                <a:latin typeface="Monaco"/>
              </a:rPr>
              <a:t> </a:t>
            </a:r>
            <a:r>
              <a:rPr lang="en-US" sz="1800" b="1" dirty="0">
                <a:solidFill>
                  <a:srgbClr val="7F0055"/>
                </a:solidFill>
                <a:highlight>
                  <a:srgbClr val="E8F2FE"/>
                </a:highlight>
                <a:latin typeface="Monaco"/>
              </a:rPr>
              <a:t>… </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String </a:t>
            </a:r>
            <a:r>
              <a:rPr lang="en-US" sz="1800" b="1" dirty="0" err="1">
                <a:solidFill>
                  <a:srgbClr val="000000"/>
                </a:solidFill>
                <a:highlight>
                  <a:srgbClr val="E8F2FE"/>
                </a:highlight>
                <a:latin typeface="Monaco"/>
              </a:rPr>
              <a:t>getFirstName</a:t>
            </a:r>
            <a:r>
              <a:rPr lang="en-US" sz="1800" b="1" dirty="0">
                <a:solidFill>
                  <a:srgbClr val="000000"/>
                </a:solidFill>
                <a:highlight>
                  <a:srgbClr val="E8F2FE"/>
                </a:highlight>
                <a:latin typeface="Monaco"/>
              </a:rPr>
              <a:t>();</a:t>
            </a:r>
            <a:br>
              <a:rPr lang="en-US" sz="1800" b="1" dirty="0">
                <a:solidFill>
                  <a:srgbClr val="000000"/>
                </a:solidFill>
                <a:highlight>
                  <a:srgbClr val="E8F2FE"/>
                </a:highlight>
                <a:latin typeface="Monaco"/>
              </a:rPr>
            </a:br>
            <a:r>
              <a:rPr lang="en-US" sz="1800" b="1" dirty="0">
                <a:solidFill>
                  <a:srgbClr val="000000"/>
                </a:solidFill>
                <a:highlight>
                  <a:srgbClr val="E8F2FE"/>
                </a:highlight>
                <a:latin typeface="Monaco"/>
              </a:rPr>
              <a:t>  ...</a:t>
            </a:r>
          </a:p>
          <a:p>
            <a:pPr>
              <a:defRPr/>
            </a:pPr>
            <a:r>
              <a:rPr lang="en-US" sz="1800" b="1" dirty="0">
                <a:solidFill>
                  <a:srgbClr val="000000"/>
                </a:solidFill>
                <a:highlight>
                  <a:srgbClr val="E8F2FE"/>
                </a:highlight>
                <a:latin typeface="Monaco"/>
              </a:rPr>
              <a:t>}</a:t>
            </a:r>
          </a:p>
        </p:txBody>
      </p:sp>
      <p:sp>
        <p:nvSpPr>
          <p:cNvPr id="5" name="Rectangle 3"/>
          <p:cNvSpPr>
            <a:spLocks noChangeArrowheads="1"/>
          </p:cNvSpPr>
          <p:nvPr/>
        </p:nvSpPr>
        <p:spPr bwMode="auto">
          <a:xfrm>
            <a:off x="5715000" y="2876550"/>
            <a:ext cx="1676400" cy="381000"/>
          </a:xfrm>
          <a:prstGeom prst="rect">
            <a:avLst/>
          </a:prstGeom>
          <a:solidFill>
            <a:srgbClr val="FFFF00">
              <a:alpha val="25098"/>
            </a:srgbClr>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Tree>
    <p:extLst>
      <p:ext uri="{BB962C8B-B14F-4D97-AF65-F5344CB8AC3E}">
        <p14:creationId xmlns:p14="http://schemas.microsoft.com/office/powerpoint/2010/main" val="1205201802"/>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27650" name="Rectangle 11"/>
          <p:cNvSpPr>
            <a:spLocks noGrp="1" noChangeArrowheads="1"/>
          </p:cNvSpPr>
          <p:nvPr>
            <p:ph sz="quarter" idx="10"/>
          </p:nvPr>
        </p:nvSpPr>
        <p:spPr>
          <a:xfrm>
            <a:off x="304800" y="800100"/>
            <a:ext cx="8635084" cy="3663554"/>
          </a:xfrm>
          <a:ln>
            <a:solidFill>
              <a:schemeClr val="bg2"/>
            </a:solidFill>
          </a:ln>
          <a:extLst/>
        </p:spPr>
        <p:txBody>
          <a:bodyPr lIns="182880" tIns="137160" rIns="91440" bIns="91440">
            <a:normAutofit fontScale="92500" lnSpcReduction="10000"/>
          </a:bodyPr>
          <a:lstStyle/>
          <a:p>
            <a:pPr marL="0" indent="0">
              <a:buFont typeface="Wingdings" charset="0"/>
              <a:buNone/>
              <a:defRPr/>
            </a:pPr>
            <a:r>
              <a:rPr lang="en-US" dirty="0" smtClean="0">
                <a:solidFill>
                  <a:srgbClr val="646464"/>
                </a:solidFill>
                <a:latin typeface="Monaco"/>
              </a:rPr>
              <a:t>@</a:t>
            </a:r>
            <a:r>
              <a:rPr lang="en-US" dirty="0" err="1" smtClean="0">
                <a:solidFill>
                  <a:srgbClr val="646464"/>
                </a:solidFill>
                <a:latin typeface="Monaco"/>
              </a:rPr>
              <a:t>RequestMapping</a:t>
            </a:r>
            <a:r>
              <a:rPr lang="en-US" dirty="0" smtClean="0">
                <a:solidFill>
                  <a:srgbClr val="000000"/>
                </a:solidFill>
                <a:latin typeface="Monaco"/>
              </a:rPr>
              <a:t>(method=</a:t>
            </a:r>
            <a:r>
              <a:rPr lang="en-US" dirty="0" err="1" smtClean="0">
                <a:solidFill>
                  <a:srgbClr val="000000"/>
                </a:solidFill>
                <a:latin typeface="Monaco"/>
              </a:rPr>
              <a:t>RequestMethod.</a:t>
            </a:r>
            <a:r>
              <a:rPr lang="en-US" i="1" dirty="0" err="1" smtClean="0">
                <a:solidFill>
                  <a:srgbClr val="0000C0"/>
                </a:solidFill>
                <a:latin typeface="Monaco"/>
              </a:rPr>
              <a:t>GET</a:t>
            </a:r>
            <a:r>
              <a:rPr lang="en-US" i="1" dirty="0" smtClean="0">
                <a:solidFill>
                  <a:srgbClr val="000000"/>
                </a:solidFill>
                <a:latin typeface="Monaco"/>
              </a:rPr>
              <a:t>)</a:t>
            </a:r>
            <a:br>
              <a:rPr lang="en-US" i="1" dirty="0" smtClean="0">
                <a:solidFill>
                  <a:srgbClr val="000000"/>
                </a:solidFill>
                <a:latin typeface="Monaco"/>
              </a:rPr>
            </a:br>
            <a:r>
              <a:rPr lang="en-US" dirty="0" smtClean="0">
                <a:solidFill>
                  <a:srgbClr val="7F0055"/>
                </a:solidFill>
                <a:latin typeface="Monaco"/>
              </a:rPr>
              <a:t>public</a:t>
            </a:r>
            <a:r>
              <a:rPr lang="en-US" dirty="0" smtClean="0">
                <a:solidFill>
                  <a:srgbClr val="000000"/>
                </a:solidFill>
                <a:latin typeface="Monaco"/>
              </a:rPr>
              <a:t> </a:t>
            </a:r>
            <a:r>
              <a:rPr lang="en-US" dirty="0" err="1" smtClean="0">
                <a:solidFill>
                  <a:srgbClr val="000000"/>
                </a:solidFill>
                <a:latin typeface="Monaco"/>
              </a:rPr>
              <a:t>ModelAndView</a:t>
            </a:r>
            <a:r>
              <a:rPr lang="en-US" dirty="0" smtClean="0">
                <a:solidFill>
                  <a:srgbClr val="000000"/>
                </a:solidFill>
                <a:latin typeface="Monaco"/>
              </a:rPr>
              <a:t> list() {</a:t>
            </a:r>
            <a:br>
              <a:rPr lang="en-US" dirty="0" smtClean="0">
                <a:solidFill>
                  <a:srgbClr val="000000"/>
                </a:solidFill>
                <a:latin typeface="Monaco"/>
              </a:rPr>
            </a:br>
            <a:r>
              <a:rPr lang="en-US" dirty="0" smtClean="0">
                <a:solidFill>
                  <a:srgbClr val="000000"/>
                </a:solidFill>
                <a:highlight>
                  <a:srgbClr val="00FF00"/>
                </a:highlight>
                <a:latin typeface="Monaco"/>
              </a:rPr>
              <a:t>    </a:t>
            </a:r>
            <a:r>
              <a:rPr lang="en-US" dirty="0" err="1" smtClean="0">
                <a:solidFill>
                  <a:srgbClr val="000000"/>
                </a:solidFill>
                <a:highlight>
                  <a:srgbClr val="00FF00"/>
                </a:highlight>
                <a:latin typeface="Monaco"/>
              </a:rPr>
              <a:t>SecurityContext</a:t>
            </a:r>
            <a:r>
              <a:rPr lang="en-US" dirty="0" smtClean="0">
                <a:solidFill>
                  <a:srgbClr val="000000"/>
                </a:solidFill>
                <a:highlight>
                  <a:srgbClr val="00FF00"/>
                </a:highlight>
                <a:latin typeface="Monaco"/>
              </a:rPr>
              <a:t> </a:t>
            </a:r>
            <a:r>
              <a:rPr lang="en-US" dirty="0" err="1" smtClean="0">
                <a:solidFill>
                  <a:srgbClr val="000000"/>
                </a:solidFill>
                <a:highlight>
                  <a:srgbClr val="00FF00"/>
                </a:highlight>
                <a:latin typeface="Monaco"/>
              </a:rPr>
              <a:t>ctx</a:t>
            </a:r>
            <a:r>
              <a:rPr lang="en-US" dirty="0" smtClean="0">
                <a:solidFill>
                  <a:srgbClr val="000000"/>
                </a:solidFill>
                <a:highlight>
                  <a:srgbClr val="00FF00"/>
                </a:highlight>
                <a:latin typeface="Monaco"/>
              </a:rPr>
              <a:t> =</a:t>
            </a:r>
            <a:br>
              <a:rPr lang="en-US" dirty="0" smtClean="0">
                <a:solidFill>
                  <a:srgbClr val="000000"/>
                </a:solidFill>
                <a:highlight>
                  <a:srgbClr val="00FF00"/>
                </a:highlight>
                <a:latin typeface="Monaco"/>
              </a:rPr>
            </a:br>
            <a:r>
              <a:rPr lang="en-US" dirty="0" smtClean="0">
                <a:solidFill>
                  <a:srgbClr val="000000"/>
                </a:solidFill>
                <a:highlight>
                  <a:srgbClr val="00FF00"/>
                </a:highlight>
                <a:latin typeface="Monaco"/>
              </a:rPr>
              <a:t>        </a:t>
            </a:r>
            <a:r>
              <a:rPr lang="en-US" dirty="0" err="1" smtClean="0">
                <a:solidFill>
                  <a:srgbClr val="000000"/>
                </a:solidFill>
                <a:latin typeface="Monaco"/>
              </a:rPr>
              <a:t>SecurityContextHolder.</a:t>
            </a:r>
            <a:r>
              <a:rPr lang="en-US" i="1" dirty="0" err="1" smtClean="0">
                <a:solidFill>
                  <a:srgbClr val="000000"/>
                </a:solidFill>
                <a:latin typeface="Monaco"/>
              </a:rPr>
              <a:t>getContext</a:t>
            </a:r>
            <a:r>
              <a:rPr lang="en-US" i="1" dirty="0" smtClean="0">
                <a:solidFill>
                  <a:srgbClr val="000000"/>
                </a:solidFill>
                <a:latin typeface="Monaco"/>
              </a:rPr>
              <a:t>();</a:t>
            </a:r>
            <a:endParaRPr lang="en-US" dirty="0">
              <a:solidFill>
                <a:srgbClr val="000000"/>
              </a:solidFill>
              <a:highlight>
                <a:srgbClr val="00FF00"/>
              </a:highlight>
              <a:latin typeface="Monaco"/>
            </a:endParaRPr>
          </a:p>
          <a:p>
            <a:pPr marL="0" indent="0">
              <a:buFont typeface="Wingdings" charset="0"/>
              <a:buNone/>
              <a:defRPr/>
            </a:pPr>
            <a:r>
              <a:rPr lang="en-US" dirty="0" smtClean="0">
                <a:solidFill>
                  <a:srgbClr val="000000"/>
                </a:solidFill>
                <a:latin typeface="Monaco"/>
              </a:rPr>
              <a:t>    Authentication authentication = </a:t>
            </a:r>
            <a:r>
              <a:rPr lang="en-US" dirty="0" err="1" smtClean="0">
                <a:solidFill>
                  <a:srgbClr val="000000"/>
                </a:solidFill>
                <a:latin typeface="Monaco"/>
              </a:rPr>
              <a:t>ctx</a:t>
            </a:r>
            <a:r>
              <a:rPr lang="en-US" i="1" dirty="0" err="1" smtClean="0">
                <a:solidFill>
                  <a:srgbClr val="000000"/>
                </a:solidFill>
                <a:latin typeface="Monaco"/>
              </a:rPr>
              <a:t>.getAuthentication</a:t>
            </a:r>
            <a:r>
              <a:rPr lang="en-US" i="1" dirty="0" smtClean="0">
                <a:solidFill>
                  <a:srgbClr val="000000"/>
                </a:solidFill>
                <a:latin typeface="Monaco"/>
              </a:rPr>
              <a:t>();</a:t>
            </a:r>
          </a:p>
          <a:p>
            <a:pPr marL="0" indent="0">
              <a:buFont typeface="Wingdings" charset="0"/>
              <a:buNone/>
              <a:defRPr/>
            </a:pPr>
            <a:r>
              <a:rPr lang="en-US" dirty="0" smtClean="0">
                <a:solidFill>
                  <a:srgbClr val="000000"/>
                </a:solidFill>
                <a:latin typeface="Monaco"/>
              </a:rPr>
              <a:t>    User custom = authentication == </a:t>
            </a:r>
            <a:r>
              <a:rPr lang="en-US" dirty="0">
                <a:solidFill>
                  <a:srgbClr val="7F0055"/>
                </a:solidFill>
                <a:latin typeface="Monaco"/>
              </a:rPr>
              <a:t>null</a:t>
            </a:r>
            <a:r>
              <a:rPr lang="en-US" dirty="0">
                <a:solidFill>
                  <a:srgbClr val="000000"/>
                </a:solidFill>
                <a:latin typeface="Monaco"/>
              </a:rPr>
              <a:t> ? </a:t>
            </a:r>
            <a:r>
              <a:rPr lang="en-US" dirty="0" smtClean="0">
                <a:solidFill>
                  <a:srgbClr val="000000"/>
                </a:solidFill>
                <a:latin typeface="Monaco"/>
              </a:rPr>
              <a:t/>
            </a:r>
            <a:br>
              <a:rPr lang="en-US" dirty="0" smtClean="0">
                <a:solidFill>
                  <a:srgbClr val="000000"/>
                </a:solidFill>
                <a:latin typeface="Monaco"/>
              </a:rPr>
            </a:br>
            <a:r>
              <a:rPr lang="en-US" dirty="0" smtClean="0">
                <a:solidFill>
                  <a:srgbClr val="000000"/>
                </a:solidFill>
                <a:latin typeface="Monaco"/>
              </a:rPr>
              <a:t>        </a:t>
            </a:r>
            <a:r>
              <a:rPr lang="en-US" dirty="0" smtClean="0">
                <a:solidFill>
                  <a:srgbClr val="7F0055"/>
                </a:solidFill>
                <a:latin typeface="Monaco"/>
              </a:rPr>
              <a:t>null</a:t>
            </a:r>
            <a:r>
              <a:rPr lang="en-US" dirty="0" smtClean="0">
                <a:solidFill>
                  <a:srgbClr val="000000"/>
                </a:solidFill>
                <a:latin typeface="Monaco"/>
              </a:rPr>
              <a:t> </a:t>
            </a:r>
            <a:r>
              <a:rPr lang="en-US" dirty="0">
                <a:solidFill>
                  <a:srgbClr val="000000"/>
                </a:solidFill>
                <a:latin typeface="Monaco"/>
              </a:rPr>
              <a:t>: </a:t>
            </a:r>
            <a:r>
              <a:rPr lang="en-US" dirty="0" smtClean="0">
                <a:solidFill>
                  <a:srgbClr val="000000"/>
                </a:solidFill>
                <a:latin typeface="Monaco"/>
              </a:rPr>
              <a:t>(User</a:t>
            </a:r>
            <a:r>
              <a:rPr lang="en-US" dirty="0">
                <a:solidFill>
                  <a:srgbClr val="000000"/>
                </a:solidFill>
                <a:latin typeface="Monaco"/>
              </a:rPr>
              <a:t>) </a:t>
            </a:r>
            <a:r>
              <a:rPr lang="en-US" dirty="0" err="1">
                <a:solidFill>
                  <a:srgbClr val="000000"/>
                </a:solidFill>
                <a:latin typeface="Monaco"/>
              </a:rPr>
              <a:t>authentication.getPrincipal</a:t>
            </a:r>
            <a:r>
              <a:rPr lang="en-US" dirty="0">
                <a:solidFill>
                  <a:srgbClr val="000000"/>
                </a:solidFill>
                <a:latin typeface="Monaco"/>
              </a:rPr>
              <a:t>();</a:t>
            </a:r>
          </a:p>
          <a:p>
            <a:pPr marL="0" indent="0">
              <a:buFont typeface="Wingdings" charset="0"/>
              <a:buNone/>
              <a:defRPr/>
            </a:pPr>
            <a:endParaRPr lang="en-US" dirty="0" smtClean="0">
              <a:latin typeface="Monaco"/>
            </a:endParaRPr>
          </a:p>
          <a:p>
            <a:pPr marL="0" indent="0">
              <a:buFont typeface="Wingdings" charset="0"/>
              <a:buNone/>
              <a:defRPr/>
            </a:pPr>
            <a:r>
              <a:rPr lang="en-US" dirty="0" smtClean="0">
                <a:solidFill>
                  <a:srgbClr val="3F7F5F"/>
                </a:solidFill>
                <a:latin typeface="Monaco"/>
              </a:rPr>
              <a:t>    ...</a:t>
            </a:r>
          </a:p>
          <a:p>
            <a:pPr marL="0" indent="0">
              <a:buFont typeface="Wingdings" charset="0"/>
              <a:buNone/>
              <a:defRPr/>
            </a:pPr>
            <a:r>
              <a:rPr lang="en-US" dirty="0" smtClean="0">
                <a:solidFill>
                  <a:srgbClr val="000000"/>
                </a:solidFill>
                <a:latin typeface="Monaco"/>
              </a:rPr>
              <a:t>}</a:t>
            </a:r>
            <a:endParaRPr lang="en-US" dirty="0">
              <a:latin typeface="Arial" charset="0"/>
            </a:endParaRPr>
          </a:p>
        </p:txBody>
      </p:sp>
    </p:spTree>
    <p:extLst>
      <p:ext uri="{BB962C8B-B14F-4D97-AF65-F5344CB8AC3E}">
        <p14:creationId xmlns:p14="http://schemas.microsoft.com/office/powerpoint/2010/main" val="853253749"/>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113666" name="Rectangle 11"/>
          <p:cNvSpPr>
            <a:spLocks noGrp="1" noChangeArrowheads="1"/>
          </p:cNvSpPr>
          <p:nvPr>
            <p:ph sz="quarter" idx="10"/>
          </p:nvPr>
        </p:nvSpPr>
        <p:spPr>
          <a:xfrm>
            <a:off x="304801" y="800100"/>
            <a:ext cx="8634413" cy="3663554"/>
          </a:xfrm>
          <a:ln>
            <a:solidFill>
              <a:schemeClr val="bg2"/>
            </a:solidFill>
            <a:miter lim="800000"/>
            <a:headEnd/>
            <a:tailEnd/>
          </a:ln>
        </p:spPr>
        <p:txBody>
          <a:bodyPr lIns="182880" tIns="137160" rIns="91440" bIns="91440">
            <a:normAutofit/>
          </a:bodyPr>
          <a:lstStyle/>
          <a:p>
            <a:pPr marL="0" indent="0">
              <a:buFont typeface="Wingdings" charset="0"/>
              <a:buNone/>
            </a:pPr>
            <a:r>
              <a:rPr lang="en-US">
                <a:solidFill>
                  <a:srgbClr val="646464"/>
                </a:solidFill>
                <a:latin typeface="Monaco" charset="0"/>
              </a:rPr>
              <a:t>@RequestMapping</a:t>
            </a:r>
            <a:r>
              <a:rPr lang="en-US">
                <a:solidFill>
                  <a:srgbClr val="000000"/>
                </a:solidFill>
                <a:latin typeface="Monaco" charset="0"/>
              </a:rPr>
              <a:t>(method=RequestMethod.</a:t>
            </a:r>
            <a:r>
              <a:rPr lang="en-US" i="1">
                <a:solidFill>
                  <a:srgbClr val="0000C0"/>
                </a:solidFill>
                <a:latin typeface="Monaco" charset="0"/>
              </a:rPr>
              <a:t>GET</a:t>
            </a:r>
            <a:r>
              <a:rPr lang="en-US" i="1">
                <a:solidFill>
                  <a:srgbClr val="000000"/>
                </a:solidFill>
                <a:latin typeface="Monaco" charset="0"/>
              </a:rPr>
              <a:t>)</a:t>
            </a:r>
            <a:br>
              <a:rPr lang="en-US" i="1">
                <a:solidFill>
                  <a:srgbClr val="000000"/>
                </a:solidFill>
                <a:latin typeface="Monaco" charset="0"/>
              </a:rPr>
            </a:br>
            <a:r>
              <a:rPr lang="en-US">
                <a:solidFill>
                  <a:srgbClr val="7F0055"/>
                </a:solidFill>
                <a:latin typeface="Monaco" charset="0"/>
              </a:rPr>
              <a:t>public</a:t>
            </a:r>
            <a:r>
              <a:rPr lang="en-US">
                <a:solidFill>
                  <a:srgbClr val="000000"/>
                </a:solidFill>
                <a:latin typeface="Monaco" charset="0"/>
              </a:rPr>
              <a:t> ModelAndView list(Authentication authentication) {</a:t>
            </a:r>
            <a:br>
              <a:rPr lang="en-US">
                <a:solidFill>
                  <a:srgbClr val="000000"/>
                </a:solidFill>
                <a:latin typeface="Monaco" charset="0"/>
              </a:rPr>
            </a:br>
            <a:r>
              <a:rPr lang="en-US">
                <a:solidFill>
                  <a:srgbClr val="000000"/>
                </a:solidFill>
                <a:latin typeface="Monaco" charset="0"/>
              </a:rPr>
              <a:t>    User custom = authentication == </a:t>
            </a:r>
            <a:r>
              <a:rPr lang="en-US">
                <a:solidFill>
                  <a:srgbClr val="7F0055"/>
                </a:solidFill>
                <a:latin typeface="Monaco" charset="0"/>
              </a:rPr>
              <a:t>null</a:t>
            </a:r>
            <a:r>
              <a:rPr lang="en-US">
                <a:solidFill>
                  <a:srgbClr val="000000"/>
                </a:solidFill>
                <a:latin typeface="Monaco" charset="0"/>
              </a:rPr>
              <a:t> ? </a:t>
            </a:r>
            <a:br>
              <a:rPr lang="en-US">
                <a:solidFill>
                  <a:srgbClr val="000000"/>
                </a:solidFill>
                <a:latin typeface="Monaco" charset="0"/>
              </a:rPr>
            </a:br>
            <a:r>
              <a:rPr lang="en-US">
                <a:solidFill>
                  <a:srgbClr val="000000"/>
                </a:solidFill>
                <a:latin typeface="Monaco" charset="0"/>
              </a:rPr>
              <a:t>        </a:t>
            </a:r>
            <a:r>
              <a:rPr lang="en-US">
                <a:solidFill>
                  <a:srgbClr val="7F0055"/>
                </a:solidFill>
                <a:latin typeface="Monaco" charset="0"/>
              </a:rPr>
              <a:t>null</a:t>
            </a:r>
            <a:r>
              <a:rPr lang="en-US">
                <a:solidFill>
                  <a:srgbClr val="000000"/>
                </a:solidFill>
                <a:latin typeface="Monaco" charset="0"/>
              </a:rPr>
              <a:t> : (User) authentication.getPrincipal();</a:t>
            </a:r>
          </a:p>
          <a:p>
            <a:pPr marL="0" indent="0">
              <a:buFont typeface="Wingdings" charset="0"/>
              <a:buNone/>
            </a:pPr>
            <a:endParaRPr lang="en-US">
              <a:latin typeface="Monaco" charset="0"/>
            </a:endParaRPr>
          </a:p>
          <a:p>
            <a:pPr marL="0" indent="0">
              <a:buFont typeface="Wingdings" charset="0"/>
              <a:buNone/>
            </a:pPr>
            <a:r>
              <a:rPr lang="en-US">
                <a:solidFill>
                  <a:srgbClr val="000000"/>
                </a:solidFill>
                <a:latin typeface="Monaco" charset="0"/>
              </a:rPr>
              <a:t> ...</a:t>
            </a:r>
          </a:p>
          <a:p>
            <a:pPr marL="0" indent="0">
              <a:buFont typeface="Wingdings" charset="0"/>
              <a:buNone/>
            </a:pPr>
            <a:r>
              <a:rPr lang="en-US">
                <a:solidFill>
                  <a:srgbClr val="000000"/>
                </a:solidFill>
                <a:latin typeface="Monaco" charset="0"/>
              </a:rPr>
              <a:t>}</a:t>
            </a:r>
            <a:endParaRPr lang="en-US">
              <a:latin typeface="Arial" charset="0"/>
            </a:endParaRPr>
          </a:p>
        </p:txBody>
      </p:sp>
    </p:spTree>
    <p:extLst>
      <p:ext uri="{BB962C8B-B14F-4D97-AF65-F5344CB8AC3E}">
        <p14:creationId xmlns:p14="http://schemas.microsoft.com/office/powerpoint/2010/main" val="1483200210"/>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ounded Rectangle 1"/>
          <p:cNvSpPr>
            <a:spLocks noChangeArrowheads="1"/>
          </p:cNvSpPr>
          <p:nvPr/>
        </p:nvSpPr>
        <p:spPr bwMode="auto">
          <a:xfrm>
            <a:off x="906462" y="1657350"/>
            <a:ext cx="5722937" cy="304800"/>
          </a:xfrm>
          <a:prstGeom prst="roundRect">
            <a:avLst>
              <a:gd name="adj" fmla="val 16667"/>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115715" name="Rectangle 11"/>
          <p:cNvSpPr>
            <a:spLocks noGrp="1" noChangeArrowheads="1"/>
          </p:cNvSpPr>
          <p:nvPr>
            <p:ph sz="quarter" idx="10"/>
          </p:nvPr>
        </p:nvSpPr>
        <p:spPr>
          <a:xfrm>
            <a:off x="304800" y="742950"/>
            <a:ext cx="8537575" cy="3663554"/>
          </a:xfrm>
          <a:ln>
            <a:solidFill>
              <a:schemeClr val="bg2"/>
            </a:solidFill>
            <a:miter lim="800000"/>
            <a:headEnd/>
            <a:tailEnd/>
          </a:ln>
        </p:spPr>
        <p:txBody>
          <a:bodyPr lIns="182880" tIns="137160" rIns="91440" bIns="137160"/>
          <a:lstStyle/>
          <a:p>
            <a:pPr marL="0" indent="0">
              <a:buFont typeface="Wingdings" charset="0"/>
              <a:buNone/>
            </a:pPr>
            <a:r>
              <a:rPr lang="en-US" dirty="0">
                <a:solidFill>
                  <a:srgbClr val="646464"/>
                </a:solidFill>
                <a:latin typeface="Monaco" charset="0"/>
              </a:rPr>
              <a:t>@</a:t>
            </a:r>
            <a:r>
              <a:rPr lang="en-US" dirty="0" err="1">
                <a:solidFill>
                  <a:srgbClr val="646464"/>
                </a:solidFill>
                <a:latin typeface="Monaco" charset="0"/>
              </a:rPr>
              <a:t>RequestMapping</a:t>
            </a:r>
            <a:r>
              <a:rPr lang="en-US" dirty="0">
                <a:solidFill>
                  <a:srgbClr val="000000"/>
                </a:solidFill>
                <a:latin typeface="Monaco" charset="0"/>
              </a:rPr>
              <a:t>(method=</a:t>
            </a:r>
            <a:r>
              <a:rPr lang="en-US" dirty="0" err="1">
                <a:solidFill>
                  <a:srgbClr val="000000"/>
                </a:solidFill>
                <a:latin typeface="Monaco" charset="0"/>
              </a:rPr>
              <a:t>RequestMethod.</a:t>
            </a:r>
            <a:r>
              <a:rPr lang="en-US" i="1" dirty="0" err="1">
                <a:solidFill>
                  <a:srgbClr val="0000C0"/>
                </a:solidFill>
                <a:latin typeface="Monaco" charset="0"/>
              </a:rPr>
              <a:t>GET</a:t>
            </a:r>
            <a:r>
              <a:rPr lang="en-US" i="1" dirty="0">
                <a:solidFill>
                  <a:srgbClr val="000000"/>
                </a:solidFill>
                <a:latin typeface="Monaco" charset="0"/>
              </a:rPr>
              <a:t>)</a:t>
            </a:r>
            <a:br>
              <a:rPr lang="en-US" i="1" dirty="0">
                <a:solidFill>
                  <a:srgbClr val="000000"/>
                </a:solidFill>
                <a:latin typeface="Monaco" charset="0"/>
              </a:rPr>
            </a:br>
            <a:r>
              <a:rPr lang="en-US" dirty="0">
                <a:solidFill>
                  <a:srgbClr val="7F0055"/>
                </a:solidFill>
                <a:latin typeface="Monaco" charset="0"/>
              </a:rPr>
              <a:t>public</a:t>
            </a:r>
            <a:r>
              <a:rPr lang="en-US" dirty="0">
                <a:solidFill>
                  <a:srgbClr val="000000"/>
                </a:solidFill>
                <a:latin typeface="Monaco" charset="0"/>
              </a:rPr>
              <a:t> </a:t>
            </a:r>
            <a:r>
              <a:rPr lang="en-US" dirty="0" err="1">
                <a:solidFill>
                  <a:srgbClr val="000000"/>
                </a:solidFill>
                <a:latin typeface="Monaco" charset="0"/>
              </a:rPr>
              <a:t>ModelAndView</a:t>
            </a:r>
            <a:r>
              <a:rPr lang="en-US" dirty="0">
                <a:solidFill>
                  <a:srgbClr val="000000"/>
                </a:solidFill>
                <a:latin typeface="Monaco" charset="0"/>
              </a:rPr>
              <a:t> list(</a:t>
            </a:r>
            <a:br>
              <a:rPr lang="en-US" dirty="0">
                <a:solidFill>
                  <a:srgbClr val="000000"/>
                </a:solidFill>
                <a:latin typeface="Monaco" charset="0"/>
              </a:rPr>
            </a:br>
            <a:r>
              <a:rPr lang="en-US" dirty="0">
                <a:solidFill>
                  <a:srgbClr val="000000"/>
                </a:solidFill>
                <a:latin typeface="Monaco" charset="0"/>
              </a:rPr>
              <a:t>    </a:t>
            </a:r>
            <a:r>
              <a:rPr lang="en-US" dirty="0">
                <a:solidFill>
                  <a:srgbClr val="646464"/>
                </a:solidFill>
                <a:latin typeface="Monaco" charset="0"/>
              </a:rPr>
              <a:t>@</a:t>
            </a:r>
            <a:r>
              <a:rPr lang="en-US" dirty="0" err="1">
                <a:solidFill>
                  <a:srgbClr val="646464"/>
                </a:solidFill>
                <a:latin typeface="Monaco" charset="0"/>
              </a:rPr>
              <a:t>AuthenticationPrincipal</a:t>
            </a:r>
            <a:r>
              <a:rPr lang="en-US" dirty="0">
                <a:solidFill>
                  <a:srgbClr val="000000"/>
                </a:solidFill>
                <a:latin typeface="Monaco" charset="0"/>
              </a:rPr>
              <a:t> User </a:t>
            </a:r>
            <a:r>
              <a:rPr lang="en-US" dirty="0" err="1">
                <a:solidFill>
                  <a:srgbClr val="000000"/>
                </a:solidFill>
                <a:latin typeface="Monaco" charset="0"/>
              </a:rPr>
              <a:t>currentUser</a:t>
            </a:r>
            <a:r>
              <a:rPr lang="en-US" dirty="0">
                <a:solidFill>
                  <a:srgbClr val="000000"/>
                </a:solidFill>
                <a:latin typeface="Monaco" charset="0"/>
              </a:rPr>
              <a:t>) {</a:t>
            </a:r>
          </a:p>
          <a:p>
            <a:pPr marL="0" indent="0">
              <a:buFont typeface="Wingdings" charset="0"/>
              <a:buNone/>
            </a:pPr>
            <a:r>
              <a:rPr lang="en-US" dirty="0">
                <a:solidFill>
                  <a:srgbClr val="000000"/>
                </a:solidFill>
                <a:latin typeface="Monaco" charset="0"/>
              </a:rPr>
              <a:t>...</a:t>
            </a:r>
          </a:p>
          <a:p>
            <a:pPr marL="0" indent="0">
              <a:buFont typeface="Wingdings" charset="0"/>
              <a:buNone/>
            </a:pPr>
            <a:r>
              <a:rPr lang="en-US" dirty="0">
                <a:solidFill>
                  <a:srgbClr val="000000"/>
                </a:solidFill>
                <a:latin typeface="Monaco" charset="0"/>
              </a:rPr>
              <a:t>}</a:t>
            </a:r>
            <a:endParaRPr lang="en-US" dirty="0">
              <a:latin typeface="Arial" charset="0"/>
            </a:endParaRPr>
          </a:p>
        </p:txBody>
      </p:sp>
    </p:spTree>
    <p:extLst>
      <p:ext uri="{BB962C8B-B14F-4D97-AF65-F5344CB8AC3E}">
        <p14:creationId xmlns:p14="http://schemas.microsoft.com/office/powerpoint/2010/main" val="12267208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Way Encryption</a:t>
            </a:r>
            <a:endParaRPr lang="en-IN" dirty="0"/>
          </a:p>
        </p:txBody>
      </p:sp>
      <p:sp>
        <p:nvSpPr>
          <p:cNvPr id="5" name="Content Placeholder 4"/>
          <p:cNvSpPr>
            <a:spLocks noGrp="1"/>
          </p:cNvSpPr>
          <p:nvPr>
            <p:ph idx="1"/>
          </p:nvPr>
        </p:nvSpPr>
        <p:spPr/>
        <p:txBody>
          <a:bodyPr>
            <a:normAutofit fontScale="62500" lnSpcReduction="20000"/>
          </a:bodyPr>
          <a:lstStyle/>
          <a:p>
            <a:r>
              <a:rPr lang="en-IN" dirty="0"/>
              <a:t>These algorithms, referred as </a:t>
            </a:r>
            <a:r>
              <a:rPr lang="en-IN" i="1" dirty="0"/>
              <a:t>hashing algorithms</a:t>
            </a:r>
            <a:r>
              <a:rPr lang="en-IN" dirty="0" smtClean="0"/>
              <a:t>,</a:t>
            </a:r>
          </a:p>
          <a:p>
            <a:endParaRPr lang="en-IN" dirty="0" smtClean="0"/>
          </a:p>
          <a:p>
            <a:r>
              <a:rPr lang="en-IN" dirty="0" smtClean="0"/>
              <a:t>take </a:t>
            </a:r>
            <a:r>
              <a:rPr lang="en-IN" dirty="0"/>
              <a:t>an </a:t>
            </a:r>
            <a:r>
              <a:rPr lang="en-IN" dirty="0" smtClean="0"/>
              <a:t>input string </a:t>
            </a:r>
            <a:r>
              <a:rPr lang="en-IN" dirty="0"/>
              <a:t>and generate an output number known as the </a:t>
            </a:r>
            <a:r>
              <a:rPr lang="en-IN" i="1" dirty="0"/>
              <a:t>message digest</a:t>
            </a:r>
            <a:r>
              <a:rPr lang="en-IN" dirty="0"/>
              <a:t>. </a:t>
            </a:r>
            <a:endParaRPr lang="en-IN" dirty="0" smtClean="0"/>
          </a:p>
          <a:p>
            <a:endParaRPr lang="en-IN" dirty="0"/>
          </a:p>
          <a:p>
            <a:r>
              <a:rPr lang="en-IN" dirty="0" smtClean="0"/>
              <a:t>This </a:t>
            </a:r>
            <a:r>
              <a:rPr lang="en-IN" dirty="0"/>
              <a:t>output </a:t>
            </a:r>
            <a:r>
              <a:rPr lang="en-IN" dirty="0" smtClean="0"/>
              <a:t>number cannot </a:t>
            </a:r>
            <a:r>
              <a:rPr lang="en-IN" dirty="0"/>
              <a:t>be converted back into the original string. </a:t>
            </a:r>
            <a:endParaRPr lang="en-IN" dirty="0" smtClean="0"/>
          </a:p>
          <a:p>
            <a:endParaRPr lang="en-IN" dirty="0"/>
          </a:p>
          <a:p>
            <a:r>
              <a:rPr lang="en-IN" dirty="0" smtClean="0"/>
              <a:t>This </a:t>
            </a:r>
            <a:r>
              <a:rPr lang="en-IN" dirty="0"/>
              <a:t>is why the technique is </a:t>
            </a:r>
            <a:r>
              <a:rPr lang="en-IN" dirty="0" smtClean="0"/>
              <a:t>referred to </a:t>
            </a:r>
            <a:r>
              <a:rPr lang="en-IN" dirty="0"/>
              <a:t>as </a:t>
            </a:r>
            <a:r>
              <a:rPr lang="en-IN" i="1" dirty="0"/>
              <a:t>one-way encryption</a:t>
            </a:r>
            <a:r>
              <a:rPr lang="en-IN" dirty="0"/>
              <a:t>. </a:t>
            </a:r>
            <a:endParaRPr lang="en-IN" dirty="0" smtClean="0"/>
          </a:p>
          <a:p>
            <a:endParaRPr lang="en-IN" dirty="0"/>
          </a:p>
          <a:p>
            <a:r>
              <a:rPr lang="en-IN" dirty="0" smtClean="0"/>
              <a:t>Here </a:t>
            </a:r>
            <a:r>
              <a:rPr lang="en-IN" dirty="0"/>
              <a:t>is the way to use it: A requesting client encrypts a </a:t>
            </a:r>
            <a:r>
              <a:rPr lang="en-IN" dirty="0" smtClean="0"/>
              <a:t>string and </a:t>
            </a:r>
            <a:r>
              <a:rPr lang="en-IN" dirty="0"/>
              <a:t>sends the encrypted string to the server. </a:t>
            </a:r>
            <a:endParaRPr lang="en-IN" dirty="0" smtClean="0"/>
          </a:p>
          <a:p>
            <a:endParaRPr lang="en-IN" dirty="0"/>
          </a:p>
          <a:p>
            <a:r>
              <a:rPr lang="en-IN" dirty="0" smtClean="0"/>
              <a:t>The </a:t>
            </a:r>
            <a:r>
              <a:rPr lang="en-IN" dirty="0"/>
              <a:t>server may have access to the </a:t>
            </a:r>
            <a:r>
              <a:rPr lang="en-IN" dirty="0" smtClean="0"/>
              <a:t>original information </a:t>
            </a:r>
            <a:r>
              <a:rPr lang="en-IN" dirty="0"/>
              <a:t>from a previous registration process, for example, and if it does, it could </a:t>
            </a:r>
            <a:r>
              <a:rPr lang="en-IN" dirty="0" smtClean="0"/>
              <a:t>apply the </a:t>
            </a:r>
            <a:r>
              <a:rPr lang="en-IN" dirty="0"/>
              <a:t>same hash function to it. </a:t>
            </a:r>
            <a:endParaRPr lang="en-IN" dirty="0" smtClean="0"/>
          </a:p>
          <a:p>
            <a:endParaRPr lang="en-IN" dirty="0" smtClean="0"/>
          </a:p>
          <a:p>
            <a:r>
              <a:rPr lang="en-IN" dirty="0" smtClean="0"/>
              <a:t>Then </a:t>
            </a:r>
            <a:r>
              <a:rPr lang="en-IN" dirty="0"/>
              <a:t>it compares the output from this hashing to the </a:t>
            </a:r>
            <a:r>
              <a:rPr lang="en-IN" dirty="0" smtClean="0"/>
              <a:t>value sent </a:t>
            </a:r>
            <a:r>
              <a:rPr lang="en-IN" dirty="0"/>
              <a:t>by the client. </a:t>
            </a:r>
            <a:endParaRPr lang="en-IN" dirty="0" smtClean="0"/>
          </a:p>
          <a:p>
            <a:endParaRPr lang="en-IN" dirty="0"/>
          </a:p>
          <a:p>
            <a:r>
              <a:rPr lang="en-IN" dirty="0" smtClean="0"/>
              <a:t>If </a:t>
            </a:r>
            <a:r>
              <a:rPr lang="en-IN" dirty="0"/>
              <a:t>they match, the server validates the information.</a:t>
            </a:r>
          </a:p>
        </p:txBody>
      </p:sp>
      <p:sp>
        <p:nvSpPr>
          <p:cNvPr id="4" name="Slide Number Placeholder 3"/>
          <p:cNvSpPr>
            <a:spLocks noGrp="1"/>
          </p:cNvSpPr>
          <p:nvPr>
            <p:ph type="sldNum" sz="quarter" idx="12"/>
          </p:nvPr>
        </p:nvSpPr>
        <p:spPr/>
        <p:txBody>
          <a:bodyPr/>
          <a:lstStyle/>
          <a:p>
            <a:fld id="{3CA7D8A6-1136-4C38-ADB5-83A54ED516A9}" type="slidenum">
              <a:rPr lang="en-US" smtClean="0"/>
              <a:t>9</a:t>
            </a:fld>
            <a:endParaRPr lang="en-US" dirty="0"/>
          </a:p>
        </p:txBody>
      </p:sp>
    </p:spTree>
    <p:extLst>
      <p:ext uri="{BB962C8B-B14F-4D97-AF65-F5344CB8AC3E}">
        <p14:creationId xmlns:p14="http://schemas.microsoft.com/office/powerpoint/2010/main" val="32431497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
        <p:nvSpPr>
          <p:cNvPr id="117762"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lstStyle/>
          <a:p>
            <a:pPr marL="0" indent="0">
              <a:buFont typeface="Wingdings" charset="0"/>
              <a:buNone/>
            </a:pPr>
            <a:r>
              <a:rPr lang="en-US">
                <a:solidFill>
                  <a:srgbClr val="646464"/>
                </a:solidFill>
                <a:latin typeface="Monaco" charset="0"/>
              </a:rPr>
              <a:t>@Target</a:t>
            </a:r>
            <a:r>
              <a:rPr lang="en-US">
                <a:solidFill>
                  <a:srgbClr val="000000"/>
                </a:solidFill>
                <a:latin typeface="Monaco" charset="0"/>
              </a:rPr>
              <a:t>(ElementType.</a:t>
            </a:r>
            <a:r>
              <a:rPr lang="en-US" i="1">
                <a:solidFill>
                  <a:srgbClr val="0000C0"/>
                </a:solidFill>
                <a:latin typeface="Monaco" charset="0"/>
              </a:rPr>
              <a:t>PARAMETER</a:t>
            </a:r>
            <a:r>
              <a:rPr lang="en-US" i="1">
                <a:solidFill>
                  <a:srgbClr val="000000"/>
                </a:solidFill>
                <a:latin typeface="Monaco" charset="0"/>
              </a:rPr>
              <a:t>)</a:t>
            </a:r>
            <a:br>
              <a:rPr lang="en-US" i="1">
                <a:solidFill>
                  <a:srgbClr val="000000"/>
                </a:solidFill>
                <a:latin typeface="Monaco" charset="0"/>
              </a:rPr>
            </a:br>
            <a:r>
              <a:rPr lang="en-US">
                <a:solidFill>
                  <a:srgbClr val="646464"/>
                </a:solidFill>
                <a:latin typeface="Monaco" charset="0"/>
              </a:rPr>
              <a:t>@Retention</a:t>
            </a:r>
            <a:r>
              <a:rPr lang="en-US">
                <a:solidFill>
                  <a:srgbClr val="000000"/>
                </a:solidFill>
                <a:latin typeface="Monaco" charset="0"/>
              </a:rPr>
              <a:t>(RetentionPolicy.</a:t>
            </a:r>
            <a:r>
              <a:rPr lang="en-US" i="1">
                <a:solidFill>
                  <a:srgbClr val="0000C0"/>
                </a:solidFill>
                <a:latin typeface="Monaco" charset="0"/>
              </a:rPr>
              <a:t>RUNTIME</a:t>
            </a:r>
            <a:r>
              <a:rPr lang="en-US" i="1">
                <a:solidFill>
                  <a:srgbClr val="000000"/>
                </a:solidFill>
                <a:latin typeface="Monaco" charset="0"/>
              </a:rPr>
              <a:t>)</a:t>
            </a:r>
            <a:br>
              <a:rPr lang="en-US" i="1">
                <a:solidFill>
                  <a:srgbClr val="000000"/>
                </a:solidFill>
                <a:latin typeface="Monaco" charset="0"/>
              </a:rPr>
            </a:br>
            <a:r>
              <a:rPr lang="en-US">
                <a:solidFill>
                  <a:srgbClr val="646464"/>
                </a:solidFill>
                <a:latin typeface="Monaco" charset="0"/>
              </a:rPr>
              <a:t>@Documented</a:t>
            </a:r>
            <a:br>
              <a:rPr lang="en-US">
                <a:solidFill>
                  <a:srgbClr val="646464"/>
                </a:solidFill>
                <a:latin typeface="Monaco" charset="0"/>
              </a:rPr>
            </a:br>
            <a:r>
              <a:rPr lang="en-US">
                <a:solidFill>
                  <a:srgbClr val="646464"/>
                </a:solidFill>
                <a:latin typeface="Monaco" charset="0"/>
              </a:rPr>
              <a:t>@AuthenticationPrincipal</a:t>
            </a:r>
            <a:br>
              <a:rPr lang="en-US">
                <a:solidFill>
                  <a:srgbClr val="646464"/>
                </a:solidFill>
                <a:latin typeface="Monaco" charset="0"/>
              </a:rPr>
            </a:br>
            <a:r>
              <a:rPr lang="en-US">
                <a:solidFill>
                  <a:srgbClr val="7F0055"/>
                </a:solidFill>
                <a:latin typeface="Monaco" charset="0"/>
              </a:rPr>
              <a:t>public</a:t>
            </a:r>
            <a:r>
              <a:rPr lang="en-US">
                <a:solidFill>
                  <a:srgbClr val="000000"/>
                </a:solidFill>
                <a:latin typeface="Monaco" charset="0"/>
              </a:rPr>
              <a:t> </a:t>
            </a:r>
            <a:r>
              <a:rPr lang="en-US">
                <a:solidFill>
                  <a:srgbClr val="7F0055"/>
                </a:solidFill>
                <a:latin typeface="Monaco" charset="0"/>
              </a:rPr>
              <a:t>@interface</a:t>
            </a:r>
            <a:r>
              <a:rPr lang="en-US">
                <a:solidFill>
                  <a:srgbClr val="000000"/>
                </a:solidFill>
                <a:latin typeface="Monaco" charset="0"/>
              </a:rPr>
              <a:t> </a:t>
            </a:r>
            <a:r>
              <a:rPr lang="en-US">
                <a:solidFill>
                  <a:srgbClr val="646464"/>
                </a:solidFill>
                <a:latin typeface="Monaco" charset="0"/>
              </a:rPr>
              <a:t>CurrentUser</a:t>
            </a:r>
            <a:r>
              <a:rPr lang="en-US">
                <a:solidFill>
                  <a:srgbClr val="000000"/>
                </a:solidFill>
                <a:latin typeface="Monaco" charset="0"/>
              </a:rPr>
              <a:t> { }</a:t>
            </a:r>
            <a:endParaRPr lang="en-US">
              <a:latin typeface="Arial" charset="0"/>
            </a:endParaRPr>
          </a:p>
        </p:txBody>
      </p:sp>
    </p:spTree>
    <p:extLst>
      <p:ext uri="{BB962C8B-B14F-4D97-AF65-F5344CB8AC3E}">
        <p14:creationId xmlns:p14="http://schemas.microsoft.com/office/powerpoint/2010/main" val="1795829638"/>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ChangeArrowheads="1"/>
          </p:cNvSpPr>
          <p:nvPr/>
        </p:nvSpPr>
        <p:spPr bwMode="auto">
          <a:xfrm>
            <a:off x="1143000" y="1581150"/>
            <a:ext cx="2895600" cy="304800"/>
          </a:xfrm>
          <a:prstGeom prst="rect">
            <a:avLst/>
          </a:prstGeom>
          <a:solidFill>
            <a:srgbClr val="FFFF00"/>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lIns="0" tIns="0" rIns="0" bIns="0" anchor="ctr"/>
          <a:lstStyle/>
          <a:p>
            <a:pPr algn="ctr"/>
            <a:endParaRPr lang="en-US" sz="1800">
              <a:solidFill>
                <a:srgbClr val="FFFFFF"/>
              </a:solidFill>
            </a:endParaRP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dirty="0" smtClean="0">
                <a:solidFill>
                  <a:srgbClr val="646464"/>
                </a:solidFill>
                <a:latin typeface="Monaco"/>
              </a:rPr>
              <a:t>@</a:t>
            </a:r>
            <a:r>
              <a:rPr lang="en-US" dirty="0" err="1" smtClean="0">
                <a:solidFill>
                  <a:srgbClr val="646464"/>
                </a:solidFill>
                <a:latin typeface="Monaco"/>
              </a:rPr>
              <a:t>RequestMapping</a:t>
            </a:r>
            <a:r>
              <a:rPr lang="en-US" dirty="0" smtClean="0">
                <a:solidFill>
                  <a:srgbClr val="000000"/>
                </a:solidFill>
                <a:latin typeface="Monaco"/>
              </a:rPr>
              <a:t>(method=</a:t>
            </a:r>
            <a:r>
              <a:rPr lang="en-US" dirty="0" err="1" smtClean="0">
                <a:solidFill>
                  <a:srgbClr val="000000"/>
                </a:solidFill>
                <a:latin typeface="Monaco"/>
              </a:rPr>
              <a:t>RequestMethod.</a:t>
            </a:r>
            <a:r>
              <a:rPr lang="en-US" i="1" dirty="0" err="1" smtClean="0">
                <a:solidFill>
                  <a:srgbClr val="0000C0"/>
                </a:solidFill>
                <a:latin typeface="Monaco"/>
              </a:rPr>
              <a:t>GET</a:t>
            </a:r>
            <a:r>
              <a:rPr lang="en-US" i="1" dirty="0" smtClean="0">
                <a:solidFill>
                  <a:srgbClr val="000000"/>
                </a:solidFill>
                <a:latin typeface="Monaco"/>
              </a:rPr>
              <a:t>)</a:t>
            </a:r>
            <a:br>
              <a:rPr lang="en-US" i="1" dirty="0" smtClean="0">
                <a:solidFill>
                  <a:srgbClr val="000000"/>
                </a:solidFill>
                <a:latin typeface="Monaco"/>
              </a:rPr>
            </a:br>
            <a:r>
              <a:rPr lang="en-US" dirty="0" smtClean="0">
                <a:solidFill>
                  <a:srgbClr val="7F0055"/>
                </a:solidFill>
                <a:latin typeface="Monaco"/>
              </a:rPr>
              <a:t>public</a:t>
            </a:r>
            <a:r>
              <a:rPr lang="en-US" dirty="0" smtClean="0">
                <a:solidFill>
                  <a:srgbClr val="000000"/>
                </a:solidFill>
                <a:latin typeface="Monaco"/>
              </a:rPr>
              <a:t> </a:t>
            </a:r>
            <a:r>
              <a:rPr lang="en-US" dirty="0" err="1">
                <a:solidFill>
                  <a:srgbClr val="000000"/>
                </a:solidFill>
                <a:latin typeface="Monaco"/>
              </a:rPr>
              <a:t>ModelAndView</a:t>
            </a:r>
            <a:r>
              <a:rPr lang="en-US" dirty="0">
                <a:solidFill>
                  <a:srgbClr val="000000"/>
                </a:solidFill>
                <a:latin typeface="Monaco"/>
              </a:rPr>
              <a:t> list</a:t>
            </a:r>
            <a:r>
              <a:rPr lang="en-US" dirty="0" smtClean="0">
                <a:solidFill>
                  <a:srgbClr val="000000"/>
                </a:solidFill>
                <a:latin typeface="Monaco"/>
              </a:rPr>
              <a:t>(</a:t>
            </a:r>
            <a:br>
              <a:rPr lang="en-US" dirty="0" smtClean="0">
                <a:solidFill>
                  <a:srgbClr val="000000"/>
                </a:solidFill>
                <a:latin typeface="Monaco"/>
              </a:rPr>
            </a:br>
            <a:r>
              <a:rPr lang="en-US" dirty="0" smtClean="0">
                <a:solidFill>
                  <a:srgbClr val="000000"/>
                </a:solidFill>
                <a:latin typeface="Monaco"/>
              </a:rPr>
              <a:t>    </a:t>
            </a:r>
            <a:r>
              <a:rPr lang="en-US" dirty="0" smtClean="0">
                <a:solidFill>
                  <a:srgbClr val="646464"/>
                </a:solidFill>
                <a:latin typeface="Monaco"/>
              </a:rPr>
              <a:t>@</a:t>
            </a:r>
            <a:r>
              <a:rPr lang="en-US" dirty="0" err="1" smtClean="0">
                <a:solidFill>
                  <a:srgbClr val="646464"/>
                </a:solidFill>
                <a:latin typeface="Monaco"/>
              </a:rPr>
              <a:t>CurrentUser</a:t>
            </a:r>
            <a:r>
              <a:rPr lang="en-US" dirty="0" smtClean="0">
                <a:solidFill>
                  <a:srgbClr val="000000"/>
                </a:solidFill>
                <a:latin typeface="Monaco"/>
              </a:rPr>
              <a:t> </a:t>
            </a:r>
            <a:r>
              <a:rPr lang="en-US" dirty="0">
                <a:solidFill>
                  <a:srgbClr val="000000"/>
                </a:solidFill>
                <a:latin typeface="Monaco"/>
              </a:rPr>
              <a:t>User </a:t>
            </a:r>
            <a:r>
              <a:rPr lang="en-US" dirty="0" err="1">
                <a:solidFill>
                  <a:srgbClr val="000000"/>
                </a:solidFill>
                <a:latin typeface="Monaco"/>
              </a:rPr>
              <a:t>currentUser</a:t>
            </a:r>
            <a:r>
              <a:rPr lang="en-US" dirty="0">
                <a:solidFill>
                  <a:srgbClr val="000000"/>
                </a:solidFill>
                <a:latin typeface="Monaco"/>
              </a:rPr>
              <a:t>) {</a:t>
            </a:r>
          </a:p>
          <a:p>
            <a:pPr marL="0" indent="0">
              <a:buFont typeface="Wingdings" charset="0"/>
              <a:buNone/>
              <a:defRPr/>
            </a:pPr>
            <a:r>
              <a:rPr lang="en-US" dirty="0" smtClean="0">
                <a:solidFill>
                  <a:srgbClr val="000000"/>
                </a:solidFill>
                <a:latin typeface="Monaco"/>
              </a:rPr>
              <a:t>  </a:t>
            </a:r>
            <a:br>
              <a:rPr lang="en-US" dirty="0" smtClean="0">
                <a:solidFill>
                  <a:srgbClr val="000000"/>
                </a:solidFill>
                <a:latin typeface="Monaco"/>
              </a:rPr>
            </a:br>
            <a:r>
              <a:rPr lang="en-US" dirty="0" err="1" smtClean="0">
                <a:solidFill>
                  <a:srgbClr val="000000"/>
                </a:solidFill>
                <a:highlight>
                  <a:srgbClr val="E8F2FE"/>
                </a:highlight>
                <a:latin typeface="Monaco"/>
              </a:rPr>
              <a:t>Iterable</a:t>
            </a:r>
            <a:r>
              <a:rPr lang="en-US" dirty="0" smtClean="0">
                <a:solidFill>
                  <a:srgbClr val="000000"/>
                </a:solidFill>
                <a:highlight>
                  <a:srgbClr val="E8F2FE"/>
                </a:highlight>
                <a:latin typeface="Monaco"/>
              </a:rPr>
              <a:t>&lt;Message&gt; messages = </a:t>
            </a:r>
            <a:br>
              <a:rPr lang="en-US" dirty="0" smtClean="0">
                <a:solidFill>
                  <a:srgbClr val="000000"/>
                </a:solidFill>
                <a:highlight>
                  <a:srgbClr val="E8F2FE"/>
                </a:highlight>
                <a:latin typeface="Monaco"/>
              </a:rPr>
            </a:br>
            <a:r>
              <a:rPr lang="en-US" dirty="0" smtClean="0">
                <a:solidFill>
                  <a:srgbClr val="000000"/>
                </a:solidFill>
                <a:highlight>
                  <a:srgbClr val="E8F2FE"/>
                </a:highlight>
                <a:latin typeface="Monaco"/>
              </a:rPr>
              <a:t>    </a:t>
            </a:r>
            <a:r>
              <a:rPr lang="en-US" dirty="0" err="1" smtClean="0">
                <a:solidFill>
                  <a:srgbClr val="0000C0"/>
                </a:solidFill>
                <a:highlight>
                  <a:srgbClr val="E8F2FE"/>
                </a:highlight>
                <a:latin typeface="Monaco"/>
              </a:rPr>
              <a:t>messageRepository</a:t>
            </a:r>
            <a:r>
              <a:rPr lang="en-US" dirty="0" err="1" smtClean="0">
                <a:solidFill>
                  <a:srgbClr val="000000"/>
                </a:solidFill>
                <a:highlight>
                  <a:srgbClr val="E8F2FE"/>
                </a:highlight>
                <a:latin typeface="Monaco"/>
              </a:rPr>
              <a:t>.findByToId</a:t>
            </a:r>
            <a:r>
              <a:rPr lang="en-US" dirty="0" smtClean="0">
                <a:solidFill>
                  <a:srgbClr val="000000"/>
                </a:solidFill>
                <a:highlight>
                  <a:srgbClr val="E8F2FE"/>
                </a:highlight>
                <a:latin typeface="Monaco"/>
              </a:rPr>
              <a:t>(</a:t>
            </a:r>
            <a:r>
              <a:rPr lang="en-US" dirty="0" err="1" smtClean="0">
                <a:solidFill>
                  <a:srgbClr val="000000"/>
                </a:solidFill>
                <a:highlight>
                  <a:srgbClr val="E8F2FE"/>
                </a:highlight>
                <a:latin typeface="Monaco"/>
              </a:rPr>
              <a:t>currentUser.getId</a:t>
            </a:r>
            <a:r>
              <a:rPr lang="en-US" dirty="0" smtClean="0">
                <a:solidFill>
                  <a:srgbClr val="000000"/>
                </a:solidFill>
                <a:highlight>
                  <a:srgbClr val="E8F2FE"/>
                </a:highlight>
                <a:latin typeface="Monaco"/>
              </a:rPr>
              <a:t>());</a:t>
            </a:r>
          </a:p>
          <a:p>
            <a:pPr marL="0" indent="0">
              <a:buFont typeface="Wingdings" charset="0"/>
              <a:buNone/>
              <a:defRPr/>
            </a:pPr>
            <a:r>
              <a:rPr lang="en-US" dirty="0" smtClean="0">
                <a:solidFill>
                  <a:srgbClr val="000000"/>
                </a:solidFill>
                <a:latin typeface="Monaco"/>
              </a:rPr>
              <a:t>  ...</a:t>
            </a:r>
          </a:p>
          <a:p>
            <a:pPr marL="0" indent="0">
              <a:buFont typeface="Wingdings" charset="0"/>
              <a:buNone/>
              <a:defRPr/>
            </a:pPr>
            <a:r>
              <a:rPr lang="en-US" dirty="0" smtClean="0">
                <a:solidFill>
                  <a:srgbClr val="000000"/>
                </a:solidFill>
                <a:latin typeface="Monaco"/>
              </a:rPr>
              <a:t>}</a:t>
            </a:r>
            <a:endParaRPr lang="en-US"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Java Configuration – </a:t>
            </a:r>
            <a:r>
              <a:rPr lang="en-US" dirty="0">
                <a:solidFill>
                  <a:srgbClr val="000000"/>
                </a:solidFill>
                <a:latin typeface="Monaco"/>
              </a:rPr>
              <a:t>Custom Authentication</a:t>
            </a:r>
            <a:br>
              <a:rPr lang="en-US" dirty="0">
                <a:solidFill>
                  <a:srgbClr val="000000"/>
                </a:solidFill>
                <a:latin typeface="Monaco"/>
              </a:rPr>
            </a:br>
            <a:endParaRPr lang="en-US" dirty="0" smtClean="0"/>
          </a:p>
        </p:txBody>
      </p:sp>
    </p:spTree>
    <p:extLst>
      <p:ext uri="{BB962C8B-B14F-4D97-AF65-F5344CB8AC3E}">
        <p14:creationId xmlns:p14="http://schemas.microsoft.com/office/powerpoint/2010/main" val="3400732081"/>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smtClean="0"/>
              <a:t>Spring Security / Spring Data</a:t>
            </a:r>
            <a:endParaRPr lang="en-US" dirty="0"/>
          </a:p>
        </p:txBody>
      </p:sp>
      <p:sp>
        <p:nvSpPr>
          <p:cNvPr id="121858"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r>
              <a:rPr lang="en-US" dirty="0" err="1">
                <a:latin typeface="Arial" charset="0"/>
              </a:rPr>
              <a:t>SpEL</a:t>
            </a:r>
            <a:r>
              <a:rPr lang="en-US" dirty="0">
                <a:latin typeface="Arial" charset="0"/>
              </a:rPr>
              <a:t> </a:t>
            </a:r>
            <a:r>
              <a:rPr lang="en-US" dirty="0" smtClean="0">
                <a:latin typeface="Arial" charset="0"/>
              </a:rPr>
              <a:t>Support</a:t>
            </a:r>
            <a:endParaRPr lang="en-US" dirty="0">
              <a:latin typeface="Arial" charset="0"/>
            </a:endParaRPr>
          </a:p>
        </p:txBody>
      </p:sp>
    </p:spTree>
    <p:extLst>
      <p:ext uri="{BB962C8B-B14F-4D97-AF65-F5344CB8AC3E}">
        <p14:creationId xmlns:p14="http://schemas.microsoft.com/office/powerpoint/2010/main" val="3750300652"/>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sz="2000" dirty="0">
                <a:solidFill>
                  <a:srgbClr val="646464"/>
                </a:solidFill>
                <a:latin typeface="Monaco" charset="0"/>
              </a:rPr>
              <a:t>@Bean</a:t>
            </a:r>
            <a:br>
              <a:rPr lang="en-US" sz="2000" dirty="0">
                <a:solidFill>
                  <a:srgbClr val="646464"/>
                </a:solidFill>
                <a:latin typeface="Monaco" charset="0"/>
              </a:rPr>
            </a:br>
            <a:r>
              <a:rPr lang="en-US" sz="2000" dirty="0">
                <a:solidFill>
                  <a:srgbClr val="7F0055"/>
                </a:solidFill>
                <a:latin typeface="Monaco" charset="0"/>
              </a:rPr>
              <a:t>public</a:t>
            </a:r>
            <a:r>
              <a:rPr lang="en-US" sz="2000" dirty="0">
                <a:solidFill>
                  <a:srgbClr val="000000"/>
                </a:solidFill>
                <a:latin typeface="Monaco" charset="0"/>
              </a:rPr>
              <a:t> </a:t>
            </a:r>
            <a:r>
              <a:rPr lang="en-US" sz="2000" dirty="0" err="1">
                <a:solidFill>
                  <a:srgbClr val="000000"/>
                </a:solidFill>
                <a:latin typeface="Monaco" charset="0"/>
              </a:rPr>
              <a:t>SecurityEvaluationContextExtension</a:t>
            </a:r>
            <a:r>
              <a:rPr lang="en-US" sz="2000" dirty="0">
                <a:solidFill>
                  <a:srgbClr val="000000"/>
                </a:solidFill>
                <a:latin typeface="Monaco" charset="0"/>
              </a:rPr>
              <a:t> </a:t>
            </a:r>
            <a:br>
              <a:rPr lang="en-US" sz="2000" dirty="0">
                <a:solidFill>
                  <a:srgbClr val="000000"/>
                </a:solidFill>
                <a:latin typeface="Monaco" charset="0"/>
              </a:rPr>
            </a:br>
            <a:r>
              <a:rPr lang="en-US" sz="2000" dirty="0">
                <a:solidFill>
                  <a:srgbClr val="000000"/>
                </a:solidFill>
                <a:latin typeface="Monaco" charset="0"/>
              </a:rPr>
              <a:t>      </a:t>
            </a:r>
            <a:r>
              <a:rPr lang="en-US" sz="2000" dirty="0" err="1">
                <a:solidFill>
                  <a:srgbClr val="000000"/>
                </a:solidFill>
                <a:latin typeface="Monaco" charset="0"/>
              </a:rPr>
              <a:t>securityEvaluationContextExtension</a:t>
            </a:r>
            <a:r>
              <a:rPr lang="en-US" sz="2000" dirty="0">
                <a:solidFill>
                  <a:srgbClr val="000000"/>
                </a:solidFill>
                <a:latin typeface="Monaco" charset="0"/>
              </a:rPr>
              <a:t>() {</a:t>
            </a:r>
          </a:p>
          <a:p>
            <a:pPr marL="0" indent="0">
              <a:buFont typeface="Wingdings" charset="0"/>
              <a:buNone/>
            </a:pPr>
            <a:r>
              <a:rPr lang="en-US" sz="2000" dirty="0">
                <a:solidFill>
                  <a:srgbClr val="000000"/>
                </a:solidFill>
                <a:latin typeface="Monaco" charset="0"/>
              </a:rPr>
              <a:t>  </a:t>
            </a:r>
            <a:r>
              <a:rPr lang="en-US" sz="2000" dirty="0">
                <a:solidFill>
                  <a:srgbClr val="7F0055"/>
                </a:solidFill>
                <a:latin typeface="Monaco" charset="0"/>
              </a:rPr>
              <a:t>return</a:t>
            </a:r>
            <a:r>
              <a:rPr lang="en-US" sz="2000" dirty="0">
                <a:solidFill>
                  <a:srgbClr val="000000"/>
                </a:solidFill>
                <a:latin typeface="Monaco" charset="0"/>
              </a:rPr>
              <a:t> </a:t>
            </a:r>
            <a:r>
              <a:rPr lang="en-US" sz="2000" dirty="0">
                <a:solidFill>
                  <a:srgbClr val="7F0055"/>
                </a:solidFill>
                <a:latin typeface="Monaco" charset="0"/>
              </a:rPr>
              <a:t>new</a:t>
            </a:r>
            <a:r>
              <a:rPr lang="en-US" sz="2000" dirty="0">
                <a:solidFill>
                  <a:srgbClr val="000000"/>
                </a:solidFill>
                <a:latin typeface="Monaco" charset="0"/>
              </a:rPr>
              <a:t> </a:t>
            </a:r>
            <a:r>
              <a:rPr lang="en-US" sz="2000" dirty="0" err="1">
                <a:solidFill>
                  <a:srgbClr val="000000"/>
                </a:solidFill>
                <a:latin typeface="Monaco" charset="0"/>
              </a:rPr>
              <a:t>SecurityEvaluationContextExtension</a:t>
            </a:r>
            <a:r>
              <a:rPr lang="en-US" sz="2000" dirty="0">
                <a:solidFill>
                  <a:srgbClr val="000000"/>
                </a:solidFill>
                <a:latin typeface="Monaco" charset="0"/>
              </a:rPr>
              <a:t>();</a:t>
            </a:r>
          </a:p>
          <a:p>
            <a:pPr marL="0" indent="0">
              <a:buFont typeface="Wingdings" charset="0"/>
              <a:buNone/>
            </a:pPr>
            <a:r>
              <a:rPr lang="en-US" sz="2000" dirty="0">
                <a:solidFill>
                  <a:srgbClr val="000000"/>
                </a:solidFill>
                <a:latin typeface="Monaco" charset="0"/>
              </a:rPr>
              <a:t>}</a:t>
            </a:r>
            <a:endParaRPr lang="en-US" sz="20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Spring Security / Spring Data</a:t>
            </a:r>
          </a:p>
        </p:txBody>
      </p:sp>
    </p:spTree>
    <p:extLst>
      <p:ext uri="{BB962C8B-B14F-4D97-AF65-F5344CB8AC3E}">
        <p14:creationId xmlns:p14="http://schemas.microsoft.com/office/powerpoint/2010/main" val="1433073412"/>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sz="2000" dirty="0">
                <a:solidFill>
                  <a:srgbClr val="7F0055"/>
                </a:solidFill>
                <a:latin typeface="Monaco" charset="0"/>
              </a:rPr>
              <a:t>public</a:t>
            </a:r>
            <a:r>
              <a:rPr lang="en-US" sz="2000" dirty="0">
                <a:solidFill>
                  <a:srgbClr val="000000"/>
                </a:solidFill>
                <a:latin typeface="Monaco" charset="0"/>
              </a:rPr>
              <a:t> </a:t>
            </a:r>
            <a:r>
              <a:rPr lang="en-US" sz="2000" dirty="0">
                <a:solidFill>
                  <a:srgbClr val="7F0055"/>
                </a:solidFill>
                <a:latin typeface="Monaco" charset="0"/>
              </a:rPr>
              <a:t>interface</a:t>
            </a:r>
            <a:r>
              <a:rPr lang="en-US" sz="2000" dirty="0">
                <a:solidFill>
                  <a:srgbClr val="000000"/>
                </a:solidFill>
                <a:latin typeface="Monaco" charset="0"/>
              </a:rPr>
              <a:t> </a:t>
            </a:r>
            <a:r>
              <a:rPr lang="en-US" sz="2000" dirty="0" err="1">
                <a:solidFill>
                  <a:srgbClr val="000000"/>
                </a:solidFill>
                <a:latin typeface="Monaco" charset="0"/>
              </a:rPr>
              <a:t>MessageRepository</a:t>
            </a:r>
            <a:r>
              <a:rPr lang="en-US" sz="2000" dirty="0">
                <a:solidFill>
                  <a:srgbClr val="000000"/>
                </a:solidFill>
                <a:latin typeface="Monaco" charset="0"/>
              </a:rPr>
              <a:t> </a:t>
            </a:r>
            <a:br>
              <a:rPr lang="en-US" sz="2000" dirty="0">
                <a:solidFill>
                  <a:srgbClr val="000000"/>
                </a:solidFill>
                <a:latin typeface="Monaco" charset="0"/>
              </a:rPr>
            </a:br>
            <a:r>
              <a:rPr lang="en-US" sz="2000" dirty="0">
                <a:solidFill>
                  <a:srgbClr val="000000"/>
                </a:solidFill>
                <a:latin typeface="Monaco" charset="0"/>
              </a:rPr>
              <a:t>    </a:t>
            </a:r>
            <a:r>
              <a:rPr lang="en-US" sz="2000" dirty="0">
                <a:solidFill>
                  <a:srgbClr val="7F0055"/>
                </a:solidFill>
                <a:latin typeface="Monaco" charset="0"/>
              </a:rPr>
              <a:t>extends</a:t>
            </a:r>
            <a:r>
              <a:rPr lang="en-US" sz="2000" dirty="0">
                <a:solidFill>
                  <a:srgbClr val="000000"/>
                </a:solidFill>
                <a:latin typeface="Monaco" charset="0"/>
              </a:rPr>
              <a:t> </a:t>
            </a:r>
            <a:r>
              <a:rPr lang="en-US" sz="2000" dirty="0" err="1">
                <a:solidFill>
                  <a:srgbClr val="000000"/>
                </a:solidFill>
                <a:latin typeface="Monaco" charset="0"/>
              </a:rPr>
              <a:t>CrudRepository</a:t>
            </a:r>
            <a:r>
              <a:rPr lang="en-US" sz="2000" dirty="0">
                <a:solidFill>
                  <a:srgbClr val="000000"/>
                </a:solidFill>
                <a:latin typeface="Monaco" charset="0"/>
              </a:rPr>
              <a:t>&lt;Message, Long&gt; {</a:t>
            </a:r>
          </a:p>
          <a:p>
            <a:pPr marL="0" indent="0">
              <a:buFont typeface="Wingdings" charset="0"/>
              <a:buNone/>
            </a:pPr>
            <a:r>
              <a:rPr lang="en-US" sz="2000" dirty="0">
                <a:solidFill>
                  <a:srgbClr val="000000"/>
                </a:solidFill>
                <a:latin typeface="Monaco" charset="0"/>
              </a:rPr>
              <a:t/>
            </a:r>
            <a:br>
              <a:rPr lang="en-US" sz="2000" dirty="0">
                <a:solidFill>
                  <a:srgbClr val="000000"/>
                </a:solidFill>
                <a:latin typeface="Monaco" charset="0"/>
              </a:rPr>
            </a:br>
            <a:r>
              <a:rPr lang="en-US" sz="2000" dirty="0">
                <a:solidFill>
                  <a:srgbClr val="000000"/>
                </a:solidFill>
                <a:latin typeface="Monaco" charset="0"/>
              </a:rPr>
              <a:t>  </a:t>
            </a:r>
            <a:r>
              <a:rPr lang="en-US" sz="2000" dirty="0">
                <a:solidFill>
                  <a:srgbClr val="646464"/>
                </a:solidFill>
                <a:latin typeface="Monaco" charset="0"/>
              </a:rPr>
              <a:t>@Query</a:t>
            </a:r>
            <a:r>
              <a:rPr lang="en-US" sz="2000" dirty="0">
                <a:solidFill>
                  <a:srgbClr val="000000"/>
                </a:solidFill>
                <a:latin typeface="Monaco" charset="0"/>
              </a:rPr>
              <a:t>(</a:t>
            </a:r>
            <a:r>
              <a:rPr lang="en-US" sz="2000" dirty="0">
                <a:solidFill>
                  <a:srgbClr val="2A00FF"/>
                </a:solidFill>
                <a:latin typeface="Monaco" charset="0"/>
              </a:rPr>
              <a:t>"select m from Message m where </a:t>
            </a:r>
            <a:r>
              <a:rPr lang="en-US" sz="2000" dirty="0" err="1">
                <a:solidFill>
                  <a:srgbClr val="2A00FF"/>
                </a:solidFill>
                <a:latin typeface="Monaco" charset="0"/>
              </a:rPr>
              <a:t>m.to.id</a:t>
            </a:r>
            <a:r>
              <a:rPr lang="en-US" sz="2000" dirty="0">
                <a:solidFill>
                  <a:srgbClr val="2A00FF"/>
                </a:solidFill>
                <a:latin typeface="Monaco" charset="0"/>
              </a:rPr>
              <a:t> = "</a:t>
            </a:r>
            <a:r>
              <a:rPr lang="en-US" sz="2000" dirty="0">
                <a:solidFill>
                  <a:srgbClr val="000000"/>
                </a:solidFill>
                <a:latin typeface="Monaco" charset="0"/>
              </a:rPr>
              <a:t> +</a:t>
            </a:r>
            <a:br>
              <a:rPr lang="en-US" sz="2000" dirty="0">
                <a:solidFill>
                  <a:srgbClr val="000000"/>
                </a:solidFill>
                <a:latin typeface="Monaco" charset="0"/>
              </a:rPr>
            </a:br>
            <a:r>
              <a:rPr lang="pl-PL" sz="2000" dirty="0">
                <a:solidFill>
                  <a:srgbClr val="000000"/>
                </a:solidFill>
                <a:latin typeface="Monaco" charset="0"/>
              </a:rPr>
              <a:t>         </a:t>
            </a:r>
            <a:r>
              <a:rPr lang="pl-PL" sz="2000" dirty="0">
                <a:solidFill>
                  <a:srgbClr val="2A00FF"/>
                </a:solidFill>
                <a:latin typeface="Monaco" charset="0"/>
              </a:rPr>
              <a:t>"?#{</a:t>
            </a:r>
            <a:r>
              <a:rPr lang="pl-PL" sz="2000" dirty="0" err="1">
                <a:solidFill>
                  <a:srgbClr val="2A00FF"/>
                </a:solidFill>
                <a:latin typeface="Monaco" charset="0"/>
              </a:rPr>
              <a:t>principal.id</a:t>
            </a:r>
            <a:r>
              <a:rPr lang="pl-PL" sz="2000" dirty="0">
                <a:solidFill>
                  <a:srgbClr val="2A00FF"/>
                </a:solidFill>
                <a:latin typeface="Monaco" charset="0"/>
              </a:rPr>
              <a:t>}”</a:t>
            </a:r>
            <a:r>
              <a:rPr lang="pl-PL" altLang="ja-JP" sz="2000" dirty="0">
                <a:solidFill>
                  <a:srgbClr val="000000"/>
                </a:solidFill>
                <a:latin typeface="Monaco" charset="0"/>
              </a:rPr>
              <a:t>)</a:t>
            </a:r>
            <a:br>
              <a:rPr lang="pl-PL" altLang="ja-JP" sz="2000" dirty="0">
                <a:solidFill>
                  <a:srgbClr val="000000"/>
                </a:solidFill>
                <a:latin typeface="Monaco" charset="0"/>
              </a:rPr>
            </a:br>
            <a:r>
              <a:rPr lang="pl-PL" altLang="ja-JP" sz="2000" dirty="0">
                <a:solidFill>
                  <a:srgbClr val="000000"/>
                </a:solidFill>
                <a:latin typeface="Monaco" charset="0"/>
              </a:rPr>
              <a:t>  </a:t>
            </a:r>
            <a:r>
              <a:rPr lang="en-US" altLang="ja-JP" sz="2000" dirty="0" err="1">
                <a:solidFill>
                  <a:srgbClr val="000000"/>
                </a:solidFill>
                <a:latin typeface="Monaco" charset="0"/>
              </a:rPr>
              <a:t>Iterable</a:t>
            </a:r>
            <a:r>
              <a:rPr lang="en-US" altLang="ja-JP" sz="2000" dirty="0">
                <a:solidFill>
                  <a:srgbClr val="000000"/>
                </a:solidFill>
                <a:latin typeface="Monaco" charset="0"/>
              </a:rPr>
              <a:t>&lt;Message&gt; </a:t>
            </a:r>
            <a:r>
              <a:rPr lang="en-US" altLang="ja-JP" sz="2000" dirty="0" err="1" smtClean="0">
                <a:solidFill>
                  <a:srgbClr val="000000"/>
                </a:solidFill>
                <a:latin typeface="Monaco" charset="0"/>
              </a:rPr>
              <a:t>findAllToCurrentUser</a:t>
            </a:r>
            <a:r>
              <a:rPr lang="en-US" altLang="ja-JP" sz="2000" dirty="0" smtClean="0">
                <a:solidFill>
                  <a:srgbClr val="000000"/>
                </a:solidFill>
                <a:latin typeface="Monaco" charset="0"/>
              </a:rPr>
              <a:t>(</a:t>
            </a:r>
            <a:r>
              <a:rPr lang="en-US" altLang="ja-JP" sz="2000" dirty="0">
                <a:solidFill>
                  <a:srgbClr val="000000"/>
                </a:solidFill>
                <a:latin typeface="Monaco" charset="0"/>
              </a:rPr>
              <a:t>);</a:t>
            </a:r>
          </a:p>
          <a:p>
            <a:pPr marL="0" indent="0">
              <a:buFont typeface="Wingdings" charset="0"/>
              <a:buNone/>
            </a:pPr>
            <a:r>
              <a:rPr lang="en-US" sz="2000" dirty="0">
                <a:solidFill>
                  <a:srgbClr val="000000"/>
                </a:solidFill>
                <a:latin typeface="Monaco" charset="0"/>
              </a:rPr>
              <a:t>}</a:t>
            </a:r>
            <a:endParaRPr lang="en-US" sz="20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Spring Security / Spring Data</a:t>
            </a:r>
            <a:endParaRPr lang="en-US" dirty="0" smtClean="0"/>
          </a:p>
        </p:txBody>
      </p:sp>
    </p:spTree>
    <p:extLst>
      <p:ext uri="{BB962C8B-B14F-4D97-AF65-F5344CB8AC3E}">
        <p14:creationId xmlns:p14="http://schemas.microsoft.com/office/powerpoint/2010/main" val="2869071945"/>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normAutofit/>
          </a:bodyPr>
          <a:lstStyle/>
          <a:p>
            <a:pPr marL="0" indent="0">
              <a:buFont typeface="Wingdings" charset="0"/>
              <a:buNone/>
            </a:pPr>
            <a:r>
              <a:rPr lang="en-US" sz="2000" dirty="0">
                <a:solidFill>
                  <a:srgbClr val="7F0055"/>
                </a:solidFill>
                <a:latin typeface="Monaco" charset="0"/>
              </a:rPr>
              <a:t>public</a:t>
            </a:r>
            <a:r>
              <a:rPr lang="en-US" sz="2000" dirty="0">
                <a:solidFill>
                  <a:srgbClr val="000000"/>
                </a:solidFill>
                <a:latin typeface="Monaco" charset="0"/>
              </a:rPr>
              <a:t> </a:t>
            </a:r>
            <a:r>
              <a:rPr lang="en-US" sz="2000" dirty="0">
                <a:solidFill>
                  <a:srgbClr val="7F0055"/>
                </a:solidFill>
                <a:latin typeface="Monaco" charset="0"/>
              </a:rPr>
              <a:t>interface</a:t>
            </a:r>
            <a:r>
              <a:rPr lang="en-US" sz="2000" dirty="0">
                <a:solidFill>
                  <a:srgbClr val="000000"/>
                </a:solidFill>
                <a:latin typeface="Monaco" charset="0"/>
              </a:rPr>
              <a:t> </a:t>
            </a:r>
            <a:r>
              <a:rPr lang="en-US" sz="2000" dirty="0" err="1">
                <a:solidFill>
                  <a:srgbClr val="000000"/>
                </a:solidFill>
                <a:latin typeface="Monaco" charset="0"/>
              </a:rPr>
              <a:t>MessageRepository</a:t>
            </a:r>
            <a:r>
              <a:rPr lang="en-US" sz="2000" dirty="0">
                <a:solidFill>
                  <a:srgbClr val="000000"/>
                </a:solidFill>
                <a:latin typeface="Monaco" charset="0"/>
              </a:rPr>
              <a:t> </a:t>
            </a:r>
            <a:br>
              <a:rPr lang="en-US" sz="2000" dirty="0">
                <a:solidFill>
                  <a:srgbClr val="000000"/>
                </a:solidFill>
                <a:latin typeface="Monaco" charset="0"/>
              </a:rPr>
            </a:br>
            <a:r>
              <a:rPr lang="en-US" sz="2000" dirty="0">
                <a:solidFill>
                  <a:srgbClr val="000000"/>
                </a:solidFill>
                <a:latin typeface="Monaco" charset="0"/>
              </a:rPr>
              <a:t>    </a:t>
            </a:r>
            <a:r>
              <a:rPr lang="en-US" sz="2000" dirty="0">
                <a:solidFill>
                  <a:srgbClr val="7F0055"/>
                </a:solidFill>
                <a:latin typeface="Monaco" charset="0"/>
              </a:rPr>
              <a:t>extends</a:t>
            </a:r>
            <a:r>
              <a:rPr lang="en-US" sz="2000" dirty="0">
                <a:solidFill>
                  <a:srgbClr val="000000"/>
                </a:solidFill>
                <a:latin typeface="Monaco" charset="0"/>
              </a:rPr>
              <a:t> </a:t>
            </a:r>
            <a:r>
              <a:rPr lang="en-US" sz="2000" dirty="0" err="1">
                <a:solidFill>
                  <a:srgbClr val="000000"/>
                </a:solidFill>
                <a:latin typeface="Monaco" charset="0"/>
              </a:rPr>
              <a:t>CrudRepository</a:t>
            </a:r>
            <a:r>
              <a:rPr lang="en-US" sz="2000" dirty="0">
                <a:solidFill>
                  <a:srgbClr val="000000"/>
                </a:solidFill>
                <a:latin typeface="Monaco" charset="0"/>
              </a:rPr>
              <a:t>&lt;Message, Long&gt; {</a:t>
            </a:r>
          </a:p>
          <a:p>
            <a:pPr marL="0" indent="0">
              <a:buFont typeface="Wingdings" charset="0"/>
              <a:buNone/>
            </a:pPr>
            <a:r>
              <a:rPr lang="en-US" sz="2000" dirty="0">
                <a:solidFill>
                  <a:srgbClr val="000000"/>
                </a:solidFill>
                <a:latin typeface="Monaco" charset="0"/>
              </a:rPr>
              <a:t/>
            </a:r>
            <a:br>
              <a:rPr lang="en-US" sz="2000" dirty="0">
                <a:solidFill>
                  <a:srgbClr val="000000"/>
                </a:solidFill>
                <a:latin typeface="Monaco" charset="0"/>
              </a:rPr>
            </a:br>
            <a:r>
              <a:rPr lang="en-US" sz="2000" dirty="0">
                <a:solidFill>
                  <a:srgbClr val="000000"/>
                </a:solidFill>
                <a:latin typeface="Monaco" charset="0"/>
              </a:rPr>
              <a:t>  </a:t>
            </a:r>
            <a:r>
              <a:rPr lang="en-US" sz="2000" dirty="0">
                <a:solidFill>
                  <a:srgbClr val="646464"/>
                </a:solidFill>
                <a:latin typeface="Monaco" charset="0"/>
              </a:rPr>
              <a:t>@Query</a:t>
            </a:r>
            <a:r>
              <a:rPr lang="en-US" sz="2000" dirty="0">
                <a:solidFill>
                  <a:srgbClr val="000000"/>
                </a:solidFill>
                <a:latin typeface="Monaco" charset="0"/>
              </a:rPr>
              <a:t>(</a:t>
            </a:r>
            <a:r>
              <a:rPr lang="en-US" sz="2000" dirty="0">
                <a:solidFill>
                  <a:srgbClr val="2A00FF"/>
                </a:solidFill>
                <a:latin typeface="Monaco" charset="0"/>
              </a:rPr>
              <a:t>"select m from Message m where </a:t>
            </a:r>
            <a:r>
              <a:rPr lang="en-US" sz="2000" dirty="0" err="1">
                <a:solidFill>
                  <a:srgbClr val="2A00FF"/>
                </a:solidFill>
                <a:latin typeface="Monaco" charset="0"/>
              </a:rPr>
              <a:t>m.to.id</a:t>
            </a:r>
            <a:r>
              <a:rPr lang="en-US" sz="2000" dirty="0">
                <a:solidFill>
                  <a:srgbClr val="2A00FF"/>
                </a:solidFill>
                <a:latin typeface="Monaco" charset="0"/>
              </a:rPr>
              <a:t> = "</a:t>
            </a:r>
            <a:r>
              <a:rPr lang="en-US" sz="2000" dirty="0">
                <a:solidFill>
                  <a:srgbClr val="000000"/>
                </a:solidFill>
                <a:latin typeface="Monaco" charset="0"/>
              </a:rPr>
              <a:t> +</a:t>
            </a:r>
            <a:br>
              <a:rPr lang="en-US" sz="2000" dirty="0">
                <a:solidFill>
                  <a:srgbClr val="000000"/>
                </a:solidFill>
                <a:latin typeface="Monaco" charset="0"/>
              </a:rPr>
            </a:br>
            <a:r>
              <a:rPr lang="pl-PL" sz="2000" dirty="0">
                <a:solidFill>
                  <a:srgbClr val="000000"/>
                </a:solidFill>
                <a:latin typeface="Monaco" charset="0"/>
              </a:rPr>
              <a:t>         </a:t>
            </a:r>
            <a:r>
              <a:rPr lang="pl-PL" sz="2000" dirty="0">
                <a:solidFill>
                  <a:srgbClr val="2A00FF"/>
                </a:solidFill>
                <a:latin typeface="Monaco" charset="0"/>
              </a:rPr>
              <a:t>"?#{</a:t>
            </a:r>
            <a:r>
              <a:rPr lang="pl-PL" sz="2000" dirty="0" err="1">
                <a:solidFill>
                  <a:srgbClr val="2A00FF"/>
                </a:solidFill>
                <a:latin typeface="Monaco" charset="0"/>
              </a:rPr>
              <a:t>hasRole</a:t>
            </a:r>
            <a:r>
              <a:rPr lang="pl-PL" sz="2000" dirty="0">
                <a:solidFill>
                  <a:srgbClr val="2A00FF"/>
                </a:solidFill>
                <a:latin typeface="Monaco" charset="0"/>
              </a:rPr>
              <a:t>('ROLE_ADMIN') ? '%' : </a:t>
            </a:r>
            <a:r>
              <a:rPr lang="pl-PL" sz="2000" dirty="0" err="1">
                <a:solidFill>
                  <a:srgbClr val="2A00FF"/>
                </a:solidFill>
                <a:latin typeface="Monaco" charset="0"/>
              </a:rPr>
              <a:t>principal.id</a:t>
            </a:r>
            <a:r>
              <a:rPr lang="pl-PL" sz="2000" dirty="0">
                <a:solidFill>
                  <a:srgbClr val="2A00FF"/>
                </a:solidFill>
                <a:latin typeface="Monaco" charset="0"/>
              </a:rPr>
              <a:t>}”</a:t>
            </a:r>
            <a:r>
              <a:rPr lang="pl-PL" altLang="ja-JP" sz="2000" dirty="0">
                <a:solidFill>
                  <a:srgbClr val="000000"/>
                </a:solidFill>
                <a:latin typeface="Monaco" charset="0"/>
              </a:rPr>
              <a:t>)</a:t>
            </a:r>
            <a:br>
              <a:rPr lang="pl-PL" altLang="ja-JP" sz="2000" dirty="0">
                <a:solidFill>
                  <a:srgbClr val="000000"/>
                </a:solidFill>
                <a:latin typeface="Monaco" charset="0"/>
              </a:rPr>
            </a:br>
            <a:r>
              <a:rPr lang="pl-PL" altLang="ja-JP" sz="2000" dirty="0">
                <a:solidFill>
                  <a:srgbClr val="000000"/>
                </a:solidFill>
                <a:latin typeface="Monaco" charset="0"/>
              </a:rPr>
              <a:t>  </a:t>
            </a:r>
            <a:r>
              <a:rPr lang="en-US" altLang="ja-JP" sz="2000" dirty="0" err="1">
                <a:solidFill>
                  <a:srgbClr val="000000"/>
                </a:solidFill>
                <a:latin typeface="Monaco" charset="0"/>
              </a:rPr>
              <a:t>Iterable</a:t>
            </a:r>
            <a:r>
              <a:rPr lang="en-US" altLang="ja-JP" sz="2000" dirty="0">
                <a:solidFill>
                  <a:srgbClr val="000000"/>
                </a:solidFill>
                <a:latin typeface="Monaco" charset="0"/>
              </a:rPr>
              <a:t>&lt;Message&gt; </a:t>
            </a:r>
            <a:r>
              <a:rPr lang="en-US" altLang="ja-JP" sz="2000" dirty="0" err="1">
                <a:solidFill>
                  <a:srgbClr val="000000"/>
                </a:solidFill>
                <a:latin typeface="Monaco" charset="0"/>
              </a:rPr>
              <a:t>findAll</a:t>
            </a:r>
            <a:r>
              <a:rPr lang="en-US" altLang="ja-JP" sz="2000" dirty="0">
                <a:solidFill>
                  <a:srgbClr val="000000"/>
                </a:solidFill>
                <a:latin typeface="Monaco" charset="0"/>
              </a:rPr>
              <a:t>();</a:t>
            </a:r>
          </a:p>
          <a:p>
            <a:pPr marL="0" indent="0">
              <a:buFont typeface="Wingdings" charset="0"/>
              <a:buNone/>
            </a:pPr>
            <a:r>
              <a:rPr lang="en-US" sz="2000" dirty="0">
                <a:solidFill>
                  <a:srgbClr val="000000"/>
                </a:solidFill>
                <a:latin typeface="Monaco" charset="0"/>
              </a:rPr>
              <a:t>}</a:t>
            </a:r>
            <a:endParaRPr lang="en-US" sz="2000"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a:t>Spring Security / Spring Data</a:t>
            </a:r>
            <a:endParaRPr lang="en-US" dirty="0" smtClean="0"/>
          </a:p>
        </p:txBody>
      </p:sp>
    </p:spTree>
    <p:extLst>
      <p:ext uri="{BB962C8B-B14F-4D97-AF65-F5344CB8AC3E}">
        <p14:creationId xmlns:p14="http://schemas.microsoft.com/office/powerpoint/2010/main" val="1516066649"/>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1" y="305991"/>
            <a:ext cx="8537575" cy="279797"/>
          </a:xfrm>
        </p:spPr>
        <p:txBody>
          <a:bodyPr>
            <a:normAutofit fontScale="90000"/>
          </a:bodyPr>
          <a:lstStyle/>
          <a:p>
            <a:pPr>
              <a:defRPr/>
            </a:pPr>
            <a:r>
              <a:rPr lang="en-US" dirty="0" smtClean="0"/>
              <a:t>Spring Security / Spring Data</a:t>
            </a:r>
          </a:p>
        </p:txBody>
      </p:sp>
      <p:sp>
        <p:nvSpPr>
          <p:cNvPr id="6" name="TextBox 5"/>
          <p:cNvSpPr txBox="1"/>
          <p:nvPr/>
        </p:nvSpPr>
        <p:spPr>
          <a:xfrm>
            <a:off x="2166938" y="775097"/>
            <a:ext cx="184666" cy="400110"/>
          </a:xfrm>
          <a:prstGeom prst="rect">
            <a:avLst/>
          </a:prstGeom>
          <a:noFill/>
        </p:spPr>
        <p:txBody>
          <a:bodyPr wrap="none">
            <a:spAutoFit/>
          </a:bodyPr>
          <a:lstStyle/>
          <a:p>
            <a:pPr>
              <a:defRPr/>
            </a:pPr>
            <a:endParaRPr lang="en-US" sz="2000" dirty="0" err="1">
              <a:solidFill>
                <a:srgbClr val="333333"/>
              </a:solidFill>
              <a:latin typeface="+mn-lt"/>
              <a:ea typeface="+mn-ea"/>
            </a:endParaRPr>
          </a:p>
        </p:txBody>
      </p:sp>
      <p:pic>
        <p:nvPicPr>
          <p:cNvPr id="2" name="Picture 1"/>
          <p:cNvPicPr>
            <a:picLocks noChangeAspect="1"/>
          </p:cNvPicPr>
          <p:nvPr/>
        </p:nvPicPr>
        <p:blipFill>
          <a:blip r:embed="rId3"/>
          <a:stretch>
            <a:fillRect/>
          </a:stretch>
        </p:blipFill>
        <p:spPr>
          <a:xfrm>
            <a:off x="2908300" y="1346200"/>
            <a:ext cx="3314700" cy="2451100"/>
          </a:xfrm>
          <a:prstGeom prst="rect">
            <a:avLst/>
          </a:prstGeom>
        </p:spPr>
      </p:pic>
    </p:spTree>
    <p:extLst>
      <p:ext uri="{BB962C8B-B14F-4D97-AF65-F5344CB8AC3E}">
        <p14:creationId xmlns:p14="http://schemas.microsoft.com/office/powerpoint/2010/main" val="138555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1"/>
          <p:cNvSpPr>
            <a:spLocks noGrp="1" noChangeArrowheads="1"/>
          </p:cNvSpPr>
          <p:nvPr>
            <p:ph sz="quarter" idx="10"/>
          </p:nvPr>
        </p:nvSpPr>
        <p:spPr>
          <a:xfrm>
            <a:off x="304801" y="800100"/>
            <a:ext cx="8537575" cy="3663554"/>
          </a:xfrm>
          <a:ln>
            <a:solidFill>
              <a:schemeClr val="bg2"/>
            </a:solidFill>
            <a:miter lim="800000"/>
            <a:headEnd/>
            <a:tailEnd/>
          </a:ln>
        </p:spPr>
        <p:txBody>
          <a:bodyPr lIns="182880" tIns="137160" rIns="91440" bIns="137160"/>
          <a:lstStyle/>
          <a:p>
            <a:pPr marL="0" indent="0">
              <a:buFont typeface="Wingdings" charset="0"/>
              <a:buNone/>
            </a:pPr>
            <a:r>
              <a:rPr lang="en-US" dirty="0">
                <a:solidFill>
                  <a:srgbClr val="646464"/>
                </a:solidFill>
                <a:latin typeface="Monaco" charset="0"/>
              </a:rPr>
              <a:t>@</a:t>
            </a:r>
            <a:r>
              <a:rPr lang="en-US" dirty="0" err="1">
                <a:solidFill>
                  <a:srgbClr val="646464"/>
                </a:solidFill>
                <a:latin typeface="Monaco" charset="0"/>
              </a:rPr>
              <a:t>EnableAclSecurity</a:t>
            </a:r>
            <a:r>
              <a:rPr lang="en-US" dirty="0">
                <a:solidFill>
                  <a:srgbClr val="646464"/>
                </a:solidFill>
                <a:latin typeface="Monaco" charset="0"/>
              </a:rPr>
              <a:t/>
            </a:r>
            <a:br>
              <a:rPr lang="en-US" dirty="0">
                <a:solidFill>
                  <a:srgbClr val="646464"/>
                </a:solidFill>
                <a:latin typeface="Monaco" charset="0"/>
              </a:rPr>
            </a:br>
            <a:r>
              <a:rPr lang="en-US" dirty="0">
                <a:solidFill>
                  <a:srgbClr val="7F0055"/>
                </a:solidFill>
                <a:latin typeface="Monaco" charset="0"/>
              </a:rPr>
              <a:t>public</a:t>
            </a:r>
            <a:r>
              <a:rPr lang="en-US" dirty="0">
                <a:solidFill>
                  <a:srgbClr val="000000"/>
                </a:solidFill>
                <a:latin typeface="Monaco" charset="0"/>
              </a:rPr>
              <a:t> </a:t>
            </a:r>
            <a:r>
              <a:rPr lang="en-US" dirty="0">
                <a:solidFill>
                  <a:srgbClr val="7F0055"/>
                </a:solidFill>
                <a:latin typeface="Monaco" charset="0"/>
              </a:rPr>
              <a:t>interface</a:t>
            </a:r>
            <a:r>
              <a:rPr lang="en-US" dirty="0">
                <a:solidFill>
                  <a:srgbClr val="000000"/>
                </a:solidFill>
                <a:latin typeface="Monaco" charset="0"/>
              </a:rPr>
              <a:t> </a:t>
            </a:r>
            <a:r>
              <a:rPr lang="en-US" dirty="0" err="1">
                <a:solidFill>
                  <a:srgbClr val="000000"/>
                </a:solidFill>
                <a:latin typeface="Monaco" charset="0"/>
              </a:rPr>
              <a:t>SecuredMessageRepository</a:t>
            </a:r>
            <a:r>
              <a:rPr lang="en-US" dirty="0">
                <a:solidFill>
                  <a:srgbClr val="000000"/>
                </a:solidFill>
                <a:latin typeface="Monaco" charset="0"/>
              </a:rPr>
              <a:t> </a:t>
            </a:r>
            <a:br>
              <a:rPr lang="en-US" dirty="0">
                <a:solidFill>
                  <a:srgbClr val="000000"/>
                </a:solidFill>
                <a:latin typeface="Monaco" charset="0"/>
              </a:rPr>
            </a:br>
            <a:r>
              <a:rPr lang="en-US" dirty="0">
                <a:solidFill>
                  <a:srgbClr val="000000"/>
                </a:solidFill>
                <a:latin typeface="Monaco" charset="0"/>
              </a:rPr>
              <a:t>    </a:t>
            </a:r>
            <a:r>
              <a:rPr lang="en-US" dirty="0">
                <a:solidFill>
                  <a:srgbClr val="7F0055"/>
                </a:solidFill>
                <a:latin typeface="Monaco" charset="0"/>
              </a:rPr>
              <a:t>extends</a:t>
            </a:r>
            <a:r>
              <a:rPr lang="en-US" dirty="0">
                <a:solidFill>
                  <a:srgbClr val="000000"/>
                </a:solidFill>
                <a:latin typeface="Monaco" charset="0"/>
              </a:rPr>
              <a:t> </a:t>
            </a:r>
            <a:r>
              <a:rPr lang="en-US" dirty="0" err="1">
                <a:solidFill>
                  <a:srgbClr val="000000"/>
                </a:solidFill>
                <a:latin typeface="Monaco" charset="0"/>
              </a:rPr>
              <a:t>MessageRepository</a:t>
            </a:r>
            <a:r>
              <a:rPr lang="en-US" dirty="0">
                <a:solidFill>
                  <a:srgbClr val="000000"/>
                </a:solidFill>
                <a:latin typeface="Monaco" charset="0"/>
              </a:rPr>
              <a:t> {}</a:t>
            </a:r>
            <a:endParaRPr lang="en-US" dirty="0">
              <a:latin typeface="Arial" charset="0"/>
            </a:endParaRPr>
          </a:p>
        </p:txBody>
      </p:sp>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In the year 2000….</a:t>
            </a:r>
          </a:p>
        </p:txBody>
      </p:sp>
    </p:spTree>
    <p:extLst>
      <p:ext uri="{BB962C8B-B14F-4D97-AF65-F5344CB8AC3E}">
        <p14:creationId xmlns:p14="http://schemas.microsoft.com/office/powerpoint/2010/main" val="870168345"/>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621632"/>
            <a:ext cx="8540750" cy="931069"/>
          </a:xfrm>
        </p:spPr>
        <p:txBody>
          <a:bodyPr/>
          <a:lstStyle/>
          <a:p>
            <a:pPr>
              <a:defRPr/>
            </a:pPr>
            <a:r>
              <a:rPr lang="en-US" dirty="0" smtClean="0"/>
              <a:t>Password Storage</a:t>
            </a:r>
            <a:endParaRPr lang="en-US" dirty="0"/>
          </a:p>
        </p:txBody>
      </p:sp>
      <p:sp>
        <p:nvSpPr>
          <p:cNvPr id="144386" name="Text Placeholder 8"/>
          <p:cNvSpPr>
            <a:spLocks noGrp="1"/>
          </p:cNvSpPr>
          <p:nvPr>
            <p:ph type="body" sz="quarter" idx="12"/>
          </p:nvPr>
        </p:nvSpPr>
        <p:spPr>
          <a:xfrm>
            <a:off x="300038" y="2614612"/>
            <a:ext cx="8540750" cy="471488"/>
          </a:xfrm>
        </p:spPr>
        <p:txBody>
          <a:bodyPr/>
          <a:lstStyle/>
          <a:p>
            <a:pPr>
              <a:spcBef>
                <a:spcPct val="0"/>
              </a:spcBef>
              <a:buFont typeface="Arial" charset="0"/>
              <a:buNone/>
            </a:pPr>
            <a:endParaRPr lang="en-US" dirty="0">
              <a:latin typeface="Arial" charset="0"/>
            </a:endParaRPr>
          </a:p>
        </p:txBody>
      </p:sp>
    </p:spTree>
    <p:extLst>
      <p:ext uri="{BB962C8B-B14F-4D97-AF65-F5344CB8AC3E}">
        <p14:creationId xmlns:p14="http://schemas.microsoft.com/office/powerpoint/2010/main" val="3598587969"/>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a:xfrm>
            <a:off x="304801" y="305991"/>
            <a:ext cx="8537575" cy="279797"/>
          </a:xfrm>
        </p:spPr>
        <p:txBody>
          <a:bodyPr>
            <a:normAutofit fontScale="90000"/>
          </a:bodyPr>
          <a:lstStyle/>
          <a:p>
            <a:pPr>
              <a:defRPr/>
            </a:pPr>
            <a:r>
              <a:rPr lang="en-US" dirty="0" smtClean="0"/>
              <a:t>Password Storage</a:t>
            </a:r>
          </a:p>
        </p:txBody>
      </p:sp>
      <p:sp>
        <p:nvSpPr>
          <p:cNvPr id="27650" name="Rectangle 11"/>
          <p:cNvSpPr>
            <a:spLocks noGrp="1" noChangeArrowheads="1"/>
          </p:cNvSpPr>
          <p:nvPr>
            <p:ph sz="quarter" idx="10"/>
          </p:nvPr>
        </p:nvSpPr>
        <p:spPr>
          <a:xfrm>
            <a:off x="304801" y="800100"/>
            <a:ext cx="8537575" cy="3663554"/>
          </a:xfrm>
          <a:ln>
            <a:solidFill>
              <a:schemeClr val="bg2"/>
            </a:solidFill>
          </a:ln>
          <a:extLst/>
        </p:spPr>
        <p:txBody>
          <a:bodyPr lIns="182880" tIns="137160" rIns="91440" bIns="137160">
            <a:normAutofit/>
          </a:bodyPr>
          <a:lstStyle/>
          <a:p>
            <a:pPr marL="0" indent="0">
              <a:buFont typeface="Wingdings" charset="0"/>
              <a:buNone/>
              <a:defRPr/>
            </a:pPr>
            <a:r>
              <a:rPr lang="en-US" sz="2000" dirty="0" err="1" smtClean="0">
                <a:solidFill>
                  <a:srgbClr val="000000"/>
                </a:solidFill>
                <a:latin typeface="Monaco"/>
              </a:rPr>
              <a:t>auth</a:t>
            </a:r>
            <a:r>
              <a:rPr lang="en-US" sz="2000" dirty="0" smtClean="0">
                <a:solidFill>
                  <a:srgbClr val="000000"/>
                </a:solidFill>
                <a:latin typeface="Monaco"/>
              </a:rPr>
              <a:t/>
            </a:r>
            <a:br>
              <a:rPr lang="en-US" sz="2000" dirty="0" smtClean="0">
                <a:solidFill>
                  <a:srgbClr val="000000"/>
                </a:solidFill>
                <a:latin typeface="Monaco"/>
              </a:rPr>
            </a:br>
            <a:r>
              <a:rPr lang="en-US" sz="2000" dirty="0" smtClean="0">
                <a:solidFill>
                  <a:srgbClr val="000000"/>
                </a:solidFill>
                <a:latin typeface="Monaco"/>
              </a:rPr>
              <a:t>    .</a:t>
            </a:r>
            <a:r>
              <a:rPr lang="en-US" sz="2000" dirty="0" err="1" smtClean="0">
                <a:solidFill>
                  <a:srgbClr val="000000"/>
                </a:solidFill>
                <a:latin typeface="Monaco"/>
              </a:rPr>
              <a:t>userDetailsService</a:t>
            </a:r>
            <a:r>
              <a:rPr lang="en-US" sz="2000" dirty="0" smtClean="0">
                <a:solidFill>
                  <a:srgbClr val="000000"/>
                </a:solidFill>
                <a:latin typeface="Monaco"/>
              </a:rPr>
              <a:t>(</a:t>
            </a:r>
            <a:r>
              <a:rPr lang="en-US" sz="2000" dirty="0" err="1" smtClean="0">
                <a:solidFill>
                  <a:srgbClr val="000000"/>
                </a:solidFill>
                <a:latin typeface="Monaco"/>
              </a:rPr>
              <a:t>userDetailsService</a:t>
            </a:r>
            <a:r>
              <a:rPr lang="en-US" sz="2000" dirty="0" smtClean="0">
                <a:solidFill>
                  <a:srgbClr val="000000"/>
                </a:solidFill>
                <a:latin typeface="Monaco"/>
              </a:rPr>
              <a:t>)</a:t>
            </a:r>
          </a:p>
          <a:p>
            <a:pPr marL="0" indent="0">
              <a:buFont typeface="Wingdings" charset="0"/>
              <a:buNone/>
              <a:defRPr/>
            </a:pPr>
            <a:r>
              <a:rPr lang="en-US" sz="2000" dirty="0">
                <a:solidFill>
                  <a:srgbClr val="000000"/>
                </a:solidFill>
                <a:latin typeface="Monaco"/>
              </a:rPr>
              <a:t> </a:t>
            </a:r>
            <a:r>
              <a:rPr lang="en-US" sz="2000" dirty="0" smtClean="0">
                <a:solidFill>
                  <a:srgbClr val="000000"/>
                </a:solidFill>
                <a:latin typeface="Monaco"/>
              </a:rPr>
              <a:t>     </a:t>
            </a:r>
            <a:r>
              <a:rPr lang="en-US" sz="2000" dirty="0" smtClean="0">
                <a:solidFill>
                  <a:srgbClr val="000000"/>
                </a:solidFill>
                <a:highlight>
                  <a:srgbClr val="E8F2FE"/>
                </a:highlight>
                <a:latin typeface="Monaco"/>
              </a:rPr>
              <a:t> .</a:t>
            </a:r>
            <a:r>
              <a:rPr lang="en-US" sz="2000" dirty="0" err="1" smtClean="0">
                <a:solidFill>
                  <a:srgbClr val="000000"/>
                </a:solidFill>
                <a:highlight>
                  <a:srgbClr val="E8F2FE"/>
                </a:highlight>
                <a:latin typeface="Monaco"/>
              </a:rPr>
              <a:t>passwordEncoder</a:t>
            </a:r>
            <a:r>
              <a:rPr lang="en-US" sz="2000" dirty="0" smtClean="0">
                <a:solidFill>
                  <a:srgbClr val="000000"/>
                </a:solidFill>
                <a:highlight>
                  <a:srgbClr val="E8F2FE"/>
                </a:highlight>
                <a:latin typeface="Monaco"/>
              </a:rPr>
              <a:t>(</a:t>
            </a:r>
            <a:r>
              <a:rPr lang="en-US" sz="2000" dirty="0">
                <a:solidFill>
                  <a:srgbClr val="7F0055"/>
                </a:solidFill>
                <a:highlight>
                  <a:srgbClr val="E8F2FE"/>
                </a:highlight>
                <a:latin typeface="Monaco"/>
              </a:rPr>
              <a:t>new</a:t>
            </a:r>
            <a:r>
              <a:rPr lang="en-US" sz="2000" dirty="0">
                <a:solidFill>
                  <a:srgbClr val="000000"/>
                </a:solidFill>
                <a:highlight>
                  <a:srgbClr val="E8F2FE"/>
                </a:highlight>
                <a:latin typeface="Monaco"/>
              </a:rPr>
              <a:t> </a:t>
            </a:r>
            <a:r>
              <a:rPr lang="en-US" sz="2000" dirty="0" err="1">
                <a:solidFill>
                  <a:srgbClr val="000000"/>
                </a:solidFill>
                <a:highlight>
                  <a:srgbClr val="E8F2FE"/>
                </a:highlight>
                <a:latin typeface="Monaco"/>
              </a:rPr>
              <a:t>BCryptPasswordEncoder</a:t>
            </a:r>
            <a:r>
              <a:rPr lang="en-US" sz="2000" dirty="0">
                <a:solidFill>
                  <a:srgbClr val="000000"/>
                </a:solidFill>
                <a:highlight>
                  <a:srgbClr val="E8F2FE"/>
                </a:highlight>
                <a:latin typeface="Monaco"/>
              </a:rPr>
              <a:t>());</a:t>
            </a:r>
            <a:endParaRPr lang="en-US" sz="2000" dirty="0">
              <a:latin typeface="Arial" charset="0"/>
            </a:endParaRPr>
          </a:p>
        </p:txBody>
      </p:sp>
    </p:spTree>
    <p:extLst>
      <p:ext uri="{BB962C8B-B14F-4D97-AF65-F5344CB8AC3E}">
        <p14:creationId xmlns:p14="http://schemas.microsoft.com/office/powerpoint/2010/main" val="30057436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S2GX-2014">
      <a:dk1>
        <a:srgbClr val="333333"/>
      </a:dk1>
      <a:lt1>
        <a:sysClr val="window" lastClr="FFFFFF"/>
      </a:lt1>
      <a:dk2>
        <a:srgbClr val="6DB33F"/>
      </a:dk2>
      <a:lt2>
        <a:srgbClr val="EEEEEE"/>
      </a:lt2>
      <a:accent1>
        <a:srgbClr val="40AD64"/>
      </a:accent1>
      <a:accent2>
        <a:srgbClr val="4DACA9"/>
      </a:accent2>
      <a:accent3>
        <a:srgbClr val="3F81B3"/>
      </a:accent3>
      <a:accent4>
        <a:srgbClr val="7D4E80"/>
      </a:accent4>
      <a:accent5>
        <a:srgbClr val="DA6666"/>
      </a:accent5>
      <a:accent6>
        <a:srgbClr val="E2A12F"/>
      </a:accent6>
      <a:hlink>
        <a:srgbClr val="3F81B3"/>
      </a:hlink>
      <a:folHlink>
        <a:srgbClr val="3F81B3"/>
      </a:folHlink>
    </a:clrScheme>
    <a:fontScheme name="S2G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10295</TotalTime>
  <Words>3547</Words>
  <Application>Microsoft Office PowerPoint</Application>
  <PresentationFormat>On-screen Show (16:9)</PresentationFormat>
  <Paragraphs>839</Paragraphs>
  <Slides>143</Slides>
  <Notes>91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143</vt:i4>
      </vt:variant>
    </vt:vector>
  </HeadingPairs>
  <TitlesOfParts>
    <vt:vector size="154" baseType="lpstr">
      <vt:lpstr>MS PGothic</vt:lpstr>
      <vt:lpstr>Arial</vt:lpstr>
      <vt:lpstr>Calibri</vt:lpstr>
      <vt:lpstr>Courier New</vt:lpstr>
      <vt:lpstr>Helvetica</vt:lpstr>
      <vt:lpstr>inherit</vt:lpstr>
      <vt:lpstr>Lucida Calligraphy</vt:lpstr>
      <vt:lpstr>Monaco</vt:lpstr>
      <vt:lpstr>Open Sans</vt:lpstr>
      <vt:lpstr>Wingdings</vt:lpstr>
      <vt:lpstr>Office Theme</vt:lpstr>
      <vt:lpstr>From 0 to Spring Security 4.0</vt:lpstr>
      <vt:lpstr>Agenda</vt:lpstr>
      <vt:lpstr>Security Scope</vt:lpstr>
      <vt:lpstr>Security</vt:lpstr>
      <vt:lpstr>Authentication</vt:lpstr>
      <vt:lpstr>Authorization</vt:lpstr>
      <vt:lpstr>ACLs</vt:lpstr>
      <vt:lpstr>Authentication and Authorization</vt:lpstr>
      <vt:lpstr>One Way Encryption</vt:lpstr>
      <vt:lpstr>One Way Encryption</vt:lpstr>
      <vt:lpstr>Symmetric Encryption</vt:lpstr>
      <vt:lpstr>Symmetric Encryption</vt:lpstr>
      <vt:lpstr>Public key cryptography</vt:lpstr>
      <vt:lpstr>Public key cryptography</vt:lpstr>
      <vt:lpstr>Public key cryptography</vt:lpstr>
      <vt:lpstr>What to Secure</vt:lpstr>
      <vt:lpstr>Java and J2EE Options for Security</vt:lpstr>
      <vt:lpstr>Java and J2EE Options for Security</vt:lpstr>
      <vt:lpstr>Spring Security</vt:lpstr>
      <vt:lpstr>Spring Security</vt:lpstr>
      <vt:lpstr>Where Does Spring Security Fit In?</vt:lpstr>
      <vt:lpstr>Where Does Spring Security Fit In?</vt:lpstr>
      <vt:lpstr>Where Does Spring Security Fit In?</vt:lpstr>
      <vt:lpstr>Where Does Spring Security Fit In?</vt:lpstr>
      <vt:lpstr>Where Does Spring Security Fit In?</vt:lpstr>
      <vt:lpstr>Spring Security</vt:lpstr>
      <vt:lpstr>Spring Security</vt:lpstr>
      <vt:lpstr>Spring Security</vt:lpstr>
      <vt:lpstr>PowerPoint Presentation</vt:lpstr>
      <vt:lpstr>Spring Security Remember Me</vt:lpstr>
      <vt:lpstr>Spring Security Remember Me</vt:lpstr>
      <vt:lpstr>Spring Security Remember Me</vt:lpstr>
      <vt:lpstr>PowerPoint Presentation</vt:lpstr>
      <vt:lpstr>SAML 2.0 </vt:lpstr>
      <vt:lpstr>SAML 2.0 </vt:lpstr>
      <vt:lpstr>SAML 2.0 </vt:lpstr>
      <vt:lpstr>SAML 2.0 </vt:lpstr>
      <vt:lpstr>SAML 2.0 </vt:lpstr>
      <vt:lpstr>SAML 2.0 </vt:lpstr>
      <vt:lpstr>SAML 2.0 </vt:lpstr>
      <vt:lpstr>SAML 2.0 </vt:lpstr>
      <vt:lpstr>SAML 2.0 </vt:lpstr>
      <vt:lpstr>SAML 2.0 </vt:lpstr>
      <vt:lpstr>SAML 2.0 </vt:lpstr>
      <vt:lpstr>SAML 2.0</vt:lpstr>
      <vt:lpstr>SAML 2.0 </vt:lpstr>
      <vt:lpstr>SAML 2.0 </vt:lpstr>
      <vt:lpstr>SAML 2.0 </vt:lpstr>
      <vt:lpstr>SAML 2.0 </vt:lpstr>
      <vt:lpstr>SAML 2.0</vt:lpstr>
      <vt:lpstr>SAML 2.0</vt:lpstr>
      <vt:lpstr>What is Spring Security?</vt:lpstr>
      <vt:lpstr>Message Application</vt:lpstr>
      <vt:lpstr>PowerPoint Presentation</vt:lpstr>
      <vt:lpstr>web.xml</vt:lpstr>
      <vt:lpstr>Hello Java Configuration – Replaces web.xml</vt:lpstr>
      <vt:lpstr>Hello Java Configuration – WebSecurityConfig </vt:lpstr>
      <vt:lpstr>Hello Java Configuration – WebSecurityConfig </vt:lpstr>
      <vt:lpstr>Hello Java Configuration</vt:lpstr>
      <vt:lpstr>Hello Java Configuration</vt:lpstr>
      <vt:lpstr>Hello Java Configuration </vt:lpstr>
      <vt:lpstr>Hello Java Configuration </vt:lpstr>
      <vt:lpstr>Hello Java Configuration </vt:lpstr>
      <vt:lpstr>Hello Java Configuration </vt:lpstr>
      <vt:lpstr>Custom Log in Form</vt:lpstr>
      <vt:lpstr>Java Configuration </vt:lpstr>
      <vt:lpstr>Java Configuration </vt:lpstr>
      <vt:lpstr>Java Configuration </vt:lpstr>
      <vt:lpstr>Java Configuration </vt:lpstr>
      <vt:lpstr>Java Configuration </vt:lpstr>
      <vt:lpstr>Java Configuration </vt:lpstr>
      <vt:lpstr>Java Configuration </vt:lpstr>
      <vt:lpstr>Custom Authentication</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Java Configuration – Custom Authentication </vt:lpstr>
      <vt:lpstr>Spring Security / Spring Data</vt:lpstr>
      <vt:lpstr>Spring Security / Spring Data</vt:lpstr>
      <vt:lpstr>Spring Security / Spring Data</vt:lpstr>
      <vt:lpstr>Spring Security / Spring Data</vt:lpstr>
      <vt:lpstr>Spring Security / Spring Data</vt:lpstr>
      <vt:lpstr>In the year 2000….</vt:lpstr>
      <vt:lpstr>Password Storage</vt:lpstr>
      <vt:lpstr>Password Storage</vt:lpstr>
      <vt:lpstr>CSRF Protection</vt:lpstr>
      <vt:lpstr>CSRF Protection</vt:lpstr>
      <vt:lpstr>CSRF Protection</vt:lpstr>
      <vt:lpstr>CSRF Protection</vt:lpstr>
      <vt:lpstr>CSRF Protection</vt:lpstr>
      <vt:lpstr>CSRF Protection</vt:lpstr>
      <vt:lpstr>CSRF Protection</vt:lpstr>
      <vt:lpstr>CSRF Protection</vt:lpstr>
      <vt:lpstr>CSRF Protection</vt:lpstr>
      <vt:lpstr>CSRF Protection</vt:lpstr>
      <vt:lpstr>CSRF Protection</vt:lpstr>
      <vt:lpstr>CSRF Protection</vt:lpstr>
      <vt:lpstr>CSRF Protection – Providing the Token</vt:lpstr>
      <vt:lpstr>CSRF Protection – Providing the Token</vt:lpstr>
      <vt:lpstr>CSRF Protection – Providing the Token</vt:lpstr>
      <vt:lpstr>CSRF Protection – Providing the Token</vt:lpstr>
      <vt:lpstr>Security HTTP Response Headers</vt:lpstr>
      <vt:lpstr>Click Jacking</vt:lpstr>
      <vt:lpstr>Security HTTP Response Headers</vt:lpstr>
      <vt:lpstr>Security HTTP Response Headers</vt:lpstr>
      <vt:lpstr>Test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Testing Support</vt:lpstr>
      <vt:lpstr>WebSocket Security</vt:lpstr>
      <vt:lpstr>Web Socket Authorization</vt:lpstr>
      <vt:lpstr>WebSocket Authorization</vt:lpstr>
      <vt:lpstr>WebSocket Authorization</vt:lpstr>
      <vt:lpstr>WebSocket Authorization</vt:lpstr>
      <vt:lpstr>WebSocket Authorization</vt:lpstr>
      <vt:lpstr>WebSocket Security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Parameswari Bala</cp:lastModifiedBy>
  <cp:revision>299</cp:revision>
  <dcterms:created xsi:type="dcterms:W3CDTF">2013-07-31T23:25:28Z</dcterms:created>
  <dcterms:modified xsi:type="dcterms:W3CDTF">2017-07-25T04:30:50Z</dcterms:modified>
</cp:coreProperties>
</file>