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86" r:id="rId5"/>
    <p:sldId id="285" r:id="rId6"/>
    <p:sldId id="258" r:id="rId7"/>
    <p:sldId id="300" r:id="rId8"/>
    <p:sldId id="305" r:id="rId9"/>
    <p:sldId id="259" r:id="rId10"/>
    <p:sldId id="276" r:id="rId11"/>
    <p:sldId id="266" r:id="rId12"/>
    <p:sldId id="289" r:id="rId13"/>
    <p:sldId id="267" r:id="rId14"/>
    <p:sldId id="277" r:id="rId15"/>
    <p:sldId id="278" r:id="rId16"/>
    <p:sldId id="279" r:id="rId17"/>
    <p:sldId id="295" r:id="rId18"/>
    <p:sldId id="301" r:id="rId19"/>
    <p:sldId id="260" r:id="rId20"/>
    <p:sldId id="261" r:id="rId21"/>
    <p:sldId id="262" r:id="rId22"/>
    <p:sldId id="294" r:id="rId23"/>
    <p:sldId id="263" r:id="rId24"/>
    <p:sldId id="264" r:id="rId25"/>
    <p:sldId id="265" r:id="rId26"/>
    <p:sldId id="296" r:id="rId27"/>
    <p:sldId id="269" r:id="rId28"/>
    <p:sldId id="271" r:id="rId29"/>
    <p:sldId id="272" r:id="rId30"/>
    <p:sldId id="283" r:id="rId31"/>
    <p:sldId id="284" r:id="rId32"/>
    <p:sldId id="273" r:id="rId33"/>
    <p:sldId id="270" r:id="rId34"/>
    <p:sldId id="288" r:id="rId35"/>
    <p:sldId id="268" r:id="rId36"/>
    <p:sldId id="280" r:id="rId37"/>
    <p:sldId id="281" r:id="rId38"/>
    <p:sldId id="282" r:id="rId39"/>
    <p:sldId id="274" r:id="rId40"/>
    <p:sldId id="297" r:id="rId41"/>
    <p:sldId id="290" r:id="rId42"/>
    <p:sldId id="298" r:id="rId43"/>
    <p:sldId id="304" r:id="rId44"/>
    <p:sldId id="306" r:id="rId45"/>
    <p:sldId id="307" r:id="rId46"/>
    <p:sldId id="275" r:id="rId47"/>
    <p:sldId id="299" r:id="rId48"/>
    <p:sldId id="302" r:id="rId49"/>
    <p:sldId id="291" r:id="rId50"/>
    <p:sldId id="293" r:id="rId51"/>
    <p:sldId id="292" r:id="rId52"/>
    <p:sldId id="2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7E2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7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78"/>
            <a:ext cx="8229600" cy="70609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190398" cy="980728"/>
          </a:xfrm>
          <a:prstGeom prst="rect">
            <a:avLst/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pbs.twimg.com/profile_images/2660272602/87a5a0fdc86455c3f94b0b0eebfdb1b9_norm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6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27" y="4869160"/>
            <a:ext cx="6400800" cy="100811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Parameswari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Ettiappan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TypeScrip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8" y="2348880"/>
            <a:ext cx="32270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/>
              <a:t>A</a:t>
            </a:r>
            <a:r>
              <a:rPr lang="en-IN" dirty="0" err="1"/>
              <a:t>ll</a:t>
            </a:r>
            <a:r>
              <a:rPr lang="en-IN" dirty="0"/>
              <a:t> 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floating 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boolean</a:t>
            </a:r>
            <a:r>
              <a:rPr lang="en-US" dirty="0"/>
              <a:t> – true/false value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true // or false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string - Both 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 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1256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  <a:p>
            <a:r>
              <a:rPr lang="en-US" dirty="0"/>
              <a:t>Four 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value but no type. The variable will be of type Any (that is, an old-school dynamic JavaScript variable), but its type may be inferred based 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neither value nor type. The variable will be of type Any, and 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to JavaScript </a:t>
            </a:r>
            <a:r>
              <a:rPr lang="en-US" dirty="0" err="1"/>
              <a:t>datatypes</a:t>
            </a:r>
            <a:r>
              <a:rPr lang="en-US" dirty="0"/>
              <a:t>. Similar to C#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IN" dirty="0"/>
              <a:t>Like languages like C#, an </a:t>
            </a:r>
            <a:r>
              <a:rPr lang="en-IN" dirty="0" err="1"/>
              <a:t>enum</a:t>
            </a:r>
            <a:r>
              <a:rPr lang="en-IN" dirty="0"/>
              <a:t> is a way of giving more friendly names to sets of numeric values.</a:t>
            </a:r>
          </a:p>
          <a:p>
            <a:r>
              <a:rPr lang="en-IN" dirty="0"/>
              <a:t>By default, </a:t>
            </a:r>
            <a:r>
              <a:rPr lang="en-IN" dirty="0" err="1"/>
              <a:t>enums</a:t>
            </a:r>
            <a:r>
              <a:rPr lang="en-IN" dirty="0"/>
              <a:t> begin numbering their members starting at 0. You can change this by manually setting the value of one its members.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Useful to describe the type of variables that we may not know when we are writing the application. </a:t>
            </a:r>
          </a:p>
          <a:p>
            <a:r>
              <a:rPr lang="en-IN" dirty="0"/>
              <a:t>May 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</a:p>
          <a:p>
            <a:r>
              <a:rPr lang="en-IN" dirty="0"/>
              <a:t>Allows to opt-out of type-checking and let the values pass through compile-time checks. </a:t>
            </a:r>
          </a:p>
          <a:p>
            <a:r>
              <a:rPr lang="en-IN" dirty="0"/>
              <a:t>Same as not declaring any </a:t>
            </a:r>
            <a:r>
              <a:rPr lang="en-IN" dirty="0" err="1"/>
              <a:t>datatype</a:t>
            </a:r>
            <a:r>
              <a:rPr lang="en-IN" dirty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100</a:t>
            </a:r>
          </a:p>
        </p:txBody>
      </p:sp>
    </p:spTree>
    <p:extLst>
      <p:ext uri="{BB962C8B-B14F-4D97-AF65-F5344CB8AC3E}">
        <p14:creationId xmlns:p14="http://schemas.microsoft.com/office/powerpoint/2010/main" val="491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</a:p>
          <a:p>
            <a:r>
              <a:rPr lang="en-IN" dirty="0"/>
              <a:t>the absence of having any type at all. </a:t>
            </a:r>
          </a:p>
          <a:p>
            <a:r>
              <a:rPr lang="en-IN" dirty="0"/>
              <a:t>Commonly used as the return type of functions that do not return a 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/>
          </a:bodyPr>
          <a:lstStyle/>
          <a:p>
            <a:r>
              <a:rPr lang="en-IN" dirty="0"/>
              <a:t>Functions are the fundamental building block of any applications in JavaScript.</a:t>
            </a:r>
          </a:p>
          <a:p>
            <a:r>
              <a:rPr lang="en-IN" dirty="0"/>
              <a:t>JavaScript is a functional programming language, and so supports first class functions.</a:t>
            </a:r>
          </a:p>
          <a:p>
            <a:r>
              <a:rPr lang="en-IN" dirty="0"/>
              <a:t>Allows build up layers of abstraction, mimicking classes, information hiding, and 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</a:p>
          <a:p>
            <a:r>
              <a:rPr lang="en-IN" dirty="0" err="1"/>
              <a:t>TypeScript</a:t>
            </a:r>
            <a:r>
              <a:rPr lang="en-IN" dirty="0"/>
              <a:t> adds some new capabilities to the standard JavaScript functions to make them easier to work with.</a:t>
            </a:r>
          </a:p>
          <a:p>
            <a:pPr lvl="1"/>
            <a:r>
              <a:rPr lang="en-IN" sz="1600" dirty="0"/>
              <a:t>Type Annotation for parameter and return type</a:t>
            </a:r>
          </a:p>
          <a:p>
            <a:pPr lvl="1"/>
            <a:r>
              <a:rPr lang="en-IN" sz="1600" dirty="0"/>
              <a:t>Optional and Default Parameter</a:t>
            </a:r>
          </a:p>
          <a:p>
            <a:pPr lvl="1"/>
            <a:r>
              <a:rPr lang="en-IN" sz="1600" dirty="0"/>
              <a:t>Rest Parameter</a:t>
            </a:r>
          </a:p>
          <a:p>
            <a:pPr lvl="1"/>
            <a:r>
              <a:rPr lang="en-IN" sz="1600" dirty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/>
              <a:t>Lacks structuring mechanisms like Class, Module,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language for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of JavaScript</a:t>
            </a:r>
            <a:r>
              <a:rPr lang="en-US" sz="2400" dirty="0">
                <a:solidFill>
                  <a:srgbClr val="009AD0"/>
                </a:solidFill>
              </a:rPr>
              <a:t> that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>
                <a:solidFill>
                  <a:srgbClr val="009AD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/>
              <a:t>TypeScript</a:t>
            </a:r>
            <a:r>
              <a:rPr lang="en-US" dirty="0"/>
              <a:t> adds Static Typing and structuring (class, module)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1599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Overloads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&amp; Default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/>
              <a:t>Optional Parameters should have default value that would be used if the value is not specified while invoking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Parameter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864095"/>
          </a:xfrm>
        </p:spPr>
        <p:txBody>
          <a:bodyPr/>
          <a:lstStyle/>
          <a:p>
            <a:r>
              <a:rPr lang="en-US" dirty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/>
              <a:t>Declared as …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28591"/>
          </a:xfr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/>
              <a:t>Methods to define behavior</a:t>
            </a:r>
          </a:p>
          <a:p>
            <a:r>
              <a:rPr lang="en-IN" dirty="0"/>
              <a:t>Events to provide interactions between different objects and </a:t>
            </a: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455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 and Property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20072" y="191683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tsc</a:t>
            </a:r>
            <a:r>
              <a:rPr lang="en-IN" b="1" dirty="0">
                <a:solidFill>
                  <a:srgbClr val="FF0000"/>
                </a:solidFill>
              </a:rPr>
              <a:t> --target es5 </a:t>
            </a:r>
            <a:r>
              <a:rPr lang="en-IN" b="1" dirty="0" err="1">
                <a:solidFill>
                  <a:srgbClr val="FF0000"/>
                </a:solidFill>
              </a:rPr>
              <a:t>Customer.ts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and Constructor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Fix/Improve JavaScript – 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Through Library and Frameworks</a:t>
            </a:r>
          </a:p>
          <a:p>
            <a:pPr lvl="1"/>
            <a:r>
              <a:rPr lang="en-US" dirty="0"/>
              <a:t>jQuery, </a:t>
            </a:r>
            <a:r>
              <a:rPr lang="en-US" dirty="0" err="1"/>
              <a:t>AngularJS</a:t>
            </a:r>
            <a:r>
              <a:rPr lang="en-US" dirty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language that extend/improve language features of JavaScript. Superset of JavaScript. Compiles to JavaScript</a:t>
            </a:r>
          </a:p>
          <a:p>
            <a:pPr lvl="1"/>
            <a:r>
              <a:rPr lang="en-US" dirty="0" err="1"/>
              <a:t>CoffeeScript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F0"/>
                </a:solidFill>
                <a:ea typeface="+mj-ea"/>
              </a:rPr>
              <a:t>TypeScript</a:t>
            </a:r>
            <a:endParaRPr lang="en-US" b="1" dirty="0">
              <a:solidFill>
                <a:srgbClr val="00B0F0"/>
              </a:solidFill>
              <a:ea typeface="+mj-ea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Entirely new language with many new features that compile to JavaScript</a:t>
            </a:r>
          </a:p>
          <a:p>
            <a:pPr lvl="1"/>
            <a:r>
              <a:rPr lang="en-US" dirty="0"/>
              <a:t>GWT (Google Web Toolkit), Dart</a:t>
            </a:r>
          </a:p>
        </p:txBody>
      </p:sp>
    </p:spTree>
    <p:extLst>
      <p:ext uri="{BB962C8B-B14F-4D97-AF65-F5344CB8AC3E}">
        <p14:creationId xmlns:p14="http://schemas.microsoft.com/office/powerpoint/2010/main" val="196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59"/>
          </a:xfrm>
        </p:spPr>
        <p:txBody>
          <a:bodyPr/>
          <a:lstStyle/>
          <a:p>
            <a:r>
              <a:rPr lang="en-US" dirty="0"/>
              <a:t>Uses constructor keyword</a:t>
            </a:r>
          </a:p>
          <a:p>
            <a:r>
              <a:rPr lang="en-US" dirty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5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shortcut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1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341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/>
              <a:t>public (</a:t>
            </a:r>
            <a:r>
              <a:rPr lang="en-IN" dirty="0"/>
              <a:t>default) </a:t>
            </a:r>
            <a:r>
              <a:rPr lang="en-US" dirty="0"/>
              <a:t>- </a:t>
            </a:r>
            <a:r>
              <a:rPr lang="en-IN" dirty="0"/>
              <a:t>member is available to all code in another module.</a:t>
            </a:r>
            <a:endParaRPr lang="en-US" dirty="0"/>
          </a:p>
          <a:p>
            <a:r>
              <a:rPr lang="en-US" dirty="0"/>
              <a:t>private - </a:t>
            </a:r>
            <a:r>
              <a:rPr lang="en-IN" dirty="0"/>
              <a:t>member is available only to other code in the same assembly.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3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supports static members (methods)</a:t>
            </a:r>
          </a:p>
          <a:p>
            <a:r>
              <a:rPr lang="en-IN" i="1" dirty="0"/>
              <a:t>static</a:t>
            </a:r>
            <a:r>
              <a:rPr lang="en-IN" dirty="0"/>
              <a:t> methods are visible on the class itself rather than on the instances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73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Constructor Pattern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8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Constructor Pattern (2)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6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– </a:t>
            </a:r>
            <a:r>
              <a:rPr lang="en-US" dirty="0" err="1"/>
              <a:t>TypeScript</a:t>
            </a:r>
            <a:r>
              <a:rPr lang="en-US" dirty="0"/>
              <a:t> uses same Constructor Pattern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66863"/>
            <a:ext cx="9793088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79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1008111"/>
          </a:xfr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supports inheritance of class through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/>
              <a:t>Helps in large scale JavaScript application development.</a:t>
            </a:r>
          </a:p>
          <a:p>
            <a:r>
              <a:rPr lang="en-US" dirty="0"/>
              <a:t>Adds additional features like Static Type (optional), Class, Module </a:t>
            </a:r>
            <a:r>
              <a:rPr lang="en-US" dirty="0" err="1"/>
              <a:t>etc</a:t>
            </a:r>
            <a:r>
              <a:rPr lang="en-US" dirty="0"/>
              <a:t> (that are not present in JavaScript) to JavaScript</a:t>
            </a:r>
          </a:p>
          <a:p>
            <a:r>
              <a:rPr lang="en-IN" dirty="0"/>
              <a:t>Starts with JavaScript, ends with JavaScript. </a:t>
            </a:r>
            <a:r>
              <a:rPr lang="en-IN" dirty="0" err="1"/>
              <a:t>TypeScipt</a:t>
            </a:r>
            <a:r>
              <a:rPr lang="en-IN" dirty="0"/>
              <a:t> is JavaScript.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files.</a:t>
            </a:r>
            <a:endParaRPr lang="en-US" dirty="0"/>
          </a:p>
          <a:p>
            <a:r>
              <a:rPr lang="en-US" dirty="0"/>
              <a:t>Runs on </a:t>
            </a:r>
            <a:r>
              <a:rPr lang="en-IN" dirty="0"/>
              <a:t>Any browser, Any host, Any OS. </a:t>
            </a:r>
          </a:p>
          <a:p>
            <a:r>
              <a:rPr lang="en-IN" dirty="0"/>
              <a:t>Open Source</a:t>
            </a:r>
          </a:p>
          <a:p>
            <a:pPr lvl="1"/>
            <a:r>
              <a:rPr lang="en-IN" dirty="0"/>
              <a:t>The compiler is an open source project and released under the </a:t>
            </a:r>
            <a:r>
              <a:rPr lang="en-US" dirty="0"/>
              <a:t>Apache 2.0 license.</a:t>
            </a:r>
            <a:endParaRPr lang="en-IN" dirty="0"/>
          </a:p>
          <a:p>
            <a:r>
              <a:rPr lang="en-IN" dirty="0" err="1"/>
              <a:t>TypeScript</a:t>
            </a:r>
            <a:r>
              <a:rPr lang="en-IN" dirty="0"/>
              <a:t> purposefully borrows ideas from </a:t>
            </a:r>
            <a:r>
              <a:rPr lang="en-IN" dirty="0" err="1"/>
              <a:t>EcmaScript</a:t>
            </a:r>
            <a:r>
              <a:rPr lang="en-IN" dirty="0"/>
              <a:t> 6 (ES6 Harmony) spec – class, module</a:t>
            </a:r>
          </a:p>
        </p:txBody>
      </p:sp>
    </p:spTree>
    <p:extLst>
      <p:ext uri="{BB962C8B-B14F-4D97-AF65-F5344CB8AC3E}">
        <p14:creationId xmlns:p14="http://schemas.microsoft.com/office/powerpoint/2010/main" val="3336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2016223"/>
          </a:xfrm>
        </p:spPr>
        <p:txBody>
          <a:bodyPr/>
          <a:lstStyle/>
          <a:p>
            <a:r>
              <a:rPr lang="en-US" dirty="0"/>
              <a:t>Modules can be defines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/>
              <a:t> keyword</a:t>
            </a:r>
          </a:p>
          <a:p>
            <a:r>
              <a:rPr lang="en-US" dirty="0"/>
              <a:t>A module can contain sub module, class, interface or </a:t>
            </a:r>
            <a:r>
              <a:rPr lang="en-US" dirty="0" err="1"/>
              <a:t>enum</a:t>
            </a:r>
            <a:r>
              <a:rPr lang="en-US" dirty="0"/>
              <a:t>. Can not directly contain functions (similar to C#, Java)</a:t>
            </a:r>
          </a:p>
          <a:p>
            <a:r>
              <a:rPr lang="en-US" dirty="0"/>
              <a:t>Modules can be nested (sub module)</a:t>
            </a:r>
          </a:p>
          <a:p>
            <a:r>
              <a:rPr lang="en-US" dirty="0"/>
              <a:t>Class, Interfaces can be 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en-US" dirty="0"/>
              <a:t>Declared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dirty="0"/>
              <a:t>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Like many other </a:t>
            </a:r>
            <a:r>
              <a:rPr lang="en-US" dirty="0" err="1"/>
              <a:t>TypeScript</a:t>
            </a:r>
            <a:r>
              <a:rPr lang="en-US" dirty="0"/>
              <a:t> feature it’s purely a Design time feature. No additional code is emitted for this!</a:t>
            </a:r>
          </a:p>
          <a:p>
            <a:r>
              <a:rPr lang="en-US" dirty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13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Optional properties can be declared for an interface (using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r>
              <a:rPr lang="en-US" dirty="0"/>
              <a:t>Optional properties need not be implemented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5838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/>
          <a:lstStyle/>
          <a:p>
            <a:r>
              <a:rPr lang="en-IN" dirty="0"/>
              <a:t>Along with traditional OO hierarchies, another popular way of building up classes from reusable components is to build them by combining simpler partial classes – called </a:t>
            </a:r>
            <a:r>
              <a:rPr lang="en-IN" b="1" dirty="0" err="1"/>
              <a:t>Mixin</a:t>
            </a:r>
            <a:endParaRPr lang="en-IN" b="1" dirty="0"/>
          </a:p>
          <a:p>
            <a:r>
              <a:rPr lang="en-US" dirty="0"/>
              <a:t>Several languages support </a:t>
            </a:r>
            <a:r>
              <a:rPr lang="en-US" dirty="0" err="1"/>
              <a:t>Mixin</a:t>
            </a:r>
            <a:r>
              <a:rPr lang="en-US" dirty="0"/>
              <a:t> (e.g. Trait in PHP and Scala).</a:t>
            </a:r>
          </a:p>
          <a:p>
            <a:r>
              <a:rPr lang="en-US" dirty="0"/>
              <a:t>This pattern in popular in JavaScript community, so </a:t>
            </a:r>
            <a:r>
              <a:rPr lang="en-US" dirty="0" err="1"/>
              <a:t>TypeScript</a:t>
            </a:r>
            <a:r>
              <a:rPr lang="en-US" dirty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908720"/>
            <a:ext cx="7776864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849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3" y="559949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0655" y="2564904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07889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0272" y="1078897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46648" y="1706156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849404" y="1891129"/>
            <a:ext cx="765927" cy="581625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7381485" y="1359048"/>
            <a:ext cx="765927" cy="164578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IN" dirty="0"/>
              <a:t>Typescript was first made public in October 2012 (at version 0.8), after two years of internal development at Microsoft.</a:t>
            </a:r>
          </a:p>
          <a:p>
            <a:r>
              <a:rPr lang="en-IN" dirty="0" err="1"/>
              <a:t>TypeScript</a:t>
            </a:r>
            <a:r>
              <a:rPr lang="en-IN" dirty="0"/>
              <a:t> 0.9, released in 2013, added support for generics</a:t>
            </a:r>
          </a:p>
          <a:p>
            <a:r>
              <a:rPr lang="en-IN" dirty="0" err="1"/>
              <a:t>TypeScript</a:t>
            </a:r>
            <a:r>
              <a:rPr lang="en-IN" dirty="0"/>
              <a:t> 1.0 was released at Build 2014. Visual Studio 2013 Update 2 provides built-in support for </a:t>
            </a:r>
            <a:r>
              <a:rPr lang="en-IN" dirty="0" err="1"/>
              <a:t>TypeScript</a:t>
            </a:r>
            <a:r>
              <a:rPr lang="en-IN" dirty="0"/>
              <a:t>.</a:t>
            </a:r>
            <a:endParaRPr lang="en-IN" baseline="30000" dirty="0"/>
          </a:p>
          <a:p>
            <a:r>
              <a:rPr lang="en-IN" dirty="0"/>
              <a:t>In July 2014, the development team announced a new </a:t>
            </a:r>
            <a:r>
              <a:rPr lang="en-IN" dirty="0" err="1"/>
              <a:t>TypeScript</a:t>
            </a:r>
            <a:r>
              <a:rPr lang="en-IN" dirty="0"/>
              <a:t> compiler, claiming 5x performance gains. </a:t>
            </a:r>
          </a:p>
          <a:p>
            <a:pPr lvl="1"/>
            <a:r>
              <a:rPr lang="en-IN" dirty="0"/>
              <a:t>Source code, which was initially hosted on </a:t>
            </a:r>
            <a:r>
              <a:rPr lang="en-IN" dirty="0" err="1"/>
              <a:t>Codeplex</a:t>
            </a:r>
            <a:r>
              <a:rPr lang="en-IN" dirty="0"/>
              <a:t>, was moved to </a:t>
            </a:r>
            <a:r>
              <a:rPr lang="en-I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50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40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</a:t>
            </a:r>
            <a:r>
              <a:rPr lang="en-US" dirty="0" err="1"/>
              <a:t>gochas</a:t>
            </a:r>
            <a:r>
              <a:rPr lang="en-US" dirty="0"/>
              <a:t> (not fixed in 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256583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does not introduce block scope (JavaScript only supports function scope)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still optional in </a:t>
            </a:r>
            <a:r>
              <a:rPr lang="en-US" dirty="0" err="1"/>
              <a:t>TypeScript</a:t>
            </a:r>
            <a:r>
              <a:rPr lang="en-US" dirty="0"/>
              <a:t> also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and sometime does it differently than expected)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/>
              <a:t> (and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checks for value equality only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/>
              <a:t>checks for both type and value equality</a:t>
            </a:r>
          </a:p>
          <a:p>
            <a:r>
              <a:rPr lang="en-US" dirty="0"/>
              <a:t>global variables (variables declared outside of function), implied global 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keyword)</a:t>
            </a:r>
          </a:p>
          <a:p>
            <a:r>
              <a:rPr lang="en-US" dirty="0"/>
              <a:t>issues with floating point (.1 + .2 != .3, it’s something like .3000…00004)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dirty="0"/>
              <a:t>Optional Static Type Annotation / Static Typing</a:t>
            </a:r>
          </a:p>
          <a:p>
            <a:r>
              <a:rPr lang="en-US" dirty="0"/>
              <a:t>Additional Features for Functions</a:t>
            </a:r>
          </a:p>
          <a:p>
            <a:pPr lvl="1"/>
            <a:r>
              <a:rPr lang="en-US" sz="1600" dirty="0"/>
              <a:t>Types for function parameters and return type, optional and default parameter, rest parameter, overloading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sz="1600" dirty="0"/>
              <a:t>Field, Property, Method, Constructor, Event, Static methods, Inheritance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/>
              <a:t>Few other features (</a:t>
            </a:r>
            <a:r>
              <a:rPr lang="en-US" dirty="0" err="1"/>
              <a:t>Enum</a:t>
            </a:r>
            <a:r>
              <a:rPr lang="en-US" dirty="0"/>
              <a:t>) …</a:t>
            </a:r>
            <a:endParaRPr lang="en-US" sz="1100" dirty="0"/>
          </a:p>
          <a:p>
            <a:r>
              <a:rPr lang="en-US" dirty="0" err="1"/>
              <a:t>TypeScript</a:t>
            </a:r>
            <a:r>
              <a:rPr lang="en-US" dirty="0"/>
              <a:t> comes with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Compiler (</a:t>
            </a:r>
            <a:r>
              <a:rPr lang="en-US" sz="1600" dirty="0" err="1"/>
              <a:t>tsc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Language Service (TLS) / Visual Studio extension </a:t>
            </a:r>
          </a:p>
          <a:p>
            <a:pPr lvl="1"/>
            <a:r>
              <a:rPr lang="en-US" sz="1600" dirty="0"/>
              <a:t>Playground (</a:t>
            </a:r>
            <a:r>
              <a:rPr lang="en-US" sz="1600" dirty="0">
                <a:hlinkClick r:id="rId2"/>
              </a:rPr>
              <a:t>http://www.typescriptlang.org/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Declaration files (*.</a:t>
            </a:r>
            <a:r>
              <a:rPr lang="en-US" sz="1600" dirty="0" err="1"/>
              <a:t>d.ts</a:t>
            </a:r>
            <a:r>
              <a:rPr lang="en-US" sz="1600" dirty="0"/>
              <a:t>) for DOM, jQuery, node.js …</a:t>
            </a:r>
          </a:p>
          <a:p>
            <a:pPr lvl="1"/>
            <a:r>
              <a:rPr lang="en-US" sz="1600" dirty="0"/>
              <a:t>Language Spec (1.0) and code examples</a:t>
            </a:r>
          </a:p>
        </p:txBody>
      </p:sp>
    </p:spTree>
    <p:extLst>
      <p:ext uri="{BB962C8B-B14F-4D97-AF65-F5344CB8AC3E}">
        <p14:creationId xmlns:p14="http://schemas.microsoft.com/office/powerpoint/2010/main" val="813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/ Optional Type Annotation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allows annotating variables with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Purely a design time feature. No additional code is emitted in the final JavaScript that </a:t>
            </a:r>
            <a:r>
              <a:rPr lang="en-US" dirty="0" err="1"/>
              <a:t>TypeScript</a:t>
            </a:r>
            <a:r>
              <a:rPr lang="en-US" dirty="0"/>
              <a:t> compiler produces.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there’s a type mismatch </a:t>
            </a:r>
            <a:r>
              <a:rPr lang="en-US" dirty="0" err="1"/>
              <a:t>TypeScript</a:t>
            </a:r>
            <a:r>
              <a:rPr lang="en-US" dirty="0"/>
              <a:t> shows a warning.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11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" y="5301208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/ 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Static Types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Primitive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Void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Undefined -&gt; same as JavaScript “undefined” type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1450</Words>
  <Application>Microsoft Office PowerPoint</Application>
  <PresentationFormat>On-screen Show (4:3)</PresentationFormat>
  <Paragraphs>230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Segoe UI Light</vt:lpstr>
      <vt:lpstr>Segoe UI Semibold</vt:lpstr>
      <vt:lpstr>Segoe UI Semilight</vt:lpstr>
      <vt:lpstr>Office Theme</vt:lpstr>
      <vt:lpstr>PowerPoint Presentation</vt:lpstr>
      <vt:lpstr>Context</vt:lpstr>
      <vt:lpstr>Fix/Improve JavaScript – different approaches</vt:lpstr>
      <vt:lpstr>What is TypeScript</vt:lpstr>
      <vt:lpstr>Bit of History</vt:lpstr>
      <vt:lpstr>Features</vt:lpstr>
      <vt:lpstr>Types / Optional Type Annotation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a.chakrabarti</dc:creator>
  <cp:lastModifiedBy>Parameswari Bala</cp:lastModifiedBy>
  <cp:revision>111</cp:revision>
  <dcterms:created xsi:type="dcterms:W3CDTF">2014-09-12T13:38:26Z</dcterms:created>
  <dcterms:modified xsi:type="dcterms:W3CDTF">2019-08-19T05:23:12Z</dcterms:modified>
</cp:coreProperties>
</file>