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  <p:sldMasterId id="2147483674" r:id="rId2"/>
  </p:sldMasterIdLst>
  <p:notesMasterIdLst>
    <p:notesMasterId r:id="rId16"/>
  </p:notesMasterIdLst>
  <p:sldIdLst>
    <p:sldId id="258" r:id="rId3"/>
    <p:sldId id="259" r:id="rId4"/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797675" cy="9928225"/>
  <p:embeddedFontLst>
    <p:embeddedFont>
      <p:font typeface="IBM Plex Mono" panose="020B0509050203000203" pitchFamily="49" charset="0"/>
      <p:regular r:id="rId17"/>
      <p:bold r:id="rId18"/>
      <p:italic r:id="rId19"/>
      <p:boldItalic r:id="rId20"/>
    </p:embeddedFont>
    <p:embeddedFont>
      <p:font typeface="IBM Plex Mono Light" panose="020B0409050203000203" pitchFamily="49" charset="0"/>
      <p:regular r:id="rId21"/>
      <p:italic r:id="rId22"/>
    </p:embeddedFont>
    <p:embeddedFont>
      <p:font typeface="IBM Plex Mono Medium" panose="020B0609050203000203" pitchFamily="49" charset="0"/>
      <p:regular r:id="rId23"/>
      <p:italic r:id="rId24"/>
    </p:embeddedFont>
    <p:embeddedFont>
      <p:font typeface="IBM Plex Mono SemiBold" panose="020B0709050203000203" pitchFamily="49" charset="0"/>
      <p:bold r:id="rId25"/>
      <p:boldItalic r:id="rId26"/>
    </p:embeddedFont>
    <p:embeddedFont>
      <p:font typeface="IBM Plex Sans" panose="020B0503050203000203" pitchFamily="34" charset="0"/>
      <p:regular r:id="rId27"/>
      <p:bold r:id="rId28"/>
      <p:italic r:id="rId29"/>
      <p:boldItalic r:id="rId30"/>
    </p:embeddedFont>
    <p:embeddedFont>
      <p:font typeface="IBM Plex Sans Light" panose="020B0403050203000203" pitchFamily="34" charset="0"/>
      <p:regular r:id="rId31"/>
      <p:italic r:id="rId32"/>
    </p:embeddedFont>
    <p:embeddedFont>
      <p:font typeface="IBM Plex Sans Medium" panose="020B0603050203000203" pitchFamily="34" charset="0"/>
      <p:regular r:id="rId33"/>
      <p:italic r:id="rId34"/>
    </p:embeddedFont>
    <p:embeddedFont>
      <p:font typeface="IBM Plex Sans SemiBold" panose="020B0703050203000203" pitchFamily="34" charset="0"/>
      <p:bold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Light" panose="020B0306030504020204" pitchFamily="34" charset="0"/>
      <p:regular r:id="rId41"/>
      <p:italic r:id="rId42"/>
    </p:embeddedFont>
    <p:embeddedFont>
      <p:font typeface="Open Sans Semibold" panose="020B0706030804020204" pitchFamily="34" charset="0"/>
      <p:bold r:id="rId43"/>
      <p:boldItalic r:id="rId44"/>
    </p:embeddedFont>
    <p:embeddedFont>
      <p:font typeface="Verveine" panose="020B0604020202020204" charset="0"/>
      <p:regular r:id="rId45"/>
    </p:embeddedFont>
  </p:embeddedFont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2"/>
    <a:srgbClr val="BCBBBB"/>
    <a:srgbClr val="CFB2A1"/>
    <a:srgbClr val="886C63"/>
    <a:srgbClr val="FE7B89"/>
    <a:srgbClr val="FFFFFF"/>
    <a:srgbClr val="E0E0E0"/>
    <a:srgbClr val="F2BC72"/>
    <a:srgbClr val="CBCBC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6" autoAdjust="0"/>
    <p:restoredTop sz="82374" autoAdjust="0"/>
  </p:normalViewPr>
  <p:slideViewPr>
    <p:cSldViewPr snapToObjects="1">
      <p:cViewPr varScale="1">
        <p:scale>
          <a:sx n="176" d="100"/>
          <a:sy n="176" d="100"/>
        </p:scale>
        <p:origin x="1448" y="92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commentAuthors" Target="commentAuthor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EO_OsEUYVFquEhv3d98792PLWE8RxFaCOncNNrIiBws/edit#slide=id.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3483fa2da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g33483fa2da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91300" rIns="91300" bIns="91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3483fa2daf_4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3483fa2daf_4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3483fa2daf_4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3483fa2daf_4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3483fa2daf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g33483fa2daf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91300" rIns="91300" bIns="91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30e96080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30e96080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34f87b44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34f87b44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3483fa2daf_4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3483fa2daf_4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3483fa2daf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3483fa2daf_4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https://docs.google.com/presentation/d/1EO_OsEUYVFquEhv3d98792PLWE8RxFaCOncNNrIiBws/edit#slide=id.p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34f87b446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34f87b446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3483fa2da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3483fa2da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3483fa2d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3483fa2d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2313736"/>
            <a:ext cx="5501320" cy="969548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3283284"/>
            <a:ext cx="5501320" cy="72072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1">
  <p:cSld name="Title - 1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57200" y="1152475"/>
            <a:ext cx="5966700" cy="164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7358110" y="4215232"/>
            <a:ext cx="415500" cy="415500"/>
          </a:xfrm>
          <a:prstGeom prst="roundRect">
            <a:avLst>
              <a:gd name="adj" fmla="val 22637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8513305" y="4215232"/>
            <a:ext cx="415500" cy="415500"/>
          </a:xfrm>
          <a:prstGeom prst="roundRect">
            <a:avLst>
              <a:gd name="adj" fmla="val 50000"/>
            </a:avLst>
          </a:prstGeom>
          <a:solidFill>
            <a:srgbClr val="D1D3D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4"/>
          <p:cNvSpPr/>
          <p:nvPr/>
        </p:nvSpPr>
        <p:spPr>
          <a:xfrm rot="-2700000">
            <a:off x="7993354" y="4274005"/>
            <a:ext cx="299955" cy="297833"/>
          </a:xfrm>
          <a:prstGeom prst="roundRect">
            <a:avLst>
              <a:gd name="adj" fmla="val 5808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784246" y="4215232"/>
            <a:ext cx="415500" cy="4155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Medium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457200" y="42363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3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2">
  <p:cSld name="Title - 2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57200" y="1152475"/>
            <a:ext cx="4563900" cy="164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Medium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457200" y="42363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59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1596850" y="1885850"/>
            <a:ext cx="6112200" cy="1100700"/>
          </a:xfrm>
          <a:prstGeom prst="roundRect">
            <a:avLst>
              <a:gd name="adj" fmla="val 16667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365700" y="1733450"/>
            <a:ext cx="6112200" cy="11007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476300" y="1789950"/>
            <a:ext cx="5915700" cy="9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78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1576328" y="1330947"/>
            <a:ext cx="6110400" cy="2320800"/>
          </a:xfrm>
          <a:prstGeom prst="roundRect">
            <a:avLst>
              <a:gd name="adj" fmla="val 9952"/>
            </a:avLst>
          </a:prstGeom>
          <a:solidFill>
            <a:srgbClr val="C629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366625" y="1028700"/>
            <a:ext cx="6162600" cy="2455800"/>
          </a:xfrm>
          <a:prstGeom prst="roundRect">
            <a:avLst>
              <a:gd name="adj" fmla="val 939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77193" y="1148677"/>
            <a:ext cx="5913900" cy="21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33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" type="tx">
  <p:cSld name="Title &amp; body - Simp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15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Black">
  <p:cSld name="Title &amp; body - Blac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91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- Individual">
  <p:cSld name="Introduction - Individu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 rot="10800000">
            <a:off x="880000" y="1378685"/>
            <a:ext cx="1782900" cy="178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F2A4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907600" y="1304875"/>
            <a:ext cx="4468200" cy="32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986225" y="1472110"/>
            <a:ext cx="1851000" cy="1851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591725" y="3505884"/>
            <a:ext cx="2640000" cy="2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591725" y="3802414"/>
            <a:ext cx="2640000" cy="2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400"/>
              <a:buFont typeface="IBM Plex Sans Medium"/>
              <a:buNone/>
              <a:defRPr sz="14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5"/>
          </p:nvPr>
        </p:nvSpPr>
        <p:spPr>
          <a:xfrm>
            <a:off x="591725" y="4068041"/>
            <a:ext cx="2640000" cy="2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71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- Team">
  <p:cSld name="Introduction - Team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872775" y="1545775"/>
            <a:ext cx="903300" cy="9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C6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7617649" y="1445980"/>
            <a:ext cx="794700" cy="794700"/>
          </a:xfrm>
          <a:prstGeom prst="ellipse">
            <a:avLst/>
          </a:prstGeom>
          <a:noFill/>
          <a:ln w="19050" cap="flat" cmpd="sng">
            <a:solidFill>
              <a:srgbClr val="00A7B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>
            <a:spLocks noGrp="1"/>
          </p:cNvSpPr>
          <p:nvPr>
            <p:ph type="pic" idx="2"/>
          </p:nvPr>
        </p:nvSpPr>
        <p:spPr>
          <a:xfrm>
            <a:off x="1134325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525475" y="3330200"/>
            <a:ext cx="26400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3"/>
          </p:nvPr>
        </p:nvSpPr>
        <p:spPr>
          <a:xfrm>
            <a:off x="525475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4"/>
          </p:nvPr>
        </p:nvSpPr>
        <p:spPr>
          <a:xfrm>
            <a:off x="525475" y="3745874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3860850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5" name="Google Shape;105;p21"/>
          <p:cNvSpPr txBox="1">
            <a:spLocks noGrp="1"/>
          </p:cNvSpPr>
          <p:nvPr>
            <p:ph type="subTitle" idx="6"/>
          </p:nvPr>
        </p:nvSpPr>
        <p:spPr>
          <a:xfrm>
            <a:off x="3252000" y="3330200"/>
            <a:ext cx="26400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7"/>
          </p:nvPr>
        </p:nvSpPr>
        <p:spPr>
          <a:xfrm>
            <a:off x="3252000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8"/>
          </p:nvPr>
        </p:nvSpPr>
        <p:spPr>
          <a:xfrm>
            <a:off x="3252000" y="3745875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9"/>
          </p:nvPr>
        </p:nvSpPr>
        <p:spPr>
          <a:xfrm>
            <a:off x="6587375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9" name="Google Shape;109;p21"/>
          <p:cNvSpPr txBox="1">
            <a:spLocks noGrp="1"/>
          </p:cNvSpPr>
          <p:nvPr>
            <p:ph type="subTitle" idx="13"/>
          </p:nvPr>
        </p:nvSpPr>
        <p:spPr>
          <a:xfrm>
            <a:off x="5978525" y="3330200"/>
            <a:ext cx="26400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4"/>
          </p:nvPr>
        </p:nvSpPr>
        <p:spPr>
          <a:xfrm>
            <a:off x="5978525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5"/>
          </p:nvPr>
        </p:nvSpPr>
        <p:spPr>
          <a:xfrm>
            <a:off x="5978525" y="3745875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5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Black">
  <p:cSld name="Title and body - Black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175" y="1158725"/>
            <a:ext cx="8229600" cy="3984600"/>
          </a:xfrm>
          <a:prstGeom prst="round2SameRect">
            <a:avLst>
              <a:gd name="adj1" fmla="val 69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82650" y="1482275"/>
            <a:ext cx="7778700" cy="30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2"/>
          <p:cNvGrpSpPr/>
          <p:nvPr/>
        </p:nvGrpSpPr>
        <p:grpSpPr>
          <a:xfrm>
            <a:off x="8461349" y="3869800"/>
            <a:ext cx="939600" cy="935752"/>
            <a:chOff x="511165" y="3659475"/>
            <a:chExt cx="939600" cy="935752"/>
          </a:xfrm>
        </p:grpSpPr>
        <p:sp>
          <p:nvSpPr>
            <p:cNvPr id="118" name="Google Shape;118;p22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3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Orangemunda">
  <p:cSld name="Title &amp; body - Orangemunda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457175" y="1158725"/>
            <a:ext cx="8229600" cy="3984600"/>
          </a:xfrm>
          <a:prstGeom prst="round2SameRect">
            <a:avLst>
              <a:gd name="adj1" fmla="val 69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82650" y="1482075"/>
            <a:ext cx="7778700" cy="30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9" name="Google Shape;129;p23"/>
          <p:cNvGrpSpPr/>
          <p:nvPr/>
        </p:nvGrpSpPr>
        <p:grpSpPr>
          <a:xfrm>
            <a:off x="8461349" y="1482075"/>
            <a:ext cx="939600" cy="935752"/>
            <a:chOff x="511165" y="3659475"/>
            <a:chExt cx="939600" cy="935752"/>
          </a:xfrm>
        </p:grpSpPr>
        <p:sp>
          <p:nvSpPr>
            <p:cNvPr id="130" name="Google Shape;130;p23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787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2 column Simple">
  <p:cSld name="Title &amp; body - 2 column Simp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57200" y="1733450"/>
            <a:ext cx="4016100" cy="28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4670700" y="1733450"/>
            <a:ext cx="4016100" cy="28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3"/>
          </p:nvPr>
        </p:nvSpPr>
        <p:spPr>
          <a:xfrm>
            <a:off x="467075" y="1149725"/>
            <a:ext cx="4016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4"/>
          </p:nvPr>
        </p:nvSpPr>
        <p:spPr>
          <a:xfrm>
            <a:off x="4670700" y="1149725"/>
            <a:ext cx="4016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02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4670400" y="1152475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4670400" y="1733450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457200" y="1152475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457200" y="1733450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91650" y="1939351"/>
            <a:ext cx="35484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2"/>
          </p:nvPr>
        </p:nvSpPr>
        <p:spPr>
          <a:xfrm>
            <a:off x="700375" y="1218001"/>
            <a:ext cx="35484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4904250" y="1939351"/>
            <a:ext cx="35484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4"/>
          </p:nvPr>
        </p:nvSpPr>
        <p:spPr>
          <a:xfrm>
            <a:off x="4912975" y="1218001"/>
            <a:ext cx="35484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55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2 Topic Grey">
  <p:cSld name="Title &amp; body - 2 Topic Grey">
    <p:bg>
      <p:bgPr>
        <a:solidFill>
          <a:schemeClr val="dk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905795" y="1304875"/>
            <a:ext cx="3669300" cy="3653100"/>
          </a:xfrm>
          <a:prstGeom prst="roundRect">
            <a:avLst>
              <a:gd name="adj" fmla="val 749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731618" y="1304875"/>
            <a:ext cx="3669300" cy="3653100"/>
          </a:xfrm>
          <a:prstGeom prst="roundRect">
            <a:avLst>
              <a:gd name="adj" fmla="val 7554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68900" y="1152475"/>
            <a:ext cx="3669300" cy="3653100"/>
          </a:xfrm>
          <a:prstGeom prst="roundRect">
            <a:avLst>
              <a:gd name="adj" fmla="val 75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844314" y="2521650"/>
            <a:ext cx="3118200" cy="21414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743074" y="1152475"/>
            <a:ext cx="3669300" cy="3653100"/>
          </a:xfrm>
          <a:prstGeom prst="roundRect">
            <a:avLst>
              <a:gd name="adj" fmla="val 7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2"/>
          </p:nvPr>
        </p:nvSpPr>
        <p:spPr>
          <a:xfrm>
            <a:off x="4969644" y="2521650"/>
            <a:ext cx="3216000" cy="21414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3"/>
          </p:nvPr>
        </p:nvSpPr>
        <p:spPr>
          <a:xfrm>
            <a:off x="844314" y="2134050"/>
            <a:ext cx="31182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4"/>
          </p:nvPr>
        </p:nvSpPr>
        <p:spPr>
          <a:xfrm>
            <a:off x="4969651" y="2134050"/>
            <a:ext cx="31182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411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457200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7" name="Google Shape;167;p27"/>
          <p:cNvSpPr/>
          <p:nvPr/>
        </p:nvSpPr>
        <p:spPr>
          <a:xfrm>
            <a:off x="3348709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240191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57200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348700" y="1506324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240176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>
            <a:spLocks noGrp="1"/>
          </p:cNvSpPr>
          <p:nvPr>
            <p:ph type="subTitle" idx="1"/>
          </p:nvPr>
        </p:nvSpPr>
        <p:spPr>
          <a:xfrm>
            <a:off x="444675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2"/>
          </p:nvPr>
        </p:nvSpPr>
        <p:spPr>
          <a:xfrm>
            <a:off x="6177175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3304713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57810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5"/>
          </p:nvPr>
        </p:nvSpPr>
        <p:spPr>
          <a:xfrm>
            <a:off x="343060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6"/>
          </p:nvPr>
        </p:nvSpPr>
        <p:spPr>
          <a:xfrm>
            <a:off x="629685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8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Simple">
  <p:cSld name="3 Column Simple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-8825"/>
            <a:ext cx="9144000" cy="95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020963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6083663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04800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2"/>
          </p:nvPr>
        </p:nvSpPr>
        <p:spPr>
          <a:xfrm>
            <a:off x="304800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3332313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"/>
          </p:nvPr>
        </p:nvSpPr>
        <p:spPr>
          <a:xfrm>
            <a:off x="3332313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394988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6"/>
          </p:nvPr>
        </p:nvSpPr>
        <p:spPr>
          <a:xfrm>
            <a:off x="6394988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207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Simple">
  <p:cSld name="2 Column Simple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0" y="-8825"/>
            <a:ext cx="9144000" cy="95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4552338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304800" y="1218200"/>
            <a:ext cx="3817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IBM Plex Sans Medium"/>
              <a:buNone/>
              <a:defRPr sz="19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2"/>
          </p:nvPr>
        </p:nvSpPr>
        <p:spPr>
          <a:xfrm>
            <a:off x="304800" y="2073200"/>
            <a:ext cx="38190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3"/>
          </p:nvPr>
        </p:nvSpPr>
        <p:spPr>
          <a:xfrm>
            <a:off x="4989839" y="1218200"/>
            <a:ext cx="3817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IBM Plex Sans Medium"/>
              <a:buNone/>
              <a:defRPr sz="19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4"/>
          </p:nvPr>
        </p:nvSpPr>
        <p:spPr>
          <a:xfrm>
            <a:off x="4989839" y="2073200"/>
            <a:ext cx="38190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07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Spacecraft" type="titleOnly">
  <p:cSld name="Title only - Spacecraf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256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Black">
  <p:cSld name="Title only - Black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3" y="1243929"/>
            <a:ext cx="8682137" cy="420472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rey">
  <p:cSld name="Title Only - Grey"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046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3">
  <p:cSld name="4 Topics - 3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1075850" y="1028700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1090825" y="1354425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3"/>
          </p:nvPr>
        </p:nvSpPr>
        <p:spPr>
          <a:xfrm>
            <a:off x="1075850" y="2060371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4"/>
          </p:nvPr>
        </p:nvSpPr>
        <p:spPr>
          <a:xfrm>
            <a:off x="1090825" y="2386101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5"/>
          </p:nvPr>
        </p:nvSpPr>
        <p:spPr>
          <a:xfrm>
            <a:off x="1075850" y="3092042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6"/>
          </p:nvPr>
        </p:nvSpPr>
        <p:spPr>
          <a:xfrm>
            <a:off x="1090825" y="3417777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>
            <a:off x="458100" y="1907233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458100" y="2933820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1" name="Google Shape;221;p33"/>
          <p:cNvSpPr txBox="1">
            <a:spLocks noGrp="1"/>
          </p:cNvSpPr>
          <p:nvPr>
            <p:ph type="subTitle" idx="7"/>
          </p:nvPr>
        </p:nvSpPr>
        <p:spPr>
          <a:xfrm>
            <a:off x="1075850" y="4102050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8"/>
          </p:nvPr>
        </p:nvSpPr>
        <p:spPr>
          <a:xfrm>
            <a:off x="1076333" y="4438650"/>
            <a:ext cx="75960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223" name="Google Shape;223;p33"/>
          <p:cNvCxnSpPr/>
          <p:nvPr/>
        </p:nvCxnSpPr>
        <p:spPr>
          <a:xfrm>
            <a:off x="458100" y="3943828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7847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1">
  <p:cSld name="Agenda - 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366870" y="571500"/>
            <a:ext cx="2370900" cy="1100700"/>
          </a:xfrm>
          <a:prstGeom prst="roundRect">
            <a:avLst>
              <a:gd name="adj" fmla="val 16667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277208" y="419100"/>
            <a:ext cx="2370900" cy="11007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048000" y="116775"/>
            <a:ext cx="5486400" cy="5026800"/>
          </a:xfrm>
          <a:prstGeom prst="round2SameRect">
            <a:avLst>
              <a:gd name="adj1" fmla="val 5745"/>
              <a:gd name="adj2" fmla="val 0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296875" y="584619"/>
            <a:ext cx="229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IBM Plex Sans"/>
                <a:ea typeface="IBM Plex Sans"/>
                <a:cs typeface="IBM Plex Sans"/>
                <a:sym typeface="IBM Plex Sans"/>
              </a:rPr>
              <a:t>Agenda</a:t>
            </a:r>
            <a:endParaRPr sz="34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3274666" y="362400"/>
            <a:ext cx="5088300" cy="441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743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A7B17"/>
          </p15:clr>
        </p15:guide>
        <p15:guide id="2" pos="2016">
          <p15:clr>
            <a:srgbClr val="FA7B17"/>
          </p15:clr>
        </p15:guide>
        <p15:guide id="3" pos="216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2">
  <p:cSld name="Agenda - 2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-7075" y="-19350"/>
            <a:ext cx="3082500" cy="518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 rot="914872">
            <a:off x="-1165398" y="3512676"/>
            <a:ext cx="2701190" cy="2700532"/>
          </a:xfrm>
          <a:prstGeom prst="ellipse">
            <a:avLst/>
          </a:prstGeom>
          <a:noFill/>
          <a:ln w="38100" cap="flat" cmpd="sng">
            <a:solidFill>
              <a:srgbClr val="FC5D0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457200" y="589300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418650" y="589300"/>
            <a:ext cx="5158200" cy="40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/>
          <p:nvPr/>
        </p:nvSpPr>
        <p:spPr>
          <a:xfrm rot="2110185">
            <a:off x="-824688" y="3852746"/>
            <a:ext cx="2020309" cy="2019891"/>
          </a:xfrm>
          <a:prstGeom prst="ellipse">
            <a:avLst/>
          </a:prstGeom>
          <a:noFill/>
          <a:ln w="38100" cap="flat" cmpd="sng">
            <a:solidFill>
              <a:srgbClr val="26D07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 rot="2829037">
            <a:off x="-439049" y="4237634"/>
            <a:ext cx="1249277" cy="1249465"/>
          </a:xfrm>
          <a:prstGeom prst="ellipse">
            <a:avLst/>
          </a:prstGeom>
          <a:noFill/>
          <a:ln w="38100" cap="flat" cmpd="sng">
            <a:solidFill>
              <a:srgbClr val="0072C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73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 1">
  <p:cSld name="4 Column 1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6"/>
          <p:cNvGrpSpPr/>
          <p:nvPr/>
        </p:nvGrpSpPr>
        <p:grpSpPr>
          <a:xfrm rot="5400000">
            <a:off x="8648663" y="4100603"/>
            <a:ext cx="374565" cy="373206"/>
            <a:chOff x="6384014" y="3156400"/>
            <a:chExt cx="485377" cy="483615"/>
          </a:xfrm>
        </p:grpSpPr>
        <p:sp>
          <p:nvSpPr>
            <p:cNvPr id="241" name="Google Shape;241;p36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6"/>
          <p:cNvGrpSpPr/>
          <p:nvPr/>
        </p:nvGrpSpPr>
        <p:grpSpPr>
          <a:xfrm>
            <a:off x="175023" y="1318620"/>
            <a:ext cx="795465" cy="792208"/>
            <a:chOff x="137675" y="266700"/>
            <a:chExt cx="939600" cy="935752"/>
          </a:xfrm>
        </p:grpSpPr>
        <p:sp>
          <p:nvSpPr>
            <p:cNvPr id="251" name="Google Shape;251;p36"/>
            <p:cNvSpPr/>
            <p:nvPr/>
          </p:nvSpPr>
          <p:spPr>
            <a:xfrm>
              <a:off x="137675" y="26670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137675" y="44023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137675" y="61376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137675" y="78729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37675" y="96082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137675" y="113435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6"/>
          <p:cNvSpPr/>
          <p:nvPr/>
        </p:nvSpPr>
        <p:spPr>
          <a:xfrm rot="5400000">
            <a:off x="1468380" y="-168359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9" name="Google Shape;259;p36"/>
          <p:cNvSpPr/>
          <p:nvPr/>
        </p:nvSpPr>
        <p:spPr>
          <a:xfrm rot="5400000">
            <a:off x="1468381" y="1979345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0" name="Google Shape;260;p36"/>
          <p:cNvSpPr/>
          <p:nvPr/>
        </p:nvSpPr>
        <p:spPr>
          <a:xfrm rot="5400000">
            <a:off x="5801212" y="-168359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36"/>
          <p:cNvSpPr/>
          <p:nvPr/>
        </p:nvSpPr>
        <p:spPr>
          <a:xfrm rot="5400000">
            <a:off x="5801213" y="1979345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647575" y="1050925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2"/>
          </p:nvPr>
        </p:nvSpPr>
        <p:spPr>
          <a:xfrm>
            <a:off x="4980425" y="1050925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3"/>
          </p:nvPr>
        </p:nvSpPr>
        <p:spPr>
          <a:xfrm>
            <a:off x="647575" y="3207624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4"/>
          </p:nvPr>
        </p:nvSpPr>
        <p:spPr>
          <a:xfrm>
            <a:off x="4980425" y="3207624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42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3 Items">
  <p:cSld name="TOC - 3 Items"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0" y="-9000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2895502" y="2274926"/>
            <a:ext cx="627000" cy="6270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2895501" y="867801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1"/>
          </p:nvPr>
        </p:nvSpPr>
        <p:spPr>
          <a:xfrm>
            <a:off x="3742200" y="37824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2"/>
          </p:nvPr>
        </p:nvSpPr>
        <p:spPr>
          <a:xfrm>
            <a:off x="3742200" y="241426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3"/>
          </p:nvPr>
        </p:nvSpPr>
        <p:spPr>
          <a:xfrm>
            <a:off x="3742200" y="10071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/>
          <p:nvPr/>
        </p:nvSpPr>
        <p:spPr>
          <a:xfrm rot="-2700000">
            <a:off x="2946928" y="3704427"/>
            <a:ext cx="507844" cy="504450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5568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4 Items">
  <p:cSld name="TOC - 4 Items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/>
          <p:nvPr/>
        </p:nvSpPr>
        <p:spPr>
          <a:xfrm>
            <a:off x="0" y="-8975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895502" y="1745988"/>
            <a:ext cx="627000" cy="6270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2895501" y="3872838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38"/>
          <p:cNvSpPr/>
          <p:nvPr/>
        </p:nvSpPr>
        <p:spPr>
          <a:xfrm rot="-2700000">
            <a:off x="2946928" y="2870652"/>
            <a:ext cx="507844" cy="504450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895501" y="643663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1"/>
          </p:nvPr>
        </p:nvSpPr>
        <p:spPr>
          <a:xfrm>
            <a:off x="3742200" y="78301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2"/>
          </p:nvPr>
        </p:nvSpPr>
        <p:spPr>
          <a:xfrm>
            <a:off x="3742200" y="18853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3"/>
          </p:nvPr>
        </p:nvSpPr>
        <p:spPr>
          <a:xfrm>
            <a:off x="3742200" y="29487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4"/>
          </p:nvPr>
        </p:nvSpPr>
        <p:spPr>
          <a:xfrm>
            <a:off x="3742200" y="40121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446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5 Items">
  <p:cSld name="TOC - 5 Items"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0" y="-8975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2934187" y="1334962"/>
            <a:ext cx="548700" cy="5487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39"/>
          <p:cNvSpPr/>
          <p:nvPr/>
        </p:nvSpPr>
        <p:spPr>
          <a:xfrm rot="-2700000">
            <a:off x="2965546" y="2383047"/>
            <a:ext cx="470509" cy="467115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2915433" y="308910"/>
            <a:ext cx="586200" cy="586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1"/>
          </p:nvPr>
        </p:nvSpPr>
        <p:spPr>
          <a:xfrm>
            <a:off x="3742200" y="4278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2"/>
          </p:nvPr>
        </p:nvSpPr>
        <p:spPr>
          <a:xfrm>
            <a:off x="3742200" y="1435151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3"/>
          </p:nvPr>
        </p:nvSpPr>
        <p:spPr>
          <a:xfrm>
            <a:off x="3742200" y="244246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4"/>
          </p:nvPr>
        </p:nvSpPr>
        <p:spPr>
          <a:xfrm>
            <a:off x="3742200" y="3449776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2915432" y="4338143"/>
            <a:ext cx="586200" cy="58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5"/>
          </p:nvPr>
        </p:nvSpPr>
        <p:spPr>
          <a:xfrm>
            <a:off x="3742200" y="44570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2934187" y="3352225"/>
            <a:ext cx="548700" cy="548700"/>
          </a:xfrm>
          <a:prstGeom prst="roundRect">
            <a:avLst>
              <a:gd name="adj" fmla="val 2263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98004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Topics">
  <p:cSld name="5 Topics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>
            <a:spLocks noGrp="1"/>
          </p:cNvSpPr>
          <p:nvPr>
            <p:ph type="pic" idx="2"/>
          </p:nvPr>
        </p:nvSpPr>
        <p:spPr>
          <a:xfrm>
            <a:off x="80935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0"/>
          <p:cNvSpPr>
            <a:spLocks noGrp="1"/>
          </p:cNvSpPr>
          <p:nvPr>
            <p:ph type="pic" idx="3"/>
          </p:nvPr>
        </p:nvSpPr>
        <p:spPr>
          <a:xfrm>
            <a:off x="412290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0"/>
          <p:cNvSpPr>
            <a:spLocks noGrp="1"/>
          </p:cNvSpPr>
          <p:nvPr>
            <p:ph type="pic" idx="4"/>
          </p:nvPr>
        </p:nvSpPr>
        <p:spPr>
          <a:xfrm>
            <a:off x="7454075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0"/>
          <p:cNvSpPr>
            <a:spLocks noGrp="1"/>
          </p:cNvSpPr>
          <p:nvPr>
            <p:ph type="pic" idx="5"/>
          </p:nvPr>
        </p:nvSpPr>
        <p:spPr>
          <a:xfrm>
            <a:off x="2457313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0"/>
          <p:cNvSpPr>
            <a:spLocks noGrp="1"/>
          </p:cNvSpPr>
          <p:nvPr>
            <p:ph type="pic" idx="6"/>
          </p:nvPr>
        </p:nvSpPr>
        <p:spPr>
          <a:xfrm>
            <a:off x="5788488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0" name="Google Shape;310;p40"/>
          <p:cNvCxnSpPr/>
          <p:nvPr/>
        </p:nvCxnSpPr>
        <p:spPr>
          <a:xfrm rot="10800000">
            <a:off x="4580832" y="2954150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2906432" y="1114375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0"/>
          <p:cNvCxnSpPr/>
          <p:nvPr/>
        </p:nvCxnSpPr>
        <p:spPr>
          <a:xfrm rot="10800000">
            <a:off x="6237607" y="1114375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3" name="Google Shape;313;p40"/>
          <p:cNvSpPr txBox="1">
            <a:spLocks noGrp="1"/>
          </p:cNvSpPr>
          <p:nvPr>
            <p:ph type="subTitle" idx="1"/>
          </p:nvPr>
        </p:nvSpPr>
        <p:spPr>
          <a:xfrm>
            <a:off x="467075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7"/>
          </p:nvPr>
        </p:nvSpPr>
        <p:spPr>
          <a:xfrm>
            <a:off x="474425" y="2369494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8"/>
          </p:nvPr>
        </p:nvSpPr>
        <p:spPr>
          <a:xfrm>
            <a:off x="3789500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00"/>
              </a:buClr>
              <a:buSzPts val="1600"/>
              <a:buFont typeface="IBM Plex Sans Medium"/>
              <a:buNone/>
              <a:defRPr sz="1600">
                <a:solidFill>
                  <a:srgbClr val="FFC6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subTitle" idx="9"/>
          </p:nvPr>
        </p:nvSpPr>
        <p:spPr>
          <a:xfrm>
            <a:off x="7119875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600"/>
              <a:buFont typeface="IBM Plex Sans Medium"/>
              <a:buNone/>
              <a:defRPr sz="1600">
                <a:solidFill>
                  <a:srgbClr val="F9382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3"/>
          </p:nvPr>
        </p:nvSpPr>
        <p:spPr>
          <a:xfrm>
            <a:off x="7119575" y="2369494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14"/>
          </p:nvPr>
        </p:nvSpPr>
        <p:spPr>
          <a:xfrm>
            <a:off x="5446275" y="386747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BM Plex Sans Medium"/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5"/>
          </p:nvPr>
        </p:nvSpPr>
        <p:spPr>
          <a:xfrm>
            <a:off x="5453625" y="4160430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6"/>
          </p:nvPr>
        </p:nvSpPr>
        <p:spPr>
          <a:xfrm>
            <a:off x="2115100" y="386747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 sz="16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17"/>
          </p:nvPr>
        </p:nvSpPr>
        <p:spPr>
          <a:xfrm>
            <a:off x="2122450" y="4160430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9471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Topics">
  <p:cSld name="6 Topics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>
            <a:spLocks noGrp="1"/>
          </p:cNvSpPr>
          <p:nvPr>
            <p:ph type="pic" idx="2"/>
          </p:nvPr>
        </p:nvSpPr>
        <p:spPr>
          <a:xfrm>
            <a:off x="4301325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1"/>
          <p:cNvSpPr txBox="1">
            <a:spLocks noGrp="1"/>
          </p:cNvSpPr>
          <p:nvPr>
            <p:ph type="subTitle" idx="1"/>
          </p:nvPr>
        </p:nvSpPr>
        <p:spPr>
          <a:xfrm>
            <a:off x="3780675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3"/>
          </p:nvPr>
        </p:nvSpPr>
        <p:spPr>
          <a:xfrm>
            <a:off x="3788025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8" name="Google Shape;328;p41"/>
          <p:cNvSpPr>
            <a:spLocks noGrp="1"/>
          </p:cNvSpPr>
          <p:nvPr>
            <p:ph type="pic" idx="4"/>
          </p:nvPr>
        </p:nvSpPr>
        <p:spPr>
          <a:xfrm>
            <a:off x="4305000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1"/>
          <p:cNvSpPr txBox="1">
            <a:spLocks noGrp="1"/>
          </p:cNvSpPr>
          <p:nvPr>
            <p:ph type="subTitle" idx="5"/>
          </p:nvPr>
        </p:nvSpPr>
        <p:spPr>
          <a:xfrm>
            <a:off x="3784350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body" idx="6"/>
          </p:nvPr>
        </p:nvSpPr>
        <p:spPr>
          <a:xfrm>
            <a:off x="3791700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1" name="Google Shape;331;p41"/>
          <p:cNvSpPr>
            <a:spLocks noGrp="1"/>
          </p:cNvSpPr>
          <p:nvPr>
            <p:ph type="pic" idx="7"/>
          </p:nvPr>
        </p:nvSpPr>
        <p:spPr>
          <a:xfrm>
            <a:off x="2030325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 txBox="1">
            <a:spLocks noGrp="1"/>
          </p:cNvSpPr>
          <p:nvPr>
            <p:ph type="subTitle" idx="8"/>
          </p:nvPr>
        </p:nvSpPr>
        <p:spPr>
          <a:xfrm>
            <a:off x="1509675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body" idx="9"/>
          </p:nvPr>
        </p:nvSpPr>
        <p:spPr>
          <a:xfrm>
            <a:off x="1517025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4" name="Google Shape;334;p41"/>
          <p:cNvSpPr>
            <a:spLocks noGrp="1"/>
          </p:cNvSpPr>
          <p:nvPr>
            <p:ph type="pic" idx="13"/>
          </p:nvPr>
        </p:nvSpPr>
        <p:spPr>
          <a:xfrm>
            <a:off x="2034000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1"/>
          <p:cNvSpPr txBox="1">
            <a:spLocks noGrp="1"/>
          </p:cNvSpPr>
          <p:nvPr>
            <p:ph type="subTitle" idx="14"/>
          </p:nvPr>
        </p:nvSpPr>
        <p:spPr>
          <a:xfrm>
            <a:off x="1513350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15"/>
          </p:nvPr>
        </p:nvSpPr>
        <p:spPr>
          <a:xfrm>
            <a:off x="1520700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7" name="Google Shape;337;p41"/>
          <p:cNvSpPr>
            <a:spLocks noGrp="1"/>
          </p:cNvSpPr>
          <p:nvPr>
            <p:ph type="pic" idx="16"/>
          </p:nvPr>
        </p:nvSpPr>
        <p:spPr>
          <a:xfrm>
            <a:off x="6583350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1"/>
          <p:cNvSpPr txBox="1">
            <a:spLocks noGrp="1"/>
          </p:cNvSpPr>
          <p:nvPr>
            <p:ph type="subTitle" idx="17"/>
          </p:nvPr>
        </p:nvSpPr>
        <p:spPr>
          <a:xfrm>
            <a:off x="6062700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18"/>
          </p:nvPr>
        </p:nvSpPr>
        <p:spPr>
          <a:xfrm>
            <a:off x="6070050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40" name="Google Shape;340;p41"/>
          <p:cNvSpPr>
            <a:spLocks noGrp="1"/>
          </p:cNvSpPr>
          <p:nvPr>
            <p:ph type="pic" idx="19"/>
          </p:nvPr>
        </p:nvSpPr>
        <p:spPr>
          <a:xfrm>
            <a:off x="6587025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1"/>
          <p:cNvSpPr txBox="1">
            <a:spLocks noGrp="1"/>
          </p:cNvSpPr>
          <p:nvPr>
            <p:ph type="subTitle" idx="20"/>
          </p:nvPr>
        </p:nvSpPr>
        <p:spPr>
          <a:xfrm>
            <a:off x="6066375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21"/>
          </p:nvPr>
        </p:nvSpPr>
        <p:spPr>
          <a:xfrm>
            <a:off x="6073725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6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53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opics - 1">
  <p:cSld name="3 Topics -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title"/>
          </p:nvPr>
        </p:nvSpPr>
        <p:spPr>
          <a:xfrm>
            <a:off x="457200" y="11985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/>
          <p:nvPr/>
        </p:nvSpPr>
        <p:spPr>
          <a:xfrm>
            <a:off x="467069" y="3491701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42"/>
          <p:cNvSpPr/>
          <p:nvPr/>
        </p:nvSpPr>
        <p:spPr>
          <a:xfrm>
            <a:off x="467069" y="2306551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467069" y="1152476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644338" y="1204614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1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653710" y="2368767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2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53146" y="3542293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3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1326725" y="1165200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2"/>
          </p:nvPr>
        </p:nvSpPr>
        <p:spPr>
          <a:xfrm>
            <a:off x="1344925" y="1551839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subTitle" idx="3"/>
          </p:nvPr>
        </p:nvSpPr>
        <p:spPr>
          <a:xfrm>
            <a:off x="1326725" y="2306550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body" idx="4"/>
          </p:nvPr>
        </p:nvSpPr>
        <p:spPr>
          <a:xfrm>
            <a:off x="1344925" y="2693189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subTitle" idx="5"/>
          </p:nvPr>
        </p:nvSpPr>
        <p:spPr>
          <a:xfrm>
            <a:off x="1326725" y="3509325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body" idx="6"/>
          </p:nvPr>
        </p:nvSpPr>
        <p:spPr>
          <a:xfrm>
            <a:off x="1344925" y="3895964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8" name="Google Shape;358;p42"/>
          <p:cNvSpPr>
            <a:spLocks noGrp="1"/>
          </p:cNvSpPr>
          <p:nvPr>
            <p:ph type="pic" idx="7"/>
          </p:nvPr>
        </p:nvSpPr>
        <p:spPr>
          <a:xfrm>
            <a:off x="5652300" y="1476600"/>
            <a:ext cx="3263100" cy="30603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02607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1">
  <p:cSld name="4 Topics - 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 rot="-5400000">
            <a:off x="3023125" y="-1399625"/>
            <a:ext cx="3641400" cy="8762100"/>
          </a:xfrm>
          <a:prstGeom prst="round2SameRect">
            <a:avLst>
              <a:gd name="adj1" fmla="val 141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>
            <a:spLocks noGrp="1"/>
          </p:cNvSpPr>
          <p:nvPr>
            <p:ph type="pic" idx="2"/>
          </p:nvPr>
        </p:nvSpPr>
        <p:spPr>
          <a:xfrm>
            <a:off x="956075" y="1560488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4" name="Google Shape;364;p43"/>
          <p:cNvSpPr>
            <a:spLocks noGrp="1"/>
          </p:cNvSpPr>
          <p:nvPr>
            <p:ph type="pic" idx="3"/>
          </p:nvPr>
        </p:nvSpPr>
        <p:spPr>
          <a:xfrm>
            <a:off x="956075" y="3091125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5" name="Google Shape;365;p43"/>
          <p:cNvSpPr>
            <a:spLocks noGrp="1"/>
          </p:cNvSpPr>
          <p:nvPr>
            <p:ph type="pic" idx="4"/>
          </p:nvPr>
        </p:nvSpPr>
        <p:spPr>
          <a:xfrm>
            <a:off x="4654925" y="1560500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6" name="Google Shape;366;p43"/>
          <p:cNvSpPr>
            <a:spLocks noGrp="1"/>
          </p:cNvSpPr>
          <p:nvPr>
            <p:ph type="pic" idx="5"/>
          </p:nvPr>
        </p:nvSpPr>
        <p:spPr>
          <a:xfrm>
            <a:off x="4654925" y="3091125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7" name="Google Shape;367;p43"/>
          <p:cNvSpPr txBox="1">
            <a:spLocks noGrp="1"/>
          </p:cNvSpPr>
          <p:nvPr>
            <p:ph type="subTitle" idx="1"/>
          </p:nvPr>
        </p:nvSpPr>
        <p:spPr>
          <a:xfrm>
            <a:off x="2011775" y="156998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6"/>
          </p:nvPr>
        </p:nvSpPr>
        <p:spPr>
          <a:xfrm>
            <a:off x="2023300" y="197311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7"/>
          </p:nvPr>
        </p:nvSpPr>
        <p:spPr>
          <a:xfrm>
            <a:off x="2011775" y="309113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body" idx="8"/>
          </p:nvPr>
        </p:nvSpPr>
        <p:spPr>
          <a:xfrm>
            <a:off x="2023300" y="349426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9"/>
          </p:nvPr>
        </p:nvSpPr>
        <p:spPr>
          <a:xfrm>
            <a:off x="5722050" y="156998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body" idx="13"/>
          </p:nvPr>
        </p:nvSpPr>
        <p:spPr>
          <a:xfrm>
            <a:off x="5733575" y="197311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14"/>
          </p:nvPr>
        </p:nvSpPr>
        <p:spPr>
          <a:xfrm>
            <a:off x="5722050" y="309113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5"/>
          </p:nvPr>
        </p:nvSpPr>
        <p:spPr>
          <a:xfrm>
            <a:off x="5733575" y="349426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75" name="Google Shape;375;p43"/>
          <p:cNvGrpSpPr/>
          <p:nvPr/>
        </p:nvGrpSpPr>
        <p:grpSpPr>
          <a:xfrm rot="5400000">
            <a:off x="-62746" y="3289838"/>
            <a:ext cx="881054" cy="483615"/>
            <a:chOff x="5988337" y="3156400"/>
            <a:chExt cx="881054" cy="483615"/>
          </a:xfrm>
        </p:grpSpPr>
        <p:sp>
          <p:nvSpPr>
            <p:cNvPr id="376" name="Google Shape;376;p43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8834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2">
  <p:cSld name="4 Topics - 2">
    <p:bg>
      <p:bgPr>
        <a:solidFill>
          <a:schemeClr val="lt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subTitle" idx="1"/>
          </p:nvPr>
        </p:nvSpPr>
        <p:spPr>
          <a:xfrm>
            <a:off x="1531021" y="1028700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2"/>
          </p:nvPr>
        </p:nvSpPr>
        <p:spPr>
          <a:xfrm>
            <a:off x="1545097" y="1354424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subTitle" idx="3"/>
          </p:nvPr>
        </p:nvSpPr>
        <p:spPr>
          <a:xfrm>
            <a:off x="1531021" y="2060371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BM Plex Sans Medium"/>
              <a:buNone/>
              <a:defRPr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4"/>
          </p:nvPr>
        </p:nvSpPr>
        <p:spPr>
          <a:xfrm>
            <a:off x="1545097" y="2386095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5"/>
          </p:nvPr>
        </p:nvSpPr>
        <p:spPr>
          <a:xfrm>
            <a:off x="1531021" y="3092042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6"/>
          </p:nvPr>
        </p:nvSpPr>
        <p:spPr>
          <a:xfrm>
            <a:off x="1545097" y="3417766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458100" y="1907233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4"/>
          <p:cNvCxnSpPr/>
          <p:nvPr/>
        </p:nvCxnSpPr>
        <p:spPr>
          <a:xfrm>
            <a:off x="458100" y="2933820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1" name="Google Shape;401;p44"/>
          <p:cNvSpPr txBox="1">
            <a:spLocks noGrp="1"/>
          </p:cNvSpPr>
          <p:nvPr>
            <p:ph type="subTitle" idx="7"/>
          </p:nvPr>
        </p:nvSpPr>
        <p:spPr>
          <a:xfrm>
            <a:off x="1531021" y="4102050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8"/>
          </p:nvPr>
        </p:nvSpPr>
        <p:spPr>
          <a:xfrm>
            <a:off x="1531475" y="4438650"/>
            <a:ext cx="71418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458100" y="3943828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04" name="Google Shape;40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/>
          <p:nvPr/>
        </p:nvSpPr>
        <p:spPr>
          <a:xfrm>
            <a:off x="623959" y="2180233"/>
            <a:ext cx="480600" cy="4806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623958" y="4235780"/>
            <a:ext cx="480600" cy="480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7" name="Google Shape;407;p44"/>
          <p:cNvSpPr/>
          <p:nvPr/>
        </p:nvSpPr>
        <p:spPr>
          <a:xfrm rot="-2700000">
            <a:off x="663288" y="3250712"/>
            <a:ext cx="389474" cy="386505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623958" y="1144640"/>
            <a:ext cx="480600" cy="48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79777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romo - Short">
  <p:cSld name="Content Promo - Shor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>
            <a:off x="-14700" y="4344325"/>
            <a:ext cx="91734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4037100" y="750000"/>
            <a:ext cx="4779000" cy="20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316325" y="201625"/>
            <a:ext cx="3337800" cy="4142700"/>
          </a:xfrm>
          <a:prstGeom prst="round2SameRect">
            <a:avLst>
              <a:gd name="adj1" fmla="val 10731"/>
              <a:gd name="adj2" fmla="val 0"/>
            </a:avLst>
          </a:prstGeom>
          <a:solidFill>
            <a:srgbClr val="7AC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392525" y="4490139"/>
            <a:ext cx="290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D2FF1D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Your Copy</a:t>
            </a:r>
            <a:endParaRPr sz="2300">
              <a:solidFill>
                <a:srgbClr val="D2FF1D"/>
              </a:solidFill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3217863" y="4637179"/>
            <a:ext cx="393398" cy="291275"/>
          </a:xfrm>
          <a:custGeom>
            <a:avLst/>
            <a:gdLst/>
            <a:ahLst/>
            <a:cxnLst/>
            <a:rect l="l" t="t" r="r" b="b"/>
            <a:pathLst>
              <a:path w="283020" h="209550" extrusionOk="0">
                <a:moveTo>
                  <a:pt x="177949" y="0"/>
                </a:moveTo>
                <a:lnTo>
                  <a:pt x="175974" y="395"/>
                </a:lnTo>
                <a:lnTo>
                  <a:pt x="173999" y="790"/>
                </a:lnTo>
                <a:lnTo>
                  <a:pt x="172024" y="1580"/>
                </a:lnTo>
                <a:lnTo>
                  <a:pt x="170247" y="2370"/>
                </a:lnTo>
                <a:lnTo>
                  <a:pt x="168469" y="3555"/>
                </a:lnTo>
                <a:lnTo>
                  <a:pt x="166691" y="4740"/>
                </a:lnTo>
                <a:lnTo>
                  <a:pt x="165309" y="6123"/>
                </a:lnTo>
                <a:lnTo>
                  <a:pt x="163926" y="7703"/>
                </a:lnTo>
                <a:lnTo>
                  <a:pt x="162544" y="9480"/>
                </a:lnTo>
                <a:lnTo>
                  <a:pt x="161556" y="11258"/>
                </a:lnTo>
                <a:lnTo>
                  <a:pt x="160766" y="13035"/>
                </a:lnTo>
                <a:lnTo>
                  <a:pt x="159976" y="15010"/>
                </a:lnTo>
                <a:lnTo>
                  <a:pt x="159581" y="16985"/>
                </a:lnTo>
                <a:lnTo>
                  <a:pt x="159384" y="18960"/>
                </a:lnTo>
                <a:lnTo>
                  <a:pt x="159186" y="20935"/>
                </a:lnTo>
                <a:lnTo>
                  <a:pt x="159384" y="22910"/>
                </a:lnTo>
                <a:lnTo>
                  <a:pt x="159581" y="25083"/>
                </a:lnTo>
                <a:lnTo>
                  <a:pt x="159976" y="27058"/>
                </a:lnTo>
                <a:lnTo>
                  <a:pt x="160766" y="28835"/>
                </a:lnTo>
                <a:lnTo>
                  <a:pt x="161556" y="30810"/>
                </a:lnTo>
                <a:lnTo>
                  <a:pt x="162544" y="32588"/>
                </a:lnTo>
                <a:lnTo>
                  <a:pt x="163926" y="34168"/>
                </a:lnTo>
                <a:lnTo>
                  <a:pt x="165309" y="35748"/>
                </a:lnTo>
                <a:lnTo>
                  <a:pt x="212314" y="83741"/>
                </a:lnTo>
                <a:lnTo>
                  <a:pt x="0" y="83741"/>
                </a:lnTo>
                <a:lnTo>
                  <a:pt x="0" y="125809"/>
                </a:lnTo>
                <a:lnTo>
                  <a:pt x="212314" y="125809"/>
                </a:lnTo>
                <a:lnTo>
                  <a:pt x="165309" y="173605"/>
                </a:lnTo>
                <a:lnTo>
                  <a:pt x="163926" y="175185"/>
                </a:lnTo>
                <a:lnTo>
                  <a:pt x="162544" y="176962"/>
                </a:lnTo>
                <a:lnTo>
                  <a:pt x="161556" y="178740"/>
                </a:lnTo>
                <a:lnTo>
                  <a:pt x="160766" y="180517"/>
                </a:lnTo>
                <a:lnTo>
                  <a:pt x="159976" y="182492"/>
                </a:lnTo>
                <a:lnTo>
                  <a:pt x="159581" y="184467"/>
                </a:lnTo>
                <a:lnTo>
                  <a:pt x="159384" y="186442"/>
                </a:lnTo>
                <a:lnTo>
                  <a:pt x="159186" y="188417"/>
                </a:lnTo>
                <a:lnTo>
                  <a:pt x="159384" y="190590"/>
                </a:lnTo>
                <a:lnTo>
                  <a:pt x="159581" y="192565"/>
                </a:lnTo>
                <a:lnTo>
                  <a:pt x="159976" y="194540"/>
                </a:lnTo>
                <a:lnTo>
                  <a:pt x="160766" y="196317"/>
                </a:lnTo>
                <a:lnTo>
                  <a:pt x="161556" y="198292"/>
                </a:lnTo>
                <a:lnTo>
                  <a:pt x="162544" y="200070"/>
                </a:lnTo>
                <a:lnTo>
                  <a:pt x="163926" y="201650"/>
                </a:lnTo>
                <a:lnTo>
                  <a:pt x="165309" y="203427"/>
                </a:lnTo>
                <a:lnTo>
                  <a:pt x="166691" y="204810"/>
                </a:lnTo>
                <a:lnTo>
                  <a:pt x="168469" y="205995"/>
                </a:lnTo>
                <a:lnTo>
                  <a:pt x="170247" y="206982"/>
                </a:lnTo>
                <a:lnTo>
                  <a:pt x="172024" y="207970"/>
                </a:lnTo>
                <a:lnTo>
                  <a:pt x="173999" y="208562"/>
                </a:lnTo>
                <a:lnTo>
                  <a:pt x="175974" y="209155"/>
                </a:lnTo>
                <a:lnTo>
                  <a:pt x="177949" y="209353"/>
                </a:lnTo>
                <a:lnTo>
                  <a:pt x="180122" y="209550"/>
                </a:lnTo>
                <a:lnTo>
                  <a:pt x="182097" y="209353"/>
                </a:lnTo>
                <a:lnTo>
                  <a:pt x="184072" y="209155"/>
                </a:lnTo>
                <a:lnTo>
                  <a:pt x="186047" y="208562"/>
                </a:lnTo>
                <a:lnTo>
                  <a:pt x="188022" y="207970"/>
                </a:lnTo>
                <a:lnTo>
                  <a:pt x="189799" y="206982"/>
                </a:lnTo>
                <a:lnTo>
                  <a:pt x="191577" y="205995"/>
                </a:lnTo>
                <a:lnTo>
                  <a:pt x="193354" y="204810"/>
                </a:lnTo>
                <a:lnTo>
                  <a:pt x="194737" y="203427"/>
                </a:lnTo>
                <a:lnTo>
                  <a:pt x="277095" y="119489"/>
                </a:lnTo>
                <a:lnTo>
                  <a:pt x="278477" y="117909"/>
                </a:lnTo>
                <a:lnTo>
                  <a:pt x="279662" y="116329"/>
                </a:lnTo>
                <a:lnTo>
                  <a:pt x="280650" y="114551"/>
                </a:lnTo>
                <a:lnTo>
                  <a:pt x="281638" y="112576"/>
                </a:lnTo>
                <a:lnTo>
                  <a:pt x="282230" y="110799"/>
                </a:lnTo>
                <a:lnTo>
                  <a:pt x="282625" y="108824"/>
                </a:lnTo>
                <a:lnTo>
                  <a:pt x="283020" y="106849"/>
                </a:lnTo>
                <a:lnTo>
                  <a:pt x="283020" y="104676"/>
                </a:lnTo>
                <a:lnTo>
                  <a:pt x="283020" y="102701"/>
                </a:lnTo>
                <a:lnTo>
                  <a:pt x="282625" y="100726"/>
                </a:lnTo>
                <a:lnTo>
                  <a:pt x="282230" y="98751"/>
                </a:lnTo>
                <a:lnTo>
                  <a:pt x="281638" y="96776"/>
                </a:lnTo>
                <a:lnTo>
                  <a:pt x="280650" y="94999"/>
                </a:lnTo>
                <a:lnTo>
                  <a:pt x="279662" y="93221"/>
                </a:lnTo>
                <a:lnTo>
                  <a:pt x="278477" y="91444"/>
                </a:lnTo>
                <a:lnTo>
                  <a:pt x="277095" y="89864"/>
                </a:lnTo>
                <a:lnTo>
                  <a:pt x="194737" y="6123"/>
                </a:lnTo>
                <a:lnTo>
                  <a:pt x="193354" y="4740"/>
                </a:lnTo>
                <a:lnTo>
                  <a:pt x="191577" y="3555"/>
                </a:lnTo>
                <a:lnTo>
                  <a:pt x="189799" y="2370"/>
                </a:lnTo>
                <a:lnTo>
                  <a:pt x="188022" y="1580"/>
                </a:lnTo>
                <a:lnTo>
                  <a:pt x="186047" y="790"/>
                </a:lnTo>
                <a:lnTo>
                  <a:pt x="184072" y="395"/>
                </a:lnTo>
                <a:lnTo>
                  <a:pt x="182097" y="0"/>
                </a:lnTo>
                <a:close/>
              </a:path>
            </a:pathLst>
          </a:custGeom>
          <a:solidFill>
            <a:srgbClr val="D2F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subTitle" idx="1"/>
          </p:nvPr>
        </p:nvSpPr>
        <p:spPr>
          <a:xfrm>
            <a:off x="4037100" y="3149650"/>
            <a:ext cx="4650000" cy="7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6" name="Google Shape;416;p45"/>
          <p:cNvSpPr>
            <a:spLocks noGrp="1"/>
          </p:cNvSpPr>
          <p:nvPr>
            <p:ph type="pic" idx="2"/>
          </p:nvPr>
        </p:nvSpPr>
        <p:spPr>
          <a:xfrm>
            <a:off x="630200" y="557875"/>
            <a:ext cx="2709900" cy="35079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7" name="Google Shape;41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 txBox="1">
            <a:spLocks noGrp="1"/>
          </p:cNvSpPr>
          <p:nvPr>
            <p:ph type="subTitle" idx="3"/>
          </p:nvPr>
        </p:nvSpPr>
        <p:spPr>
          <a:xfrm>
            <a:off x="4037100" y="4659808"/>
            <a:ext cx="4650000" cy="24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70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romo - Long">
  <p:cSld name="Content Promo - Long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457200" y="191425"/>
            <a:ext cx="83589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-14700" y="4344325"/>
            <a:ext cx="91734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457200" y="878700"/>
            <a:ext cx="2536800" cy="3188400"/>
          </a:xfrm>
          <a:prstGeom prst="roundRect">
            <a:avLst>
              <a:gd name="adj" fmla="val 6232"/>
            </a:avLst>
          </a:prstGeom>
          <a:solidFill>
            <a:srgbClr val="7AC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232613" y="4490564"/>
            <a:ext cx="290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D2FF1D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Your Copy</a:t>
            </a:r>
            <a:endParaRPr sz="2300">
              <a:solidFill>
                <a:srgbClr val="D2FF1D"/>
              </a:solidFill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3057950" y="4637179"/>
            <a:ext cx="393398" cy="291275"/>
          </a:xfrm>
          <a:custGeom>
            <a:avLst/>
            <a:gdLst/>
            <a:ahLst/>
            <a:cxnLst/>
            <a:rect l="l" t="t" r="r" b="b"/>
            <a:pathLst>
              <a:path w="283020" h="209550" extrusionOk="0">
                <a:moveTo>
                  <a:pt x="177949" y="0"/>
                </a:moveTo>
                <a:lnTo>
                  <a:pt x="175974" y="395"/>
                </a:lnTo>
                <a:lnTo>
                  <a:pt x="173999" y="790"/>
                </a:lnTo>
                <a:lnTo>
                  <a:pt x="172024" y="1580"/>
                </a:lnTo>
                <a:lnTo>
                  <a:pt x="170247" y="2370"/>
                </a:lnTo>
                <a:lnTo>
                  <a:pt x="168469" y="3555"/>
                </a:lnTo>
                <a:lnTo>
                  <a:pt x="166691" y="4740"/>
                </a:lnTo>
                <a:lnTo>
                  <a:pt x="165309" y="6123"/>
                </a:lnTo>
                <a:lnTo>
                  <a:pt x="163926" y="7703"/>
                </a:lnTo>
                <a:lnTo>
                  <a:pt x="162544" y="9480"/>
                </a:lnTo>
                <a:lnTo>
                  <a:pt x="161556" y="11258"/>
                </a:lnTo>
                <a:lnTo>
                  <a:pt x="160766" y="13035"/>
                </a:lnTo>
                <a:lnTo>
                  <a:pt x="159976" y="15010"/>
                </a:lnTo>
                <a:lnTo>
                  <a:pt x="159581" y="16985"/>
                </a:lnTo>
                <a:lnTo>
                  <a:pt x="159384" y="18960"/>
                </a:lnTo>
                <a:lnTo>
                  <a:pt x="159186" y="20935"/>
                </a:lnTo>
                <a:lnTo>
                  <a:pt x="159384" y="22910"/>
                </a:lnTo>
                <a:lnTo>
                  <a:pt x="159581" y="25083"/>
                </a:lnTo>
                <a:lnTo>
                  <a:pt x="159976" y="27058"/>
                </a:lnTo>
                <a:lnTo>
                  <a:pt x="160766" y="28835"/>
                </a:lnTo>
                <a:lnTo>
                  <a:pt x="161556" y="30810"/>
                </a:lnTo>
                <a:lnTo>
                  <a:pt x="162544" y="32588"/>
                </a:lnTo>
                <a:lnTo>
                  <a:pt x="163926" y="34168"/>
                </a:lnTo>
                <a:lnTo>
                  <a:pt x="165309" y="35748"/>
                </a:lnTo>
                <a:lnTo>
                  <a:pt x="212314" y="83741"/>
                </a:lnTo>
                <a:lnTo>
                  <a:pt x="0" y="83741"/>
                </a:lnTo>
                <a:lnTo>
                  <a:pt x="0" y="125809"/>
                </a:lnTo>
                <a:lnTo>
                  <a:pt x="212314" y="125809"/>
                </a:lnTo>
                <a:lnTo>
                  <a:pt x="165309" y="173605"/>
                </a:lnTo>
                <a:lnTo>
                  <a:pt x="163926" y="175185"/>
                </a:lnTo>
                <a:lnTo>
                  <a:pt x="162544" y="176962"/>
                </a:lnTo>
                <a:lnTo>
                  <a:pt x="161556" y="178740"/>
                </a:lnTo>
                <a:lnTo>
                  <a:pt x="160766" y="180517"/>
                </a:lnTo>
                <a:lnTo>
                  <a:pt x="159976" y="182492"/>
                </a:lnTo>
                <a:lnTo>
                  <a:pt x="159581" y="184467"/>
                </a:lnTo>
                <a:lnTo>
                  <a:pt x="159384" y="186442"/>
                </a:lnTo>
                <a:lnTo>
                  <a:pt x="159186" y="188417"/>
                </a:lnTo>
                <a:lnTo>
                  <a:pt x="159384" y="190590"/>
                </a:lnTo>
                <a:lnTo>
                  <a:pt x="159581" y="192565"/>
                </a:lnTo>
                <a:lnTo>
                  <a:pt x="159976" y="194540"/>
                </a:lnTo>
                <a:lnTo>
                  <a:pt x="160766" y="196317"/>
                </a:lnTo>
                <a:lnTo>
                  <a:pt x="161556" y="198292"/>
                </a:lnTo>
                <a:lnTo>
                  <a:pt x="162544" y="200070"/>
                </a:lnTo>
                <a:lnTo>
                  <a:pt x="163926" y="201650"/>
                </a:lnTo>
                <a:lnTo>
                  <a:pt x="165309" y="203427"/>
                </a:lnTo>
                <a:lnTo>
                  <a:pt x="166691" y="204810"/>
                </a:lnTo>
                <a:lnTo>
                  <a:pt x="168469" y="205995"/>
                </a:lnTo>
                <a:lnTo>
                  <a:pt x="170247" y="206982"/>
                </a:lnTo>
                <a:lnTo>
                  <a:pt x="172024" y="207970"/>
                </a:lnTo>
                <a:lnTo>
                  <a:pt x="173999" y="208562"/>
                </a:lnTo>
                <a:lnTo>
                  <a:pt x="175974" y="209155"/>
                </a:lnTo>
                <a:lnTo>
                  <a:pt x="177949" y="209353"/>
                </a:lnTo>
                <a:lnTo>
                  <a:pt x="180122" y="209550"/>
                </a:lnTo>
                <a:lnTo>
                  <a:pt x="182097" y="209353"/>
                </a:lnTo>
                <a:lnTo>
                  <a:pt x="184072" y="209155"/>
                </a:lnTo>
                <a:lnTo>
                  <a:pt x="186047" y="208562"/>
                </a:lnTo>
                <a:lnTo>
                  <a:pt x="188022" y="207970"/>
                </a:lnTo>
                <a:lnTo>
                  <a:pt x="189799" y="206982"/>
                </a:lnTo>
                <a:lnTo>
                  <a:pt x="191577" y="205995"/>
                </a:lnTo>
                <a:lnTo>
                  <a:pt x="193354" y="204810"/>
                </a:lnTo>
                <a:lnTo>
                  <a:pt x="194737" y="203427"/>
                </a:lnTo>
                <a:lnTo>
                  <a:pt x="277095" y="119489"/>
                </a:lnTo>
                <a:lnTo>
                  <a:pt x="278477" y="117909"/>
                </a:lnTo>
                <a:lnTo>
                  <a:pt x="279662" y="116329"/>
                </a:lnTo>
                <a:lnTo>
                  <a:pt x="280650" y="114551"/>
                </a:lnTo>
                <a:lnTo>
                  <a:pt x="281638" y="112576"/>
                </a:lnTo>
                <a:lnTo>
                  <a:pt x="282230" y="110799"/>
                </a:lnTo>
                <a:lnTo>
                  <a:pt x="282625" y="108824"/>
                </a:lnTo>
                <a:lnTo>
                  <a:pt x="283020" y="106849"/>
                </a:lnTo>
                <a:lnTo>
                  <a:pt x="283020" y="104676"/>
                </a:lnTo>
                <a:lnTo>
                  <a:pt x="283020" y="102701"/>
                </a:lnTo>
                <a:lnTo>
                  <a:pt x="282625" y="100726"/>
                </a:lnTo>
                <a:lnTo>
                  <a:pt x="282230" y="98751"/>
                </a:lnTo>
                <a:lnTo>
                  <a:pt x="281638" y="96776"/>
                </a:lnTo>
                <a:lnTo>
                  <a:pt x="280650" y="94999"/>
                </a:lnTo>
                <a:lnTo>
                  <a:pt x="279662" y="93221"/>
                </a:lnTo>
                <a:lnTo>
                  <a:pt x="278477" y="91444"/>
                </a:lnTo>
                <a:lnTo>
                  <a:pt x="277095" y="89864"/>
                </a:lnTo>
                <a:lnTo>
                  <a:pt x="194737" y="6123"/>
                </a:lnTo>
                <a:lnTo>
                  <a:pt x="193354" y="4740"/>
                </a:lnTo>
                <a:lnTo>
                  <a:pt x="191577" y="3555"/>
                </a:lnTo>
                <a:lnTo>
                  <a:pt x="189799" y="2370"/>
                </a:lnTo>
                <a:lnTo>
                  <a:pt x="188022" y="1580"/>
                </a:lnTo>
                <a:lnTo>
                  <a:pt x="186047" y="790"/>
                </a:lnTo>
                <a:lnTo>
                  <a:pt x="184072" y="395"/>
                </a:lnTo>
                <a:lnTo>
                  <a:pt x="182097" y="0"/>
                </a:lnTo>
                <a:close/>
              </a:path>
            </a:pathLst>
          </a:custGeom>
          <a:solidFill>
            <a:srgbClr val="D2F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>
            <a:spLocks noGrp="1"/>
          </p:cNvSpPr>
          <p:nvPr>
            <p:ph type="pic" idx="2"/>
          </p:nvPr>
        </p:nvSpPr>
        <p:spPr>
          <a:xfrm>
            <a:off x="584725" y="996225"/>
            <a:ext cx="2281500" cy="2952900"/>
          </a:xfrm>
          <a:prstGeom prst="rect">
            <a:avLst/>
          </a:prstGeom>
          <a:noFill/>
          <a:ln>
            <a:noFill/>
          </a:ln>
        </p:spPr>
      </p:sp>
      <p:pic>
        <p:nvPicPr>
          <p:cNvPr id="426" name="Google Shape;42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6"/>
          <p:cNvSpPr txBox="1">
            <a:spLocks noGrp="1"/>
          </p:cNvSpPr>
          <p:nvPr>
            <p:ph type="body" idx="1"/>
          </p:nvPr>
        </p:nvSpPr>
        <p:spPr>
          <a:xfrm>
            <a:off x="3357225" y="996225"/>
            <a:ext cx="5329500" cy="30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3"/>
          </p:nvPr>
        </p:nvSpPr>
        <p:spPr>
          <a:xfrm>
            <a:off x="3808500" y="4659808"/>
            <a:ext cx="4650000" cy="24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637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opics - 2">
  <p:cSld name="3 Topics - 2">
    <p:bg>
      <p:bgPr>
        <a:solidFill>
          <a:schemeClr val="dk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/>
          <p:nvPr/>
        </p:nvSpPr>
        <p:spPr>
          <a:xfrm rot="5400000">
            <a:off x="2624200" y="-1471245"/>
            <a:ext cx="3652800" cy="8901000"/>
          </a:xfrm>
          <a:prstGeom prst="round2SameRect">
            <a:avLst>
              <a:gd name="adj1" fmla="val 7469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7"/>
          <p:cNvSpPr/>
          <p:nvPr/>
        </p:nvSpPr>
        <p:spPr>
          <a:xfrm rot="5400000">
            <a:off x="2495500" y="-1605650"/>
            <a:ext cx="3652800" cy="8742600"/>
          </a:xfrm>
          <a:prstGeom prst="round2SameRect">
            <a:avLst>
              <a:gd name="adj1" fmla="val 7469"/>
              <a:gd name="adj2" fmla="val 0"/>
            </a:avLst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3" name="Google Shape;43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>
            <a:spLocks noGrp="1"/>
          </p:cNvSpPr>
          <p:nvPr>
            <p:ph type="subTitle" idx="1"/>
          </p:nvPr>
        </p:nvSpPr>
        <p:spPr>
          <a:xfrm>
            <a:off x="534825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2"/>
          </p:nvPr>
        </p:nvSpPr>
        <p:spPr>
          <a:xfrm>
            <a:off x="543650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subTitle" idx="3"/>
          </p:nvPr>
        </p:nvSpPr>
        <p:spPr>
          <a:xfrm>
            <a:off x="3174386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body" idx="4"/>
          </p:nvPr>
        </p:nvSpPr>
        <p:spPr>
          <a:xfrm>
            <a:off x="3183206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subTitle" idx="5"/>
          </p:nvPr>
        </p:nvSpPr>
        <p:spPr>
          <a:xfrm>
            <a:off x="5813934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body" idx="6"/>
          </p:nvPr>
        </p:nvSpPr>
        <p:spPr>
          <a:xfrm>
            <a:off x="5822750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6434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Image - Black">
  <p:cSld name="Content &amp; Image - Black">
    <p:bg>
      <p:bgPr>
        <a:solidFill>
          <a:schemeClr val="dk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>
            <a:off x="4383000" y="1311125"/>
            <a:ext cx="4314300" cy="3526800"/>
          </a:xfrm>
          <a:prstGeom prst="roundRect">
            <a:avLst>
              <a:gd name="adj" fmla="val 7142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>
            <a:spLocks noGrp="1"/>
          </p:cNvSpPr>
          <p:nvPr>
            <p:ph type="pic" idx="2"/>
          </p:nvPr>
        </p:nvSpPr>
        <p:spPr>
          <a:xfrm>
            <a:off x="4230675" y="1152475"/>
            <a:ext cx="4314300" cy="35367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  <p:sp>
        <p:nvSpPr>
          <p:cNvPr id="445" name="Google Shape;445;p48"/>
          <p:cNvSpPr txBox="1">
            <a:spLocks noGrp="1"/>
          </p:cNvSpPr>
          <p:nvPr>
            <p:ph type="subTitle" idx="1"/>
          </p:nvPr>
        </p:nvSpPr>
        <p:spPr>
          <a:xfrm>
            <a:off x="467075" y="1149725"/>
            <a:ext cx="31977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8"/>
          <p:cNvSpPr txBox="1">
            <a:spLocks noGrp="1"/>
          </p:cNvSpPr>
          <p:nvPr>
            <p:ph type="body" idx="3"/>
          </p:nvPr>
        </p:nvSpPr>
        <p:spPr>
          <a:xfrm>
            <a:off x="467075" y="1724600"/>
            <a:ext cx="3197700" cy="30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846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Image - Spacecraft">
  <p:cSld name="Content &amp; Image - Spacecraf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9"/>
          <p:cNvSpPr txBox="1">
            <a:spLocks noGrp="1"/>
          </p:cNvSpPr>
          <p:nvPr>
            <p:ph type="subTitle" idx="1"/>
          </p:nvPr>
        </p:nvSpPr>
        <p:spPr>
          <a:xfrm>
            <a:off x="5489100" y="1149725"/>
            <a:ext cx="31977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9"/>
          <p:cNvSpPr txBox="1">
            <a:spLocks noGrp="1"/>
          </p:cNvSpPr>
          <p:nvPr>
            <p:ph type="body" idx="2"/>
          </p:nvPr>
        </p:nvSpPr>
        <p:spPr>
          <a:xfrm>
            <a:off x="5489100" y="1724600"/>
            <a:ext cx="3197700" cy="30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2" name="Google Shape;452;p49"/>
          <p:cNvGrpSpPr/>
          <p:nvPr/>
        </p:nvGrpSpPr>
        <p:grpSpPr>
          <a:xfrm>
            <a:off x="457204" y="4169530"/>
            <a:ext cx="881054" cy="483615"/>
            <a:chOff x="5988337" y="3156400"/>
            <a:chExt cx="881054" cy="483615"/>
          </a:xfrm>
        </p:grpSpPr>
        <p:sp>
          <p:nvSpPr>
            <p:cNvPr id="453" name="Google Shape;453;p4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49"/>
          <p:cNvSpPr>
            <a:spLocks noGrp="1"/>
          </p:cNvSpPr>
          <p:nvPr>
            <p:ph type="pic" idx="3"/>
          </p:nvPr>
        </p:nvSpPr>
        <p:spPr>
          <a:xfrm>
            <a:off x="467075" y="1152475"/>
            <a:ext cx="4563900" cy="26259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6807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&amp; Image">
  <p:cSld name="4 Topics &amp; Image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>
            <a:spLocks noGrp="1"/>
          </p:cNvSpPr>
          <p:nvPr>
            <p:ph type="subTitle" idx="1"/>
          </p:nvPr>
        </p:nvSpPr>
        <p:spPr>
          <a:xfrm>
            <a:off x="461600" y="1137500"/>
            <a:ext cx="7962600" cy="59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IBM Plex Sans Medium"/>
              <a:buNone/>
              <a:defRPr sz="15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0"/>
          <p:cNvSpPr/>
          <p:nvPr/>
        </p:nvSpPr>
        <p:spPr>
          <a:xfrm>
            <a:off x="591600" y="2013275"/>
            <a:ext cx="4149900" cy="2664300"/>
          </a:xfrm>
          <a:prstGeom prst="roundRect">
            <a:avLst>
              <a:gd name="adj" fmla="val 1016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0"/>
          <p:cNvSpPr>
            <a:spLocks noGrp="1"/>
          </p:cNvSpPr>
          <p:nvPr>
            <p:ph type="pic" idx="2"/>
          </p:nvPr>
        </p:nvSpPr>
        <p:spPr>
          <a:xfrm>
            <a:off x="457200" y="1860875"/>
            <a:ext cx="4113900" cy="2664300"/>
          </a:xfrm>
          <a:prstGeom prst="roundRect">
            <a:avLst>
              <a:gd name="adj" fmla="val 10485"/>
            </a:avLst>
          </a:prstGeom>
          <a:noFill/>
          <a:ln>
            <a:noFill/>
          </a:ln>
        </p:spPr>
      </p:sp>
      <p:pic>
        <p:nvPicPr>
          <p:cNvPr id="473" name="Google Shape;47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50"/>
          <p:cNvCxnSpPr>
            <a:endCxn id="475" idx="0"/>
          </p:cNvCxnSpPr>
          <p:nvPr/>
        </p:nvCxnSpPr>
        <p:spPr>
          <a:xfrm flipH="1">
            <a:off x="5343848" y="2068933"/>
            <a:ext cx="5700" cy="2029800"/>
          </a:xfrm>
          <a:prstGeom prst="straightConnector1">
            <a:avLst/>
          </a:prstGeom>
          <a:noFill/>
          <a:ln w="9525" cap="flat" cmpd="sng">
            <a:solidFill>
              <a:srgbClr val="BBBCBC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76" name="Google Shape;476;p50"/>
          <p:cNvSpPr/>
          <p:nvPr/>
        </p:nvSpPr>
        <p:spPr>
          <a:xfrm>
            <a:off x="5130523" y="1860873"/>
            <a:ext cx="426600" cy="4266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50"/>
          <p:cNvSpPr/>
          <p:nvPr/>
        </p:nvSpPr>
        <p:spPr>
          <a:xfrm>
            <a:off x="5130523" y="2589926"/>
            <a:ext cx="426600" cy="4266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50"/>
          <p:cNvSpPr/>
          <p:nvPr/>
        </p:nvSpPr>
        <p:spPr>
          <a:xfrm rot="-2700000">
            <a:off x="5174567" y="3389409"/>
            <a:ext cx="338563" cy="336441"/>
          </a:xfrm>
          <a:prstGeom prst="roundRect">
            <a:avLst>
              <a:gd name="adj" fmla="val 5808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5" name="Google Shape;475;p50"/>
          <p:cNvSpPr/>
          <p:nvPr/>
        </p:nvSpPr>
        <p:spPr>
          <a:xfrm>
            <a:off x="5130548" y="4098733"/>
            <a:ext cx="426600" cy="426600"/>
          </a:xfrm>
          <a:prstGeom prst="roundRect">
            <a:avLst>
              <a:gd name="adj" fmla="val 50000"/>
            </a:avLst>
          </a:prstGeom>
          <a:solidFill>
            <a:srgbClr val="888B8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9" name="Google Shape;479;p50"/>
          <p:cNvSpPr txBox="1">
            <a:spLocks noGrp="1"/>
          </p:cNvSpPr>
          <p:nvPr>
            <p:ph type="subTitle" idx="3"/>
          </p:nvPr>
        </p:nvSpPr>
        <p:spPr>
          <a:xfrm>
            <a:off x="5758750" y="1970975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0"/>
          <p:cNvSpPr txBox="1">
            <a:spLocks noGrp="1"/>
          </p:cNvSpPr>
          <p:nvPr>
            <p:ph type="subTitle" idx="4"/>
          </p:nvPr>
        </p:nvSpPr>
        <p:spPr>
          <a:xfrm>
            <a:off x="5758750" y="2700025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0"/>
          <p:cNvSpPr txBox="1">
            <a:spLocks noGrp="1"/>
          </p:cNvSpPr>
          <p:nvPr>
            <p:ph type="subTitle" idx="5"/>
          </p:nvPr>
        </p:nvSpPr>
        <p:spPr>
          <a:xfrm>
            <a:off x="5758750" y="3453803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0"/>
          <p:cNvSpPr txBox="1">
            <a:spLocks noGrp="1"/>
          </p:cNvSpPr>
          <p:nvPr>
            <p:ph type="subTitle" idx="6"/>
          </p:nvPr>
        </p:nvSpPr>
        <p:spPr>
          <a:xfrm>
            <a:off x="5758750" y="4224064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877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1">
  <p:cSld name="Case Study - 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/>
        </p:nvSpPr>
        <p:spPr>
          <a:xfrm>
            <a:off x="5218738" y="2431300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5218738" y="3772475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88" name="Google Shape;48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>
            <a:spLocks noGrp="1"/>
          </p:cNvSpPr>
          <p:nvPr>
            <p:ph type="subTitle" idx="1"/>
          </p:nvPr>
        </p:nvSpPr>
        <p:spPr>
          <a:xfrm>
            <a:off x="476075" y="1158725"/>
            <a:ext cx="3862500" cy="4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1"/>
          <p:cNvSpPr txBox="1">
            <a:spLocks noGrp="1"/>
          </p:cNvSpPr>
          <p:nvPr>
            <p:ph type="body" idx="2"/>
          </p:nvPr>
        </p:nvSpPr>
        <p:spPr>
          <a:xfrm>
            <a:off x="476075" y="1724600"/>
            <a:ext cx="3862500" cy="3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1" name="Google Shape;491;p51"/>
          <p:cNvSpPr/>
          <p:nvPr/>
        </p:nvSpPr>
        <p:spPr>
          <a:xfrm>
            <a:off x="5218738" y="1176675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4853798" y="1268027"/>
            <a:ext cx="758400" cy="7584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4853798" y="2564104"/>
            <a:ext cx="758400" cy="7584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4" name="Google Shape;494;p51"/>
          <p:cNvSpPr/>
          <p:nvPr/>
        </p:nvSpPr>
        <p:spPr>
          <a:xfrm rot="-2700000">
            <a:off x="4932111" y="3985320"/>
            <a:ext cx="602031" cy="598212"/>
          </a:xfrm>
          <a:prstGeom prst="roundRect">
            <a:avLst>
              <a:gd name="adj" fmla="val 580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51"/>
          <p:cNvSpPr txBox="1">
            <a:spLocks noGrp="1"/>
          </p:cNvSpPr>
          <p:nvPr>
            <p:ph type="subTitle" idx="3"/>
          </p:nvPr>
        </p:nvSpPr>
        <p:spPr>
          <a:xfrm>
            <a:off x="5802575" y="1268025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1"/>
          <p:cNvSpPr txBox="1">
            <a:spLocks noGrp="1"/>
          </p:cNvSpPr>
          <p:nvPr>
            <p:ph type="body" idx="4"/>
          </p:nvPr>
        </p:nvSpPr>
        <p:spPr>
          <a:xfrm>
            <a:off x="5802575" y="1600325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51"/>
          <p:cNvSpPr txBox="1">
            <a:spLocks noGrp="1"/>
          </p:cNvSpPr>
          <p:nvPr>
            <p:ph type="subTitle" idx="5"/>
          </p:nvPr>
        </p:nvSpPr>
        <p:spPr>
          <a:xfrm>
            <a:off x="5802575" y="2520250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body" idx="6"/>
          </p:nvPr>
        </p:nvSpPr>
        <p:spPr>
          <a:xfrm>
            <a:off x="5802575" y="2852550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51"/>
          <p:cNvSpPr txBox="1">
            <a:spLocks noGrp="1"/>
          </p:cNvSpPr>
          <p:nvPr>
            <p:ph type="subTitle" idx="7"/>
          </p:nvPr>
        </p:nvSpPr>
        <p:spPr>
          <a:xfrm>
            <a:off x="5802575" y="3861475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1"/>
          <p:cNvSpPr txBox="1">
            <a:spLocks noGrp="1"/>
          </p:cNvSpPr>
          <p:nvPr>
            <p:ph type="body" idx="8"/>
          </p:nvPr>
        </p:nvSpPr>
        <p:spPr>
          <a:xfrm>
            <a:off x="5802575" y="4193775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1" name="Google Shape;501;p51"/>
          <p:cNvGrpSpPr/>
          <p:nvPr/>
        </p:nvGrpSpPr>
        <p:grpSpPr>
          <a:xfrm>
            <a:off x="5087969" y="1464611"/>
            <a:ext cx="281776" cy="380430"/>
            <a:chOff x="7076050" y="3008425"/>
            <a:chExt cx="278050" cy="375400"/>
          </a:xfrm>
        </p:grpSpPr>
        <p:sp>
          <p:nvSpPr>
            <p:cNvPr id="502" name="Google Shape;502;p51"/>
            <p:cNvSpPr/>
            <p:nvPr/>
          </p:nvSpPr>
          <p:spPr>
            <a:xfrm>
              <a:off x="7180525" y="3008425"/>
              <a:ext cx="69100" cy="69350"/>
            </a:xfrm>
            <a:custGeom>
              <a:avLst/>
              <a:gdLst/>
              <a:ahLst/>
              <a:cxnLst/>
              <a:rect l="l" t="t" r="r" b="b"/>
              <a:pathLst>
                <a:path w="2764" h="2774" extrusionOk="0">
                  <a:moveTo>
                    <a:pt x="1377" y="0"/>
                  </a:moveTo>
                  <a:lnTo>
                    <a:pt x="1239" y="10"/>
                  </a:lnTo>
                  <a:lnTo>
                    <a:pt x="1102" y="30"/>
                  </a:lnTo>
                  <a:lnTo>
                    <a:pt x="964" y="69"/>
                  </a:lnTo>
                  <a:lnTo>
                    <a:pt x="846" y="108"/>
                  </a:lnTo>
                  <a:lnTo>
                    <a:pt x="718" y="167"/>
                  </a:lnTo>
                  <a:lnTo>
                    <a:pt x="610" y="236"/>
                  </a:lnTo>
                  <a:lnTo>
                    <a:pt x="502" y="325"/>
                  </a:lnTo>
                  <a:lnTo>
                    <a:pt x="404" y="413"/>
                  </a:lnTo>
                  <a:lnTo>
                    <a:pt x="315" y="512"/>
                  </a:lnTo>
                  <a:lnTo>
                    <a:pt x="236" y="610"/>
                  </a:lnTo>
                  <a:lnTo>
                    <a:pt x="168" y="728"/>
                  </a:lnTo>
                  <a:lnTo>
                    <a:pt x="109" y="846"/>
                  </a:lnTo>
                  <a:lnTo>
                    <a:pt x="59" y="974"/>
                  </a:lnTo>
                  <a:lnTo>
                    <a:pt x="20" y="1111"/>
                  </a:lnTo>
                  <a:lnTo>
                    <a:pt x="0" y="1249"/>
                  </a:lnTo>
                  <a:lnTo>
                    <a:pt x="0" y="1387"/>
                  </a:lnTo>
                  <a:lnTo>
                    <a:pt x="0" y="1534"/>
                  </a:lnTo>
                  <a:lnTo>
                    <a:pt x="20" y="1672"/>
                  </a:lnTo>
                  <a:lnTo>
                    <a:pt x="59" y="1800"/>
                  </a:lnTo>
                  <a:lnTo>
                    <a:pt x="109" y="1928"/>
                  </a:lnTo>
                  <a:lnTo>
                    <a:pt x="168" y="2046"/>
                  </a:lnTo>
                  <a:lnTo>
                    <a:pt x="236" y="2164"/>
                  </a:lnTo>
                  <a:lnTo>
                    <a:pt x="315" y="2272"/>
                  </a:lnTo>
                  <a:lnTo>
                    <a:pt x="404" y="2370"/>
                  </a:lnTo>
                  <a:lnTo>
                    <a:pt x="502" y="2459"/>
                  </a:lnTo>
                  <a:lnTo>
                    <a:pt x="610" y="2537"/>
                  </a:lnTo>
                  <a:lnTo>
                    <a:pt x="718" y="2606"/>
                  </a:lnTo>
                  <a:lnTo>
                    <a:pt x="846" y="2665"/>
                  </a:lnTo>
                  <a:lnTo>
                    <a:pt x="964" y="2714"/>
                  </a:lnTo>
                  <a:lnTo>
                    <a:pt x="1102" y="2744"/>
                  </a:lnTo>
                  <a:lnTo>
                    <a:pt x="1239" y="2763"/>
                  </a:lnTo>
                  <a:lnTo>
                    <a:pt x="1377" y="2773"/>
                  </a:lnTo>
                  <a:lnTo>
                    <a:pt x="1525" y="2763"/>
                  </a:lnTo>
                  <a:lnTo>
                    <a:pt x="1662" y="2744"/>
                  </a:lnTo>
                  <a:lnTo>
                    <a:pt x="1790" y="2714"/>
                  </a:lnTo>
                  <a:lnTo>
                    <a:pt x="1918" y="2665"/>
                  </a:lnTo>
                  <a:lnTo>
                    <a:pt x="2036" y="2606"/>
                  </a:lnTo>
                  <a:lnTo>
                    <a:pt x="2154" y="2537"/>
                  </a:lnTo>
                  <a:lnTo>
                    <a:pt x="2262" y="2459"/>
                  </a:lnTo>
                  <a:lnTo>
                    <a:pt x="2360" y="2370"/>
                  </a:lnTo>
                  <a:lnTo>
                    <a:pt x="2449" y="2272"/>
                  </a:lnTo>
                  <a:lnTo>
                    <a:pt x="2528" y="2164"/>
                  </a:lnTo>
                  <a:lnTo>
                    <a:pt x="2596" y="2046"/>
                  </a:lnTo>
                  <a:lnTo>
                    <a:pt x="2655" y="1928"/>
                  </a:lnTo>
                  <a:lnTo>
                    <a:pt x="2705" y="1800"/>
                  </a:lnTo>
                  <a:lnTo>
                    <a:pt x="2734" y="1672"/>
                  </a:lnTo>
                  <a:lnTo>
                    <a:pt x="2754" y="1534"/>
                  </a:lnTo>
                  <a:lnTo>
                    <a:pt x="2764" y="1387"/>
                  </a:lnTo>
                  <a:lnTo>
                    <a:pt x="2754" y="1249"/>
                  </a:lnTo>
                  <a:lnTo>
                    <a:pt x="2734" y="1111"/>
                  </a:lnTo>
                  <a:lnTo>
                    <a:pt x="2705" y="974"/>
                  </a:lnTo>
                  <a:lnTo>
                    <a:pt x="2655" y="846"/>
                  </a:lnTo>
                  <a:lnTo>
                    <a:pt x="2596" y="728"/>
                  </a:lnTo>
                  <a:lnTo>
                    <a:pt x="2528" y="610"/>
                  </a:lnTo>
                  <a:lnTo>
                    <a:pt x="2449" y="512"/>
                  </a:lnTo>
                  <a:lnTo>
                    <a:pt x="2360" y="413"/>
                  </a:lnTo>
                  <a:lnTo>
                    <a:pt x="2262" y="325"/>
                  </a:lnTo>
                  <a:lnTo>
                    <a:pt x="2154" y="236"/>
                  </a:lnTo>
                  <a:lnTo>
                    <a:pt x="2036" y="167"/>
                  </a:lnTo>
                  <a:lnTo>
                    <a:pt x="1918" y="108"/>
                  </a:lnTo>
                  <a:lnTo>
                    <a:pt x="1790" y="69"/>
                  </a:lnTo>
                  <a:lnTo>
                    <a:pt x="1662" y="30"/>
                  </a:lnTo>
                  <a:lnTo>
                    <a:pt x="1525" y="10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7180525" y="3314725"/>
              <a:ext cx="69100" cy="6910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1239" y="1"/>
                  </a:moveTo>
                  <a:lnTo>
                    <a:pt x="1102" y="30"/>
                  </a:lnTo>
                  <a:lnTo>
                    <a:pt x="964" y="60"/>
                  </a:lnTo>
                  <a:lnTo>
                    <a:pt x="846" y="109"/>
                  </a:lnTo>
                  <a:lnTo>
                    <a:pt x="718" y="168"/>
                  </a:lnTo>
                  <a:lnTo>
                    <a:pt x="610" y="237"/>
                  </a:lnTo>
                  <a:lnTo>
                    <a:pt x="502" y="315"/>
                  </a:lnTo>
                  <a:lnTo>
                    <a:pt x="404" y="404"/>
                  </a:lnTo>
                  <a:lnTo>
                    <a:pt x="315" y="502"/>
                  </a:lnTo>
                  <a:lnTo>
                    <a:pt x="236" y="610"/>
                  </a:lnTo>
                  <a:lnTo>
                    <a:pt x="168" y="718"/>
                  </a:lnTo>
                  <a:lnTo>
                    <a:pt x="109" y="846"/>
                  </a:lnTo>
                  <a:lnTo>
                    <a:pt x="59" y="974"/>
                  </a:lnTo>
                  <a:lnTo>
                    <a:pt x="20" y="1102"/>
                  </a:lnTo>
                  <a:lnTo>
                    <a:pt x="0" y="1240"/>
                  </a:lnTo>
                  <a:lnTo>
                    <a:pt x="0" y="1377"/>
                  </a:lnTo>
                  <a:lnTo>
                    <a:pt x="0" y="1525"/>
                  </a:lnTo>
                  <a:lnTo>
                    <a:pt x="20" y="1662"/>
                  </a:lnTo>
                  <a:lnTo>
                    <a:pt x="59" y="1790"/>
                  </a:lnTo>
                  <a:lnTo>
                    <a:pt x="109" y="1918"/>
                  </a:lnTo>
                  <a:lnTo>
                    <a:pt x="168" y="2046"/>
                  </a:lnTo>
                  <a:lnTo>
                    <a:pt x="236" y="2154"/>
                  </a:lnTo>
                  <a:lnTo>
                    <a:pt x="315" y="2262"/>
                  </a:lnTo>
                  <a:lnTo>
                    <a:pt x="404" y="2361"/>
                  </a:lnTo>
                  <a:lnTo>
                    <a:pt x="502" y="2449"/>
                  </a:lnTo>
                  <a:lnTo>
                    <a:pt x="610" y="2528"/>
                  </a:lnTo>
                  <a:lnTo>
                    <a:pt x="718" y="2597"/>
                  </a:lnTo>
                  <a:lnTo>
                    <a:pt x="846" y="2656"/>
                  </a:lnTo>
                  <a:lnTo>
                    <a:pt x="964" y="2705"/>
                  </a:lnTo>
                  <a:lnTo>
                    <a:pt x="1102" y="2734"/>
                  </a:lnTo>
                  <a:lnTo>
                    <a:pt x="1239" y="2764"/>
                  </a:lnTo>
                  <a:lnTo>
                    <a:pt x="1525" y="2764"/>
                  </a:lnTo>
                  <a:lnTo>
                    <a:pt x="1662" y="2734"/>
                  </a:lnTo>
                  <a:lnTo>
                    <a:pt x="1790" y="2705"/>
                  </a:lnTo>
                  <a:lnTo>
                    <a:pt x="1918" y="2656"/>
                  </a:lnTo>
                  <a:lnTo>
                    <a:pt x="2036" y="2597"/>
                  </a:lnTo>
                  <a:lnTo>
                    <a:pt x="2154" y="2528"/>
                  </a:lnTo>
                  <a:lnTo>
                    <a:pt x="2262" y="2449"/>
                  </a:lnTo>
                  <a:lnTo>
                    <a:pt x="2360" y="2361"/>
                  </a:lnTo>
                  <a:lnTo>
                    <a:pt x="2449" y="2262"/>
                  </a:lnTo>
                  <a:lnTo>
                    <a:pt x="2528" y="2154"/>
                  </a:lnTo>
                  <a:lnTo>
                    <a:pt x="2596" y="2046"/>
                  </a:lnTo>
                  <a:lnTo>
                    <a:pt x="2655" y="1918"/>
                  </a:lnTo>
                  <a:lnTo>
                    <a:pt x="2705" y="1790"/>
                  </a:lnTo>
                  <a:lnTo>
                    <a:pt x="2734" y="1662"/>
                  </a:lnTo>
                  <a:lnTo>
                    <a:pt x="2754" y="1525"/>
                  </a:lnTo>
                  <a:lnTo>
                    <a:pt x="2764" y="1377"/>
                  </a:lnTo>
                  <a:lnTo>
                    <a:pt x="2754" y="1240"/>
                  </a:lnTo>
                  <a:lnTo>
                    <a:pt x="2734" y="1102"/>
                  </a:lnTo>
                  <a:lnTo>
                    <a:pt x="2705" y="974"/>
                  </a:lnTo>
                  <a:lnTo>
                    <a:pt x="2655" y="846"/>
                  </a:lnTo>
                  <a:lnTo>
                    <a:pt x="2596" y="718"/>
                  </a:lnTo>
                  <a:lnTo>
                    <a:pt x="2528" y="610"/>
                  </a:lnTo>
                  <a:lnTo>
                    <a:pt x="2449" y="502"/>
                  </a:lnTo>
                  <a:lnTo>
                    <a:pt x="2360" y="404"/>
                  </a:lnTo>
                  <a:lnTo>
                    <a:pt x="2262" y="315"/>
                  </a:lnTo>
                  <a:lnTo>
                    <a:pt x="2154" y="237"/>
                  </a:lnTo>
                  <a:lnTo>
                    <a:pt x="2036" y="168"/>
                  </a:lnTo>
                  <a:lnTo>
                    <a:pt x="1918" y="109"/>
                  </a:lnTo>
                  <a:lnTo>
                    <a:pt x="1790" y="60"/>
                  </a:lnTo>
                  <a:lnTo>
                    <a:pt x="1662" y="30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7180525" y="3104050"/>
              <a:ext cx="69100" cy="69350"/>
            </a:xfrm>
            <a:custGeom>
              <a:avLst/>
              <a:gdLst/>
              <a:ahLst/>
              <a:cxnLst/>
              <a:rect l="l" t="t" r="r" b="b"/>
              <a:pathLst>
                <a:path w="276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64" y="2773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7166025" y="3194525"/>
              <a:ext cx="97850" cy="9785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7" y="0"/>
                  </a:moveTo>
                  <a:lnTo>
                    <a:pt x="0" y="1957"/>
                  </a:lnTo>
                  <a:lnTo>
                    <a:pt x="1957" y="3914"/>
                  </a:lnTo>
                  <a:lnTo>
                    <a:pt x="3914" y="195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7076050" y="3031525"/>
              <a:ext cx="278050" cy="329200"/>
            </a:xfrm>
            <a:custGeom>
              <a:avLst/>
              <a:gdLst/>
              <a:ahLst/>
              <a:cxnLst/>
              <a:rect l="l" t="t" r="r" b="b"/>
              <a:pathLst>
                <a:path w="11122" h="13168" extrusionOk="0">
                  <a:moveTo>
                    <a:pt x="0" y="1"/>
                  </a:moveTo>
                  <a:lnTo>
                    <a:pt x="0" y="5153"/>
                  </a:lnTo>
                  <a:lnTo>
                    <a:pt x="2547" y="5153"/>
                  </a:lnTo>
                  <a:lnTo>
                    <a:pt x="2547" y="4239"/>
                  </a:lnTo>
                  <a:lnTo>
                    <a:pt x="915" y="4239"/>
                  </a:lnTo>
                  <a:lnTo>
                    <a:pt x="915" y="925"/>
                  </a:lnTo>
                  <a:lnTo>
                    <a:pt x="2547" y="925"/>
                  </a:lnTo>
                  <a:lnTo>
                    <a:pt x="2547" y="1"/>
                  </a:lnTo>
                  <a:close/>
                  <a:moveTo>
                    <a:pt x="8565" y="4219"/>
                  </a:moveTo>
                  <a:lnTo>
                    <a:pt x="8565" y="5134"/>
                  </a:lnTo>
                  <a:lnTo>
                    <a:pt x="10197" y="5134"/>
                  </a:lnTo>
                  <a:lnTo>
                    <a:pt x="10197" y="8428"/>
                  </a:lnTo>
                  <a:lnTo>
                    <a:pt x="8565" y="8428"/>
                  </a:lnTo>
                  <a:lnTo>
                    <a:pt x="8565" y="9342"/>
                  </a:lnTo>
                  <a:lnTo>
                    <a:pt x="11122" y="9342"/>
                  </a:lnTo>
                  <a:lnTo>
                    <a:pt x="11122" y="4219"/>
                  </a:lnTo>
                  <a:close/>
                  <a:moveTo>
                    <a:pt x="0" y="8428"/>
                  </a:moveTo>
                  <a:lnTo>
                    <a:pt x="0" y="13167"/>
                  </a:lnTo>
                  <a:lnTo>
                    <a:pt x="2547" y="13167"/>
                  </a:lnTo>
                  <a:lnTo>
                    <a:pt x="2547" y="12253"/>
                  </a:lnTo>
                  <a:lnTo>
                    <a:pt x="915" y="12253"/>
                  </a:lnTo>
                  <a:lnTo>
                    <a:pt x="915" y="9342"/>
                  </a:lnTo>
                  <a:lnTo>
                    <a:pt x="2547" y="9342"/>
                  </a:lnTo>
                  <a:lnTo>
                    <a:pt x="2547" y="8428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51"/>
          <p:cNvGrpSpPr/>
          <p:nvPr/>
        </p:nvGrpSpPr>
        <p:grpSpPr>
          <a:xfrm>
            <a:off x="5044872" y="2788262"/>
            <a:ext cx="367957" cy="329413"/>
            <a:chOff x="238125" y="2270475"/>
            <a:chExt cx="386875" cy="346350"/>
          </a:xfrm>
        </p:grpSpPr>
        <p:sp>
          <p:nvSpPr>
            <p:cNvPr id="508" name="Google Shape;508;p51"/>
            <p:cNvSpPr/>
            <p:nvPr/>
          </p:nvSpPr>
          <p:spPr>
            <a:xfrm>
              <a:off x="327825" y="2295500"/>
              <a:ext cx="255750" cy="231325"/>
            </a:xfrm>
            <a:custGeom>
              <a:avLst/>
              <a:gdLst/>
              <a:ahLst/>
              <a:cxnLst/>
              <a:rect l="l" t="t" r="r" b="b"/>
              <a:pathLst>
                <a:path w="10230" h="9253" extrusionOk="0">
                  <a:moveTo>
                    <a:pt x="7213" y="1"/>
                  </a:moveTo>
                  <a:lnTo>
                    <a:pt x="6844" y="24"/>
                  </a:lnTo>
                  <a:lnTo>
                    <a:pt x="6486" y="60"/>
                  </a:lnTo>
                  <a:lnTo>
                    <a:pt x="6140" y="120"/>
                  </a:lnTo>
                  <a:lnTo>
                    <a:pt x="5795" y="191"/>
                  </a:lnTo>
                  <a:lnTo>
                    <a:pt x="5473" y="275"/>
                  </a:lnTo>
                  <a:lnTo>
                    <a:pt x="5139" y="370"/>
                  </a:lnTo>
                  <a:lnTo>
                    <a:pt x="4829" y="489"/>
                  </a:lnTo>
                  <a:lnTo>
                    <a:pt x="4519" y="621"/>
                  </a:lnTo>
                  <a:lnTo>
                    <a:pt x="4221" y="764"/>
                  </a:lnTo>
                  <a:lnTo>
                    <a:pt x="3935" y="930"/>
                  </a:lnTo>
                  <a:lnTo>
                    <a:pt x="3661" y="1097"/>
                  </a:lnTo>
                  <a:lnTo>
                    <a:pt x="3386" y="1288"/>
                  </a:lnTo>
                  <a:lnTo>
                    <a:pt x="3124" y="1503"/>
                  </a:lnTo>
                  <a:lnTo>
                    <a:pt x="2874" y="1717"/>
                  </a:lnTo>
                  <a:lnTo>
                    <a:pt x="2635" y="1956"/>
                  </a:lnTo>
                  <a:lnTo>
                    <a:pt x="2421" y="2182"/>
                  </a:lnTo>
                  <a:lnTo>
                    <a:pt x="2218" y="2409"/>
                  </a:lnTo>
                  <a:lnTo>
                    <a:pt x="2039" y="2647"/>
                  </a:lnTo>
                  <a:lnTo>
                    <a:pt x="1860" y="2898"/>
                  </a:lnTo>
                  <a:lnTo>
                    <a:pt x="1694" y="3148"/>
                  </a:lnTo>
                  <a:lnTo>
                    <a:pt x="1539" y="3398"/>
                  </a:lnTo>
                  <a:lnTo>
                    <a:pt x="1395" y="3661"/>
                  </a:lnTo>
                  <a:lnTo>
                    <a:pt x="1252" y="3911"/>
                  </a:lnTo>
                  <a:lnTo>
                    <a:pt x="1133" y="4173"/>
                  </a:lnTo>
                  <a:lnTo>
                    <a:pt x="1014" y="4447"/>
                  </a:lnTo>
                  <a:lnTo>
                    <a:pt x="895" y="4710"/>
                  </a:lnTo>
                  <a:lnTo>
                    <a:pt x="799" y="4972"/>
                  </a:lnTo>
                  <a:lnTo>
                    <a:pt x="621" y="5509"/>
                  </a:lnTo>
                  <a:lnTo>
                    <a:pt x="466" y="6021"/>
                  </a:lnTo>
                  <a:lnTo>
                    <a:pt x="334" y="6534"/>
                  </a:lnTo>
                  <a:lnTo>
                    <a:pt x="239" y="7023"/>
                  </a:lnTo>
                  <a:lnTo>
                    <a:pt x="156" y="7488"/>
                  </a:lnTo>
                  <a:lnTo>
                    <a:pt x="96" y="7929"/>
                  </a:lnTo>
                  <a:lnTo>
                    <a:pt x="60" y="8322"/>
                  </a:lnTo>
                  <a:lnTo>
                    <a:pt x="24" y="8680"/>
                  </a:lnTo>
                  <a:lnTo>
                    <a:pt x="1" y="9252"/>
                  </a:lnTo>
                  <a:lnTo>
                    <a:pt x="1157" y="9252"/>
                  </a:lnTo>
                  <a:lnTo>
                    <a:pt x="1181" y="8727"/>
                  </a:lnTo>
                  <a:lnTo>
                    <a:pt x="1205" y="8406"/>
                  </a:lnTo>
                  <a:lnTo>
                    <a:pt x="1252" y="8048"/>
                  </a:lnTo>
                  <a:lnTo>
                    <a:pt x="1312" y="7654"/>
                  </a:lnTo>
                  <a:lnTo>
                    <a:pt x="1384" y="7237"/>
                  </a:lnTo>
                  <a:lnTo>
                    <a:pt x="1467" y="6796"/>
                  </a:lnTo>
                  <a:lnTo>
                    <a:pt x="1574" y="6343"/>
                  </a:lnTo>
                  <a:lnTo>
                    <a:pt x="1717" y="5878"/>
                  </a:lnTo>
                  <a:lnTo>
                    <a:pt x="1872" y="5401"/>
                  </a:lnTo>
                  <a:lnTo>
                    <a:pt x="2051" y="4936"/>
                  </a:lnTo>
                  <a:lnTo>
                    <a:pt x="2158" y="4698"/>
                  </a:lnTo>
                  <a:lnTo>
                    <a:pt x="2266" y="4471"/>
                  </a:lnTo>
                  <a:lnTo>
                    <a:pt x="2385" y="4233"/>
                  </a:lnTo>
                  <a:lnTo>
                    <a:pt x="2516" y="4006"/>
                  </a:lnTo>
                  <a:lnTo>
                    <a:pt x="2647" y="3792"/>
                  </a:lnTo>
                  <a:lnTo>
                    <a:pt x="2790" y="3577"/>
                  </a:lnTo>
                  <a:lnTo>
                    <a:pt x="2945" y="3363"/>
                  </a:lnTo>
                  <a:lnTo>
                    <a:pt x="3112" y="3148"/>
                  </a:lnTo>
                  <a:lnTo>
                    <a:pt x="3279" y="2957"/>
                  </a:lnTo>
                  <a:lnTo>
                    <a:pt x="3458" y="2755"/>
                  </a:lnTo>
                  <a:lnTo>
                    <a:pt x="3661" y="2564"/>
                  </a:lnTo>
                  <a:lnTo>
                    <a:pt x="3863" y="2385"/>
                  </a:lnTo>
                  <a:lnTo>
                    <a:pt x="4078" y="2218"/>
                  </a:lnTo>
                  <a:lnTo>
                    <a:pt x="4304" y="2051"/>
                  </a:lnTo>
                  <a:lnTo>
                    <a:pt x="4543" y="1908"/>
                  </a:lnTo>
                  <a:lnTo>
                    <a:pt x="4781" y="1777"/>
                  </a:lnTo>
                  <a:lnTo>
                    <a:pt x="5032" y="1658"/>
                  </a:lnTo>
                  <a:lnTo>
                    <a:pt x="5282" y="1550"/>
                  </a:lnTo>
                  <a:lnTo>
                    <a:pt x="5544" y="1455"/>
                  </a:lnTo>
                  <a:lnTo>
                    <a:pt x="5819" y="1372"/>
                  </a:lnTo>
                  <a:lnTo>
                    <a:pt x="6093" y="1312"/>
                  </a:lnTo>
                  <a:lnTo>
                    <a:pt x="6379" y="1252"/>
                  </a:lnTo>
                  <a:lnTo>
                    <a:pt x="6665" y="1205"/>
                  </a:lnTo>
                  <a:lnTo>
                    <a:pt x="6963" y="1169"/>
                  </a:lnTo>
                  <a:lnTo>
                    <a:pt x="7273" y="1157"/>
                  </a:lnTo>
                  <a:lnTo>
                    <a:pt x="7583" y="1145"/>
                  </a:lnTo>
                  <a:lnTo>
                    <a:pt x="10230" y="1145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38125" y="2270475"/>
              <a:ext cx="386875" cy="346350"/>
            </a:xfrm>
            <a:custGeom>
              <a:avLst/>
              <a:gdLst/>
              <a:ahLst/>
              <a:cxnLst/>
              <a:rect l="l" t="t" r="r" b="b"/>
              <a:pathLst>
                <a:path w="15475" h="13854" extrusionOk="0">
                  <a:moveTo>
                    <a:pt x="1860" y="0"/>
                  </a:moveTo>
                  <a:lnTo>
                    <a:pt x="0" y="1872"/>
                  </a:lnTo>
                  <a:lnTo>
                    <a:pt x="811" y="2683"/>
                  </a:lnTo>
                  <a:lnTo>
                    <a:pt x="1288" y="2206"/>
                  </a:lnTo>
                  <a:lnTo>
                    <a:pt x="1288" y="12554"/>
                  </a:lnTo>
                  <a:lnTo>
                    <a:pt x="13269" y="12554"/>
                  </a:lnTo>
                  <a:lnTo>
                    <a:pt x="12792" y="13031"/>
                  </a:lnTo>
                  <a:lnTo>
                    <a:pt x="13615" y="13853"/>
                  </a:lnTo>
                  <a:lnTo>
                    <a:pt x="15475" y="11982"/>
                  </a:lnTo>
                  <a:lnTo>
                    <a:pt x="13615" y="10110"/>
                  </a:lnTo>
                  <a:lnTo>
                    <a:pt x="12792" y="10933"/>
                  </a:lnTo>
                  <a:lnTo>
                    <a:pt x="13269" y="11409"/>
                  </a:lnTo>
                  <a:lnTo>
                    <a:pt x="2444" y="11409"/>
                  </a:lnTo>
                  <a:lnTo>
                    <a:pt x="2444" y="2206"/>
                  </a:lnTo>
                  <a:lnTo>
                    <a:pt x="2909" y="2683"/>
                  </a:lnTo>
                  <a:lnTo>
                    <a:pt x="3732" y="187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51"/>
          <p:cNvSpPr/>
          <p:nvPr/>
        </p:nvSpPr>
        <p:spPr>
          <a:xfrm>
            <a:off x="5073547" y="4147635"/>
            <a:ext cx="343550" cy="281475"/>
          </a:xfrm>
          <a:custGeom>
            <a:avLst/>
            <a:gdLst/>
            <a:ahLst/>
            <a:cxnLst/>
            <a:rect l="l" t="t" r="r" b="b"/>
            <a:pathLst>
              <a:path w="13742" h="11259" extrusionOk="0">
                <a:moveTo>
                  <a:pt x="11524" y="1"/>
                </a:moveTo>
                <a:lnTo>
                  <a:pt x="4701" y="6823"/>
                </a:lnTo>
                <a:lnTo>
                  <a:pt x="2218" y="4341"/>
                </a:lnTo>
                <a:lnTo>
                  <a:pt x="0" y="6558"/>
                </a:lnTo>
                <a:lnTo>
                  <a:pt x="4701" y="11259"/>
                </a:lnTo>
                <a:lnTo>
                  <a:pt x="13741" y="2218"/>
                </a:lnTo>
                <a:lnTo>
                  <a:pt x="11524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63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3">
  <p:cSld name="Case Study - 3">
    <p:bg>
      <p:bgPr>
        <a:solidFill>
          <a:schemeClr val="dk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>
            <a:spLocks noGrp="1"/>
          </p:cNvSpPr>
          <p:nvPr>
            <p:ph type="body" idx="1"/>
          </p:nvPr>
        </p:nvSpPr>
        <p:spPr>
          <a:xfrm>
            <a:off x="957525" y="3272447"/>
            <a:ext cx="17391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subTitle" idx="2"/>
          </p:nvPr>
        </p:nvSpPr>
        <p:spPr>
          <a:xfrm>
            <a:off x="957500" y="2975411"/>
            <a:ext cx="1739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14" name="Google Shape;514;p52"/>
          <p:cNvSpPr txBox="1">
            <a:spLocks noGrp="1"/>
          </p:cNvSpPr>
          <p:nvPr>
            <p:ph type="body" idx="3"/>
          </p:nvPr>
        </p:nvSpPr>
        <p:spPr>
          <a:xfrm>
            <a:off x="3783350" y="3272447"/>
            <a:ext cx="16383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52"/>
          <p:cNvSpPr txBox="1">
            <a:spLocks noGrp="1"/>
          </p:cNvSpPr>
          <p:nvPr>
            <p:ph type="subTitle" idx="4"/>
          </p:nvPr>
        </p:nvSpPr>
        <p:spPr>
          <a:xfrm>
            <a:off x="3783450" y="2975411"/>
            <a:ext cx="16383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16" name="Google Shape;516;p52"/>
          <p:cNvSpPr txBox="1">
            <a:spLocks noGrp="1"/>
          </p:cNvSpPr>
          <p:nvPr>
            <p:ph type="body" idx="5"/>
          </p:nvPr>
        </p:nvSpPr>
        <p:spPr>
          <a:xfrm>
            <a:off x="6752225" y="3272447"/>
            <a:ext cx="17391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subTitle" idx="6"/>
          </p:nvPr>
        </p:nvSpPr>
        <p:spPr>
          <a:xfrm>
            <a:off x="6752225" y="2975411"/>
            <a:ext cx="1739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grpSp>
        <p:nvGrpSpPr>
          <p:cNvPr id="518" name="Google Shape;518;p52"/>
          <p:cNvGrpSpPr/>
          <p:nvPr/>
        </p:nvGrpSpPr>
        <p:grpSpPr>
          <a:xfrm>
            <a:off x="1295350" y="682980"/>
            <a:ext cx="6614505" cy="989668"/>
            <a:chOff x="457262" y="1115087"/>
            <a:chExt cx="2003424" cy="663583"/>
          </a:xfrm>
        </p:grpSpPr>
        <p:sp>
          <p:nvSpPr>
            <p:cNvPr id="519" name="Google Shape;519;p52"/>
            <p:cNvSpPr/>
            <p:nvPr/>
          </p:nvSpPr>
          <p:spPr>
            <a:xfrm>
              <a:off x="512486" y="1213171"/>
              <a:ext cx="1948200" cy="565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57262" y="1115087"/>
              <a:ext cx="1948200" cy="565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52"/>
          <p:cNvSpPr/>
          <p:nvPr/>
        </p:nvSpPr>
        <p:spPr>
          <a:xfrm>
            <a:off x="4381940" y="2287235"/>
            <a:ext cx="441103" cy="441103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0" y="41134"/>
                </a:moveTo>
                <a:lnTo>
                  <a:pt x="0" y="41134"/>
                </a:lnTo>
                <a:lnTo>
                  <a:pt x="0" y="41134"/>
                </a:lnTo>
                <a:lnTo>
                  <a:pt x="776" y="32597"/>
                </a:lnTo>
                <a:lnTo>
                  <a:pt x="3104" y="24836"/>
                </a:lnTo>
                <a:lnTo>
                  <a:pt x="6985" y="18627"/>
                </a:lnTo>
                <a:lnTo>
                  <a:pt x="12418" y="12418"/>
                </a:lnTo>
                <a:lnTo>
                  <a:pt x="18627" y="6985"/>
                </a:lnTo>
                <a:lnTo>
                  <a:pt x="24836" y="3104"/>
                </a:lnTo>
                <a:lnTo>
                  <a:pt x="32597" y="776"/>
                </a:lnTo>
                <a:lnTo>
                  <a:pt x="41134" y="0"/>
                </a:lnTo>
                <a:lnTo>
                  <a:pt x="168416" y="0"/>
                </a:lnTo>
                <a:lnTo>
                  <a:pt x="168416" y="0"/>
                </a:lnTo>
                <a:lnTo>
                  <a:pt x="176177" y="776"/>
                </a:lnTo>
                <a:lnTo>
                  <a:pt x="183938" y="3104"/>
                </a:lnTo>
                <a:lnTo>
                  <a:pt x="190923" y="6985"/>
                </a:lnTo>
                <a:lnTo>
                  <a:pt x="197132" y="12418"/>
                </a:lnTo>
                <a:lnTo>
                  <a:pt x="197132" y="12418"/>
                </a:lnTo>
                <a:lnTo>
                  <a:pt x="202565" y="18627"/>
                </a:lnTo>
                <a:lnTo>
                  <a:pt x="206446" y="25612"/>
                </a:lnTo>
                <a:lnTo>
                  <a:pt x="208774" y="33373"/>
                </a:lnTo>
                <a:lnTo>
                  <a:pt x="209550" y="41134"/>
                </a:lnTo>
                <a:lnTo>
                  <a:pt x="209550" y="168416"/>
                </a:lnTo>
                <a:lnTo>
                  <a:pt x="209550" y="168416"/>
                </a:lnTo>
                <a:lnTo>
                  <a:pt x="208774" y="176953"/>
                </a:lnTo>
                <a:lnTo>
                  <a:pt x="206446" y="184714"/>
                </a:lnTo>
                <a:lnTo>
                  <a:pt x="202565" y="190923"/>
                </a:lnTo>
                <a:lnTo>
                  <a:pt x="197132" y="197132"/>
                </a:lnTo>
                <a:lnTo>
                  <a:pt x="190923" y="202565"/>
                </a:lnTo>
                <a:lnTo>
                  <a:pt x="184714" y="206446"/>
                </a:lnTo>
                <a:lnTo>
                  <a:pt x="176953" y="208774"/>
                </a:lnTo>
                <a:lnTo>
                  <a:pt x="168416" y="209550"/>
                </a:lnTo>
                <a:lnTo>
                  <a:pt x="41134" y="209550"/>
                </a:lnTo>
                <a:lnTo>
                  <a:pt x="41134" y="209550"/>
                </a:lnTo>
                <a:lnTo>
                  <a:pt x="32597" y="208774"/>
                </a:lnTo>
                <a:lnTo>
                  <a:pt x="24836" y="206446"/>
                </a:lnTo>
                <a:lnTo>
                  <a:pt x="18627" y="202565"/>
                </a:lnTo>
                <a:lnTo>
                  <a:pt x="12418" y="197132"/>
                </a:lnTo>
                <a:lnTo>
                  <a:pt x="6985" y="190923"/>
                </a:lnTo>
                <a:lnTo>
                  <a:pt x="3104" y="184714"/>
                </a:lnTo>
                <a:lnTo>
                  <a:pt x="776" y="176953"/>
                </a:lnTo>
                <a:lnTo>
                  <a:pt x="0" y="168416"/>
                </a:lnTo>
                <a:lnTo>
                  <a:pt x="0" y="41134"/>
                </a:lnTo>
                <a:close/>
              </a:path>
            </a:pathLst>
          </a:custGeom>
          <a:solidFill>
            <a:srgbClr val="007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7373976" y="2259976"/>
            <a:ext cx="495586" cy="495586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1668" y="206793"/>
                </a:moveTo>
                <a:lnTo>
                  <a:pt x="111668" y="206793"/>
                </a:lnTo>
                <a:lnTo>
                  <a:pt x="111668" y="206793"/>
                </a:lnTo>
                <a:lnTo>
                  <a:pt x="108222" y="208861"/>
                </a:lnTo>
                <a:lnTo>
                  <a:pt x="104775" y="209550"/>
                </a:lnTo>
                <a:lnTo>
                  <a:pt x="102018" y="208861"/>
                </a:lnTo>
                <a:lnTo>
                  <a:pt x="98571" y="206793"/>
                </a:lnTo>
                <a:lnTo>
                  <a:pt x="2757" y="110979"/>
                </a:lnTo>
                <a:lnTo>
                  <a:pt x="2757" y="110979"/>
                </a:lnTo>
                <a:lnTo>
                  <a:pt x="689" y="108222"/>
                </a:lnTo>
                <a:lnTo>
                  <a:pt x="0" y="104775"/>
                </a:lnTo>
                <a:lnTo>
                  <a:pt x="0" y="104775"/>
                </a:lnTo>
                <a:lnTo>
                  <a:pt x="689" y="101328"/>
                </a:lnTo>
                <a:lnTo>
                  <a:pt x="2757" y="97882"/>
                </a:lnTo>
                <a:lnTo>
                  <a:pt x="97882" y="2757"/>
                </a:lnTo>
                <a:lnTo>
                  <a:pt x="97882" y="2757"/>
                </a:lnTo>
                <a:lnTo>
                  <a:pt x="101328" y="689"/>
                </a:lnTo>
                <a:lnTo>
                  <a:pt x="104775" y="0"/>
                </a:lnTo>
                <a:lnTo>
                  <a:pt x="107532" y="689"/>
                </a:lnTo>
                <a:lnTo>
                  <a:pt x="110979" y="2757"/>
                </a:lnTo>
                <a:lnTo>
                  <a:pt x="206793" y="98571"/>
                </a:lnTo>
                <a:lnTo>
                  <a:pt x="206793" y="98571"/>
                </a:lnTo>
                <a:lnTo>
                  <a:pt x="208861" y="102018"/>
                </a:lnTo>
                <a:lnTo>
                  <a:pt x="209550" y="104775"/>
                </a:lnTo>
                <a:lnTo>
                  <a:pt x="208861" y="108222"/>
                </a:lnTo>
                <a:lnTo>
                  <a:pt x="206793" y="111668"/>
                </a:lnTo>
                <a:lnTo>
                  <a:pt x="111668" y="206793"/>
                </a:lnTo>
                <a:close/>
              </a:path>
            </a:pathLst>
          </a:custGeom>
          <a:solidFill>
            <a:srgbClr val="26D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1579325" y="2259975"/>
            <a:ext cx="495600" cy="4956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2"/>
          <p:cNvSpPr txBox="1">
            <a:spLocks noGrp="1"/>
          </p:cNvSpPr>
          <p:nvPr>
            <p:ph type="title"/>
          </p:nvPr>
        </p:nvSpPr>
        <p:spPr>
          <a:xfrm>
            <a:off x="1283425" y="827026"/>
            <a:ext cx="64848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494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2">
  <p:cSld name="Case Study - 2">
    <p:bg>
      <p:bgPr>
        <a:solidFill>
          <a:schemeClr val="dk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3"/>
          <p:cNvGrpSpPr/>
          <p:nvPr/>
        </p:nvGrpSpPr>
        <p:grpSpPr>
          <a:xfrm>
            <a:off x="7646624" y="2691900"/>
            <a:ext cx="939600" cy="935752"/>
            <a:chOff x="511165" y="3659475"/>
            <a:chExt cx="939600" cy="935752"/>
          </a:xfrm>
        </p:grpSpPr>
        <p:sp>
          <p:nvSpPr>
            <p:cNvPr id="528" name="Google Shape;528;p53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1" name="Google Shape;531;p53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534" name="Google Shape;534;p53"/>
          <p:cNvSpPr/>
          <p:nvPr/>
        </p:nvSpPr>
        <p:spPr>
          <a:xfrm>
            <a:off x="3979175" y="1167325"/>
            <a:ext cx="4248600" cy="2824200"/>
          </a:xfrm>
          <a:prstGeom prst="roundRect">
            <a:avLst>
              <a:gd name="adj" fmla="val 1017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0" y="-17975"/>
            <a:ext cx="4572000" cy="516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36129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53"/>
          <p:cNvSpPr txBox="1">
            <a:spLocks noGrp="1"/>
          </p:cNvSpPr>
          <p:nvPr>
            <p:ph type="subTitle" idx="1"/>
          </p:nvPr>
        </p:nvSpPr>
        <p:spPr>
          <a:xfrm>
            <a:off x="457200" y="1183877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38" name="Google Shape;538;p53"/>
          <p:cNvSpPr txBox="1">
            <a:spLocks noGrp="1"/>
          </p:cNvSpPr>
          <p:nvPr>
            <p:ph type="body" idx="2"/>
          </p:nvPr>
        </p:nvSpPr>
        <p:spPr>
          <a:xfrm>
            <a:off x="464326" y="1504916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9" name="Google Shape;539;p53"/>
          <p:cNvSpPr txBox="1">
            <a:spLocks noGrp="1"/>
          </p:cNvSpPr>
          <p:nvPr>
            <p:ph type="subTitle" idx="3"/>
          </p:nvPr>
        </p:nvSpPr>
        <p:spPr>
          <a:xfrm>
            <a:off x="457200" y="2422934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40" name="Google Shape;540;p53"/>
          <p:cNvSpPr txBox="1">
            <a:spLocks noGrp="1"/>
          </p:cNvSpPr>
          <p:nvPr>
            <p:ph type="body" idx="4"/>
          </p:nvPr>
        </p:nvSpPr>
        <p:spPr>
          <a:xfrm>
            <a:off x="464326" y="2743982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1" name="Google Shape;541;p53"/>
          <p:cNvSpPr txBox="1">
            <a:spLocks noGrp="1"/>
          </p:cNvSpPr>
          <p:nvPr>
            <p:ph type="subTitle" idx="5"/>
          </p:nvPr>
        </p:nvSpPr>
        <p:spPr>
          <a:xfrm>
            <a:off x="457200" y="3661991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6"/>
          </p:nvPr>
        </p:nvSpPr>
        <p:spPr>
          <a:xfrm>
            <a:off x="464326" y="3983048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3" name="Google Shape;543;p53"/>
          <p:cNvSpPr/>
          <p:nvPr/>
        </p:nvSpPr>
        <p:spPr>
          <a:xfrm rot="-2700000">
            <a:off x="4283502" y="2307864"/>
            <a:ext cx="546452" cy="543058"/>
          </a:xfrm>
          <a:prstGeom prst="roundRect">
            <a:avLst>
              <a:gd name="adj" fmla="val 58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3"/>
          <p:cNvSpPr txBox="1">
            <a:spLocks noGrp="1"/>
          </p:cNvSpPr>
          <p:nvPr>
            <p:ph type="body" idx="7"/>
          </p:nvPr>
        </p:nvSpPr>
        <p:spPr>
          <a:xfrm>
            <a:off x="5201300" y="1724600"/>
            <a:ext cx="2658300" cy="198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Char char="■"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46" name="Google Shape;546;p53"/>
          <p:cNvSpPr txBox="1">
            <a:spLocks noGrp="1"/>
          </p:cNvSpPr>
          <p:nvPr>
            <p:ph type="subTitle" idx="8"/>
          </p:nvPr>
        </p:nvSpPr>
        <p:spPr>
          <a:xfrm>
            <a:off x="5201300" y="4138300"/>
            <a:ext cx="23265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3"/>
          <p:cNvSpPr txBox="1">
            <a:spLocks noGrp="1"/>
          </p:cNvSpPr>
          <p:nvPr>
            <p:ph type="subTitle" idx="9"/>
          </p:nvPr>
        </p:nvSpPr>
        <p:spPr>
          <a:xfrm>
            <a:off x="5201300" y="4434700"/>
            <a:ext cx="23265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410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1">
  <p:cSld name="Quote - 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/>
          <p:nvPr/>
        </p:nvSpPr>
        <p:spPr>
          <a:xfrm>
            <a:off x="1091700" y="935250"/>
            <a:ext cx="6960600" cy="3273000"/>
          </a:xfrm>
          <a:prstGeom prst="roundRect">
            <a:avLst>
              <a:gd name="adj" fmla="val 12660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4"/>
          <p:cNvSpPr txBox="1">
            <a:spLocks noGrp="1"/>
          </p:cNvSpPr>
          <p:nvPr>
            <p:ph type="body" idx="1"/>
          </p:nvPr>
        </p:nvSpPr>
        <p:spPr>
          <a:xfrm>
            <a:off x="1877400" y="1503000"/>
            <a:ext cx="5389200" cy="19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Char char="■"/>
              <a:defRPr sz="24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52" name="Google Shape;552;p54"/>
          <p:cNvSpPr txBox="1">
            <a:spLocks noGrp="1"/>
          </p:cNvSpPr>
          <p:nvPr>
            <p:ph type="subTitle" idx="2"/>
          </p:nvPr>
        </p:nvSpPr>
        <p:spPr>
          <a:xfrm>
            <a:off x="4394950" y="3448481"/>
            <a:ext cx="33684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4"/>
          <p:cNvSpPr txBox="1">
            <a:spLocks noGrp="1"/>
          </p:cNvSpPr>
          <p:nvPr>
            <p:ph type="subTitle" idx="3"/>
          </p:nvPr>
        </p:nvSpPr>
        <p:spPr>
          <a:xfrm>
            <a:off x="4394950" y="3706950"/>
            <a:ext cx="33684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54"/>
          <p:cNvGrpSpPr/>
          <p:nvPr/>
        </p:nvGrpSpPr>
        <p:grpSpPr>
          <a:xfrm>
            <a:off x="503147" y="3448466"/>
            <a:ext cx="961141" cy="957298"/>
            <a:chOff x="3000325" y="3156400"/>
            <a:chExt cx="881054" cy="877530"/>
          </a:xfrm>
        </p:grpSpPr>
        <p:sp>
          <p:nvSpPr>
            <p:cNvPr id="555" name="Google Shape;555;p54"/>
            <p:cNvSpPr/>
            <p:nvPr/>
          </p:nvSpPr>
          <p:spPr>
            <a:xfrm>
              <a:off x="3791679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3791679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3791679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3791679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3791679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3000325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3000325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3000325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3000325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3000325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3198163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3198163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3198163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3198163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198163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4"/>
            <p:cNvSpPr/>
            <p:nvPr/>
          </p:nvSpPr>
          <p:spPr>
            <a:xfrm>
              <a:off x="3396002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3396002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3396002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3396002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3396002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3593840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3593840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3593840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3593840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3593840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02712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2">
  <p:cSld name="Quote - 2"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/>
          <p:nvPr/>
        </p:nvSpPr>
        <p:spPr>
          <a:xfrm>
            <a:off x="1244100" y="1087650"/>
            <a:ext cx="6960600" cy="3273000"/>
          </a:xfrm>
          <a:prstGeom prst="roundRect">
            <a:avLst>
              <a:gd name="adj" fmla="val 92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2" name="Google Shape;582;p55"/>
          <p:cNvSpPr/>
          <p:nvPr/>
        </p:nvSpPr>
        <p:spPr>
          <a:xfrm>
            <a:off x="1091700" y="935250"/>
            <a:ext cx="6960600" cy="3273000"/>
          </a:xfrm>
          <a:prstGeom prst="roundRect">
            <a:avLst>
              <a:gd name="adj" fmla="val 9653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3" name="Google Shape;583;p55"/>
          <p:cNvSpPr txBox="1">
            <a:spLocks noGrp="1"/>
          </p:cNvSpPr>
          <p:nvPr>
            <p:ph type="body" idx="1"/>
          </p:nvPr>
        </p:nvSpPr>
        <p:spPr>
          <a:xfrm>
            <a:off x="2029800" y="1503000"/>
            <a:ext cx="5389200" cy="19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Char char="■"/>
              <a:defRPr sz="24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○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○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pic>
        <p:nvPicPr>
          <p:cNvPr id="584" name="Google Shape;58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65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3">
  <p:cSld name="Quote - 3">
    <p:bg>
      <p:bgPr>
        <a:solidFill>
          <a:schemeClr val="dk1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56"/>
          <p:cNvGrpSpPr/>
          <p:nvPr/>
        </p:nvGrpSpPr>
        <p:grpSpPr>
          <a:xfrm rot="10800000">
            <a:off x="7321000" y="1228430"/>
            <a:ext cx="754100" cy="3057840"/>
            <a:chOff x="1409525" y="1524925"/>
            <a:chExt cx="754100" cy="2588100"/>
          </a:xfrm>
        </p:grpSpPr>
        <p:sp>
          <p:nvSpPr>
            <p:cNvPr id="588" name="Google Shape;588;p5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56"/>
          <p:cNvGrpSpPr/>
          <p:nvPr/>
        </p:nvGrpSpPr>
        <p:grpSpPr>
          <a:xfrm>
            <a:off x="1068925" y="1228369"/>
            <a:ext cx="754100" cy="3057840"/>
            <a:chOff x="1409525" y="1524925"/>
            <a:chExt cx="754100" cy="2588100"/>
          </a:xfrm>
        </p:grpSpPr>
        <p:sp>
          <p:nvSpPr>
            <p:cNvPr id="592" name="Google Shape;592;p5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5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56"/>
          <p:cNvSpPr txBox="1">
            <a:spLocks noGrp="1"/>
          </p:cNvSpPr>
          <p:nvPr>
            <p:ph type="body" idx="1"/>
          </p:nvPr>
        </p:nvSpPr>
        <p:spPr>
          <a:xfrm>
            <a:off x="1716775" y="1733450"/>
            <a:ext cx="5731800" cy="16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Char char="■"/>
              <a:defRPr sz="24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3665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ent Announcement">
  <p:cSld name="Event Announcement">
    <p:bg>
      <p:bgPr>
        <a:solidFill>
          <a:schemeClr val="dk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57"/>
          <p:cNvGrpSpPr/>
          <p:nvPr/>
        </p:nvGrpSpPr>
        <p:grpSpPr>
          <a:xfrm>
            <a:off x="8196123" y="3703197"/>
            <a:ext cx="795465" cy="792208"/>
            <a:chOff x="137675" y="266700"/>
            <a:chExt cx="939600" cy="935752"/>
          </a:xfrm>
        </p:grpSpPr>
        <p:sp>
          <p:nvSpPr>
            <p:cNvPr id="599" name="Google Shape;599;p57"/>
            <p:cNvSpPr/>
            <p:nvPr/>
          </p:nvSpPr>
          <p:spPr>
            <a:xfrm>
              <a:off x="137675" y="26670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137675" y="44023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137675" y="61376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137675" y="78729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137675" y="96082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137675" y="113435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605" name="Google Shape;605;p57"/>
          <p:cNvSpPr/>
          <p:nvPr/>
        </p:nvSpPr>
        <p:spPr>
          <a:xfrm>
            <a:off x="457200" y="2282425"/>
            <a:ext cx="3898800" cy="2289000"/>
          </a:xfrm>
          <a:prstGeom prst="roundRect">
            <a:avLst>
              <a:gd name="adj" fmla="val 1220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3324875" y="114300"/>
            <a:ext cx="5257500" cy="5005500"/>
          </a:xfrm>
          <a:prstGeom prst="round2SameRect">
            <a:avLst>
              <a:gd name="adj1" fmla="val 4688"/>
              <a:gd name="adj2" fmla="val 0"/>
            </a:avLst>
          </a:prstGeom>
          <a:solidFill>
            <a:srgbClr val="F7F7F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7"/>
          <p:cNvSpPr txBox="1">
            <a:spLocks noGrp="1"/>
          </p:cNvSpPr>
          <p:nvPr>
            <p:ph type="subTitle" idx="1"/>
          </p:nvPr>
        </p:nvSpPr>
        <p:spPr>
          <a:xfrm>
            <a:off x="727575" y="2685725"/>
            <a:ext cx="2237100" cy="86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57"/>
          <p:cNvSpPr txBox="1">
            <a:spLocks noGrp="1"/>
          </p:cNvSpPr>
          <p:nvPr>
            <p:ph type="subTitle" idx="2"/>
          </p:nvPr>
        </p:nvSpPr>
        <p:spPr>
          <a:xfrm>
            <a:off x="727575" y="3626825"/>
            <a:ext cx="22371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 Medium"/>
              <a:buNone/>
              <a:defRPr sz="15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09" name="Google Shape;609;p57"/>
          <p:cNvSpPr txBox="1">
            <a:spLocks noGrp="1"/>
          </p:cNvSpPr>
          <p:nvPr>
            <p:ph type="subTitle" idx="3"/>
          </p:nvPr>
        </p:nvSpPr>
        <p:spPr>
          <a:xfrm>
            <a:off x="3585525" y="3941100"/>
            <a:ext cx="2361000" cy="53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body" idx="4"/>
          </p:nvPr>
        </p:nvSpPr>
        <p:spPr>
          <a:xfrm>
            <a:off x="3585523" y="1245100"/>
            <a:ext cx="4802700" cy="28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1" name="Google Shape;611;p57"/>
          <p:cNvSpPr txBox="1">
            <a:spLocks noGrp="1"/>
          </p:cNvSpPr>
          <p:nvPr>
            <p:ph type="title"/>
          </p:nvPr>
        </p:nvSpPr>
        <p:spPr>
          <a:xfrm>
            <a:off x="3585523" y="114300"/>
            <a:ext cx="4802700" cy="90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2" name="Google Shape;61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2161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 txBox="1">
            <a:spLocks noGrp="1"/>
          </p:cNvSpPr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pic>
        <p:nvPicPr>
          <p:cNvPr id="615" name="Google Shape;61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58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617" name="Google Shape;617;p58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58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633" name="Google Shape;633;p58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1633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dk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59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645" name="Google Shape;645;p5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59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661" name="Google Shape;661;p5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59"/>
          <p:cNvSpPr/>
          <p:nvPr/>
        </p:nvSpPr>
        <p:spPr>
          <a:xfrm>
            <a:off x="519368" y="2252225"/>
            <a:ext cx="275988" cy="185937"/>
          </a:xfrm>
          <a:custGeom>
            <a:avLst/>
            <a:gdLst/>
            <a:ahLst/>
            <a:cxnLst/>
            <a:rect l="l" t="t" r="r" b="b"/>
            <a:pathLst>
              <a:path w="14564" h="9812" extrusionOk="0">
                <a:moveTo>
                  <a:pt x="11837" y="1242"/>
                </a:moveTo>
                <a:lnTo>
                  <a:pt x="7287" y="5792"/>
                </a:lnTo>
                <a:lnTo>
                  <a:pt x="2737" y="1242"/>
                </a:lnTo>
                <a:close/>
                <a:moveTo>
                  <a:pt x="1231" y="1496"/>
                </a:moveTo>
                <a:lnTo>
                  <a:pt x="4031" y="4286"/>
                </a:lnTo>
                <a:lnTo>
                  <a:pt x="1231" y="7086"/>
                </a:lnTo>
                <a:lnTo>
                  <a:pt x="1231" y="1496"/>
                </a:lnTo>
                <a:close/>
                <a:moveTo>
                  <a:pt x="13333" y="1496"/>
                </a:moveTo>
                <a:lnTo>
                  <a:pt x="13333" y="7086"/>
                </a:lnTo>
                <a:lnTo>
                  <a:pt x="10533" y="4286"/>
                </a:lnTo>
                <a:lnTo>
                  <a:pt x="13333" y="1496"/>
                </a:lnTo>
                <a:close/>
                <a:moveTo>
                  <a:pt x="9663" y="5166"/>
                </a:moveTo>
                <a:lnTo>
                  <a:pt x="13068" y="8571"/>
                </a:lnTo>
                <a:lnTo>
                  <a:pt x="1496" y="8571"/>
                </a:lnTo>
                <a:lnTo>
                  <a:pt x="4901" y="5166"/>
                </a:lnTo>
                <a:lnTo>
                  <a:pt x="6407" y="6662"/>
                </a:lnTo>
                <a:lnTo>
                  <a:pt x="7287" y="7542"/>
                </a:lnTo>
                <a:lnTo>
                  <a:pt x="8157" y="6662"/>
                </a:lnTo>
                <a:lnTo>
                  <a:pt x="9663" y="5166"/>
                </a:lnTo>
                <a:close/>
                <a:moveTo>
                  <a:pt x="0" y="1"/>
                </a:moveTo>
                <a:lnTo>
                  <a:pt x="0" y="616"/>
                </a:lnTo>
                <a:lnTo>
                  <a:pt x="0" y="1242"/>
                </a:lnTo>
                <a:lnTo>
                  <a:pt x="0" y="8571"/>
                </a:lnTo>
                <a:lnTo>
                  <a:pt x="0" y="9621"/>
                </a:lnTo>
                <a:lnTo>
                  <a:pt x="0" y="9812"/>
                </a:lnTo>
                <a:lnTo>
                  <a:pt x="14563" y="9812"/>
                </a:lnTo>
                <a:lnTo>
                  <a:pt x="14563" y="9621"/>
                </a:lnTo>
                <a:lnTo>
                  <a:pt x="14563" y="616"/>
                </a:lnTo>
                <a:lnTo>
                  <a:pt x="145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71" name="Google Shape;671;p59"/>
          <p:cNvSpPr/>
          <p:nvPr/>
        </p:nvSpPr>
        <p:spPr>
          <a:xfrm>
            <a:off x="519356" y="3914967"/>
            <a:ext cx="276011" cy="275984"/>
          </a:xfrm>
          <a:custGeom>
            <a:avLst/>
            <a:gdLst/>
            <a:ahLst/>
            <a:cxnLst/>
            <a:rect l="l" t="t" r="r" b="b"/>
            <a:pathLst>
              <a:path w="17248" h="17249" extrusionOk="0">
                <a:moveTo>
                  <a:pt x="5742" y="1934"/>
                </a:moveTo>
                <a:lnTo>
                  <a:pt x="5588" y="2123"/>
                </a:lnTo>
                <a:lnTo>
                  <a:pt x="5435" y="2323"/>
                </a:lnTo>
                <a:lnTo>
                  <a:pt x="5305" y="2524"/>
                </a:lnTo>
                <a:lnTo>
                  <a:pt x="5164" y="2736"/>
                </a:lnTo>
                <a:lnTo>
                  <a:pt x="5046" y="2948"/>
                </a:lnTo>
                <a:lnTo>
                  <a:pt x="4928" y="3160"/>
                </a:lnTo>
                <a:lnTo>
                  <a:pt x="4834" y="3384"/>
                </a:lnTo>
                <a:lnTo>
                  <a:pt x="4728" y="3608"/>
                </a:lnTo>
                <a:lnTo>
                  <a:pt x="4633" y="3844"/>
                </a:lnTo>
                <a:lnTo>
                  <a:pt x="4551" y="4080"/>
                </a:lnTo>
                <a:lnTo>
                  <a:pt x="4268" y="3950"/>
                </a:lnTo>
                <a:lnTo>
                  <a:pt x="3997" y="3797"/>
                </a:lnTo>
                <a:lnTo>
                  <a:pt x="3726" y="3644"/>
                </a:lnTo>
                <a:lnTo>
                  <a:pt x="3454" y="3490"/>
                </a:lnTo>
                <a:lnTo>
                  <a:pt x="3714" y="3243"/>
                </a:lnTo>
                <a:lnTo>
                  <a:pt x="3973" y="3019"/>
                </a:lnTo>
                <a:lnTo>
                  <a:pt x="4244" y="2807"/>
                </a:lnTo>
                <a:lnTo>
                  <a:pt x="4527" y="2606"/>
                </a:lnTo>
                <a:lnTo>
                  <a:pt x="4822" y="2417"/>
                </a:lnTo>
                <a:lnTo>
                  <a:pt x="5117" y="2241"/>
                </a:lnTo>
                <a:lnTo>
                  <a:pt x="5423" y="2087"/>
                </a:lnTo>
                <a:lnTo>
                  <a:pt x="5742" y="1934"/>
                </a:lnTo>
                <a:close/>
                <a:moveTo>
                  <a:pt x="11507" y="1934"/>
                </a:moveTo>
                <a:lnTo>
                  <a:pt x="11813" y="2087"/>
                </a:lnTo>
                <a:lnTo>
                  <a:pt x="12131" y="2241"/>
                </a:lnTo>
                <a:lnTo>
                  <a:pt x="12426" y="2417"/>
                </a:lnTo>
                <a:lnTo>
                  <a:pt x="12721" y="2606"/>
                </a:lnTo>
                <a:lnTo>
                  <a:pt x="12992" y="2807"/>
                </a:lnTo>
                <a:lnTo>
                  <a:pt x="13275" y="3019"/>
                </a:lnTo>
                <a:lnTo>
                  <a:pt x="13534" y="3243"/>
                </a:lnTo>
                <a:lnTo>
                  <a:pt x="13782" y="3479"/>
                </a:lnTo>
                <a:lnTo>
                  <a:pt x="13523" y="3644"/>
                </a:lnTo>
                <a:lnTo>
                  <a:pt x="13251" y="3797"/>
                </a:lnTo>
                <a:lnTo>
                  <a:pt x="12968" y="3938"/>
                </a:lnTo>
                <a:lnTo>
                  <a:pt x="12697" y="4080"/>
                </a:lnTo>
                <a:lnTo>
                  <a:pt x="12603" y="3844"/>
                </a:lnTo>
                <a:lnTo>
                  <a:pt x="12509" y="3608"/>
                </a:lnTo>
                <a:lnTo>
                  <a:pt x="12414" y="3384"/>
                </a:lnTo>
                <a:lnTo>
                  <a:pt x="12308" y="3160"/>
                </a:lnTo>
                <a:lnTo>
                  <a:pt x="12190" y="2948"/>
                </a:lnTo>
                <a:lnTo>
                  <a:pt x="12072" y="2736"/>
                </a:lnTo>
                <a:lnTo>
                  <a:pt x="11943" y="2524"/>
                </a:lnTo>
                <a:lnTo>
                  <a:pt x="11801" y="2323"/>
                </a:lnTo>
                <a:lnTo>
                  <a:pt x="11660" y="2123"/>
                </a:lnTo>
                <a:lnTo>
                  <a:pt x="11507" y="1934"/>
                </a:lnTo>
                <a:close/>
                <a:moveTo>
                  <a:pt x="7958" y="1793"/>
                </a:moveTo>
                <a:lnTo>
                  <a:pt x="7958" y="4988"/>
                </a:lnTo>
                <a:lnTo>
                  <a:pt x="7675" y="4964"/>
                </a:lnTo>
                <a:lnTo>
                  <a:pt x="7404" y="4929"/>
                </a:lnTo>
                <a:lnTo>
                  <a:pt x="7133" y="4893"/>
                </a:lnTo>
                <a:lnTo>
                  <a:pt x="6850" y="4846"/>
                </a:lnTo>
                <a:lnTo>
                  <a:pt x="6579" y="4787"/>
                </a:lnTo>
                <a:lnTo>
                  <a:pt x="6319" y="4728"/>
                </a:lnTo>
                <a:lnTo>
                  <a:pt x="6048" y="4657"/>
                </a:lnTo>
                <a:lnTo>
                  <a:pt x="5777" y="4575"/>
                </a:lnTo>
                <a:lnTo>
                  <a:pt x="5954" y="4139"/>
                </a:lnTo>
                <a:lnTo>
                  <a:pt x="6048" y="3927"/>
                </a:lnTo>
                <a:lnTo>
                  <a:pt x="6142" y="3738"/>
                </a:lnTo>
                <a:lnTo>
                  <a:pt x="6237" y="3549"/>
                </a:lnTo>
                <a:lnTo>
                  <a:pt x="6343" y="3361"/>
                </a:lnTo>
                <a:lnTo>
                  <a:pt x="6449" y="3184"/>
                </a:lnTo>
                <a:lnTo>
                  <a:pt x="6567" y="3019"/>
                </a:lnTo>
                <a:lnTo>
                  <a:pt x="6685" y="2865"/>
                </a:lnTo>
                <a:lnTo>
                  <a:pt x="6803" y="2712"/>
                </a:lnTo>
                <a:lnTo>
                  <a:pt x="6932" y="2571"/>
                </a:lnTo>
                <a:lnTo>
                  <a:pt x="7062" y="2441"/>
                </a:lnTo>
                <a:lnTo>
                  <a:pt x="7203" y="2311"/>
                </a:lnTo>
                <a:lnTo>
                  <a:pt x="7345" y="2193"/>
                </a:lnTo>
                <a:lnTo>
                  <a:pt x="7486" y="2087"/>
                </a:lnTo>
                <a:lnTo>
                  <a:pt x="7640" y="1981"/>
                </a:lnTo>
                <a:lnTo>
                  <a:pt x="7793" y="1887"/>
                </a:lnTo>
                <a:lnTo>
                  <a:pt x="7958" y="1793"/>
                </a:lnTo>
                <a:close/>
                <a:moveTo>
                  <a:pt x="9290" y="1793"/>
                </a:moveTo>
                <a:lnTo>
                  <a:pt x="9443" y="1887"/>
                </a:lnTo>
                <a:lnTo>
                  <a:pt x="9608" y="1981"/>
                </a:lnTo>
                <a:lnTo>
                  <a:pt x="9750" y="2087"/>
                </a:lnTo>
                <a:lnTo>
                  <a:pt x="9903" y="2193"/>
                </a:lnTo>
                <a:lnTo>
                  <a:pt x="10045" y="2311"/>
                </a:lnTo>
                <a:lnTo>
                  <a:pt x="10174" y="2441"/>
                </a:lnTo>
                <a:lnTo>
                  <a:pt x="10304" y="2571"/>
                </a:lnTo>
                <a:lnTo>
                  <a:pt x="10434" y="2712"/>
                </a:lnTo>
                <a:lnTo>
                  <a:pt x="10552" y="2865"/>
                </a:lnTo>
                <a:lnTo>
                  <a:pt x="10670" y="3019"/>
                </a:lnTo>
                <a:lnTo>
                  <a:pt x="10787" y="3184"/>
                </a:lnTo>
                <a:lnTo>
                  <a:pt x="10894" y="3361"/>
                </a:lnTo>
                <a:lnTo>
                  <a:pt x="11000" y="3537"/>
                </a:lnTo>
                <a:lnTo>
                  <a:pt x="11106" y="3726"/>
                </a:lnTo>
                <a:lnTo>
                  <a:pt x="11200" y="3927"/>
                </a:lnTo>
                <a:lnTo>
                  <a:pt x="11294" y="4127"/>
                </a:lnTo>
                <a:lnTo>
                  <a:pt x="11459" y="4575"/>
                </a:lnTo>
                <a:lnTo>
                  <a:pt x="11200" y="4657"/>
                </a:lnTo>
                <a:lnTo>
                  <a:pt x="10929" y="4728"/>
                </a:lnTo>
                <a:lnTo>
                  <a:pt x="10658" y="4787"/>
                </a:lnTo>
                <a:lnTo>
                  <a:pt x="10387" y="4846"/>
                </a:lnTo>
                <a:lnTo>
                  <a:pt x="10115" y="4893"/>
                </a:lnTo>
                <a:lnTo>
                  <a:pt x="9844" y="4929"/>
                </a:lnTo>
                <a:lnTo>
                  <a:pt x="9561" y="4964"/>
                </a:lnTo>
                <a:lnTo>
                  <a:pt x="9290" y="4988"/>
                </a:lnTo>
                <a:lnTo>
                  <a:pt x="9290" y="1793"/>
                </a:lnTo>
                <a:close/>
                <a:moveTo>
                  <a:pt x="2594" y="4528"/>
                </a:moveTo>
                <a:lnTo>
                  <a:pt x="2983" y="4764"/>
                </a:lnTo>
                <a:lnTo>
                  <a:pt x="3372" y="4976"/>
                </a:lnTo>
                <a:lnTo>
                  <a:pt x="3773" y="5188"/>
                </a:lnTo>
                <a:lnTo>
                  <a:pt x="4174" y="5377"/>
                </a:lnTo>
                <a:lnTo>
                  <a:pt x="4103" y="5695"/>
                </a:lnTo>
                <a:lnTo>
                  <a:pt x="4044" y="6025"/>
                </a:lnTo>
                <a:lnTo>
                  <a:pt x="3997" y="6343"/>
                </a:lnTo>
                <a:lnTo>
                  <a:pt x="3950" y="6662"/>
                </a:lnTo>
                <a:lnTo>
                  <a:pt x="3902" y="6992"/>
                </a:lnTo>
                <a:lnTo>
                  <a:pt x="3879" y="7310"/>
                </a:lnTo>
                <a:lnTo>
                  <a:pt x="3855" y="7640"/>
                </a:lnTo>
                <a:lnTo>
                  <a:pt x="3832" y="7958"/>
                </a:lnTo>
                <a:lnTo>
                  <a:pt x="1368" y="7958"/>
                </a:lnTo>
                <a:lnTo>
                  <a:pt x="1391" y="7734"/>
                </a:lnTo>
                <a:lnTo>
                  <a:pt x="1415" y="7499"/>
                </a:lnTo>
                <a:lnTo>
                  <a:pt x="1462" y="7275"/>
                </a:lnTo>
                <a:lnTo>
                  <a:pt x="1509" y="7051"/>
                </a:lnTo>
                <a:lnTo>
                  <a:pt x="1556" y="6827"/>
                </a:lnTo>
                <a:lnTo>
                  <a:pt x="1615" y="6603"/>
                </a:lnTo>
                <a:lnTo>
                  <a:pt x="1686" y="6379"/>
                </a:lnTo>
                <a:lnTo>
                  <a:pt x="1757" y="6166"/>
                </a:lnTo>
                <a:lnTo>
                  <a:pt x="1839" y="5942"/>
                </a:lnTo>
                <a:lnTo>
                  <a:pt x="1934" y="5730"/>
                </a:lnTo>
                <a:lnTo>
                  <a:pt x="2028" y="5530"/>
                </a:lnTo>
                <a:lnTo>
                  <a:pt x="2122" y="5318"/>
                </a:lnTo>
                <a:lnTo>
                  <a:pt x="2228" y="5117"/>
                </a:lnTo>
                <a:lnTo>
                  <a:pt x="2346" y="4917"/>
                </a:lnTo>
                <a:lnTo>
                  <a:pt x="2476" y="4716"/>
                </a:lnTo>
                <a:lnTo>
                  <a:pt x="2594" y="4528"/>
                </a:lnTo>
                <a:close/>
                <a:moveTo>
                  <a:pt x="5435" y="5860"/>
                </a:moveTo>
                <a:lnTo>
                  <a:pt x="5742" y="5954"/>
                </a:lnTo>
                <a:lnTo>
                  <a:pt x="6048" y="6037"/>
                </a:lnTo>
                <a:lnTo>
                  <a:pt x="6366" y="6108"/>
                </a:lnTo>
                <a:lnTo>
                  <a:pt x="6685" y="6166"/>
                </a:lnTo>
                <a:lnTo>
                  <a:pt x="6991" y="6225"/>
                </a:lnTo>
                <a:lnTo>
                  <a:pt x="7310" y="6261"/>
                </a:lnTo>
                <a:lnTo>
                  <a:pt x="7628" y="6296"/>
                </a:lnTo>
                <a:lnTo>
                  <a:pt x="7958" y="6320"/>
                </a:lnTo>
                <a:lnTo>
                  <a:pt x="7958" y="7958"/>
                </a:lnTo>
                <a:lnTo>
                  <a:pt x="5176" y="7958"/>
                </a:lnTo>
                <a:lnTo>
                  <a:pt x="5211" y="7428"/>
                </a:lnTo>
                <a:lnTo>
                  <a:pt x="5270" y="6909"/>
                </a:lnTo>
                <a:lnTo>
                  <a:pt x="5341" y="6379"/>
                </a:lnTo>
                <a:lnTo>
                  <a:pt x="5435" y="5860"/>
                </a:lnTo>
                <a:close/>
                <a:moveTo>
                  <a:pt x="11813" y="5860"/>
                </a:moveTo>
                <a:lnTo>
                  <a:pt x="11907" y="6379"/>
                </a:lnTo>
                <a:lnTo>
                  <a:pt x="11978" y="6909"/>
                </a:lnTo>
                <a:lnTo>
                  <a:pt x="12025" y="7428"/>
                </a:lnTo>
                <a:lnTo>
                  <a:pt x="12061" y="7958"/>
                </a:lnTo>
                <a:lnTo>
                  <a:pt x="9290" y="7958"/>
                </a:lnTo>
                <a:lnTo>
                  <a:pt x="9290" y="6320"/>
                </a:lnTo>
                <a:lnTo>
                  <a:pt x="9608" y="6296"/>
                </a:lnTo>
                <a:lnTo>
                  <a:pt x="9927" y="6261"/>
                </a:lnTo>
                <a:lnTo>
                  <a:pt x="10245" y="6225"/>
                </a:lnTo>
                <a:lnTo>
                  <a:pt x="10563" y="6166"/>
                </a:lnTo>
                <a:lnTo>
                  <a:pt x="10882" y="6108"/>
                </a:lnTo>
                <a:lnTo>
                  <a:pt x="11188" y="6037"/>
                </a:lnTo>
                <a:lnTo>
                  <a:pt x="11507" y="5954"/>
                </a:lnTo>
                <a:lnTo>
                  <a:pt x="11813" y="5860"/>
                </a:lnTo>
                <a:close/>
                <a:moveTo>
                  <a:pt x="14643" y="4528"/>
                </a:moveTo>
                <a:lnTo>
                  <a:pt x="14772" y="4716"/>
                </a:lnTo>
                <a:lnTo>
                  <a:pt x="14890" y="4917"/>
                </a:lnTo>
                <a:lnTo>
                  <a:pt x="15008" y="5117"/>
                </a:lnTo>
                <a:lnTo>
                  <a:pt x="15114" y="5318"/>
                </a:lnTo>
                <a:lnTo>
                  <a:pt x="15220" y="5530"/>
                </a:lnTo>
                <a:lnTo>
                  <a:pt x="15315" y="5730"/>
                </a:lnTo>
                <a:lnTo>
                  <a:pt x="15397" y="5942"/>
                </a:lnTo>
                <a:lnTo>
                  <a:pt x="15480" y="6166"/>
                </a:lnTo>
                <a:lnTo>
                  <a:pt x="15562" y="6379"/>
                </a:lnTo>
                <a:lnTo>
                  <a:pt x="15621" y="6603"/>
                </a:lnTo>
                <a:lnTo>
                  <a:pt x="15680" y="6827"/>
                </a:lnTo>
                <a:lnTo>
                  <a:pt x="15739" y="7051"/>
                </a:lnTo>
                <a:lnTo>
                  <a:pt x="15786" y="7275"/>
                </a:lnTo>
                <a:lnTo>
                  <a:pt x="15821" y="7499"/>
                </a:lnTo>
                <a:lnTo>
                  <a:pt x="15857" y="7734"/>
                </a:lnTo>
                <a:lnTo>
                  <a:pt x="15880" y="7958"/>
                </a:lnTo>
                <a:lnTo>
                  <a:pt x="13405" y="7958"/>
                </a:lnTo>
                <a:lnTo>
                  <a:pt x="13393" y="7640"/>
                </a:lnTo>
                <a:lnTo>
                  <a:pt x="13369" y="7310"/>
                </a:lnTo>
                <a:lnTo>
                  <a:pt x="13334" y="6992"/>
                </a:lnTo>
                <a:lnTo>
                  <a:pt x="13299" y="6662"/>
                </a:lnTo>
                <a:lnTo>
                  <a:pt x="13251" y="6343"/>
                </a:lnTo>
                <a:lnTo>
                  <a:pt x="13192" y="6025"/>
                </a:lnTo>
                <a:lnTo>
                  <a:pt x="13134" y="5695"/>
                </a:lnTo>
                <a:lnTo>
                  <a:pt x="13075" y="5377"/>
                </a:lnTo>
                <a:lnTo>
                  <a:pt x="13475" y="5188"/>
                </a:lnTo>
                <a:lnTo>
                  <a:pt x="13876" y="4976"/>
                </a:lnTo>
                <a:lnTo>
                  <a:pt x="14265" y="4764"/>
                </a:lnTo>
                <a:lnTo>
                  <a:pt x="14643" y="4528"/>
                </a:lnTo>
                <a:close/>
                <a:moveTo>
                  <a:pt x="7958" y="9291"/>
                </a:moveTo>
                <a:lnTo>
                  <a:pt x="7958" y="10929"/>
                </a:lnTo>
                <a:lnTo>
                  <a:pt x="7628" y="10953"/>
                </a:lnTo>
                <a:lnTo>
                  <a:pt x="7310" y="10988"/>
                </a:lnTo>
                <a:lnTo>
                  <a:pt x="6991" y="11035"/>
                </a:lnTo>
                <a:lnTo>
                  <a:pt x="6685" y="11083"/>
                </a:lnTo>
                <a:lnTo>
                  <a:pt x="6366" y="11153"/>
                </a:lnTo>
                <a:lnTo>
                  <a:pt x="6048" y="11224"/>
                </a:lnTo>
                <a:lnTo>
                  <a:pt x="5742" y="11307"/>
                </a:lnTo>
                <a:lnTo>
                  <a:pt x="5435" y="11401"/>
                </a:lnTo>
                <a:lnTo>
                  <a:pt x="5341" y="10870"/>
                </a:lnTo>
                <a:lnTo>
                  <a:pt x="5258" y="10352"/>
                </a:lnTo>
                <a:lnTo>
                  <a:pt x="5211" y="9821"/>
                </a:lnTo>
                <a:lnTo>
                  <a:pt x="5176" y="9291"/>
                </a:lnTo>
                <a:close/>
                <a:moveTo>
                  <a:pt x="12072" y="9291"/>
                </a:moveTo>
                <a:lnTo>
                  <a:pt x="12037" y="9821"/>
                </a:lnTo>
                <a:lnTo>
                  <a:pt x="11978" y="10352"/>
                </a:lnTo>
                <a:lnTo>
                  <a:pt x="11907" y="10870"/>
                </a:lnTo>
                <a:lnTo>
                  <a:pt x="11813" y="11401"/>
                </a:lnTo>
                <a:lnTo>
                  <a:pt x="11507" y="11307"/>
                </a:lnTo>
                <a:lnTo>
                  <a:pt x="11188" y="11224"/>
                </a:lnTo>
                <a:lnTo>
                  <a:pt x="10882" y="11153"/>
                </a:lnTo>
                <a:lnTo>
                  <a:pt x="10563" y="11083"/>
                </a:lnTo>
                <a:lnTo>
                  <a:pt x="10245" y="11035"/>
                </a:lnTo>
                <a:lnTo>
                  <a:pt x="9927" y="10988"/>
                </a:lnTo>
                <a:lnTo>
                  <a:pt x="9608" y="10953"/>
                </a:lnTo>
                <a:lnTo>
                  <a:pt x="9290" y="10929"/>
                </a:lnTo>
                <a:lnTo>
                  <a:pt x="9290" y="9291"/>
                </a:lnTo>
                <a:close/>
                <a:moveTo>
                  <a:pt x="3832" y="9291"/>
                </a:moveTo>
                <a:lnTo>
                  <a:pt x="3855" y="9621"/>
                </a:lnTo>
                <a:lnTo>
                  <a:pt x="3879" y="9951"/>
                </a:lnTo>
                <a:lnTo>
                  <a:pt x="3902" y="10269"/>
                </a:lnTo>
                <a:lnTo>
                  <a:pt x="3950" y="10587"/>
                </a:lnTo>
                <a:lnTo>
                  <a:pt x="3997" y="10917"/>
                </a:lnTo>
                <a:lnTo>
                  <a:pt x="4044" y="11236"/>
                </a:lnTo>
                <a:lnTo>
                  <a:pt x="4103" y="11554"/>
                </a:lnTo>
                <a:lnTo>
                  <a:pt x="4174" y="11872"/>
                </a:lnTo>
                <a:lnTo>
                  <a:pt x="3761" y="12073"/>
                </a:lnTo>
                <a:lnTo>
                  <a:pt x="3360" y="12273"/>
                </a:lnTo>
                <a:lnTo>
                  <a:pt x="2971" y="12497"/>
                </a:lnTo>
                <a:lnTo>
                  <a:pt x="2594" y="12733"/>
                </a:lnTo>
                <a:lnTo>
                  <a:pt x="2464" y="12544"/>
                </a:lnTo>
                <a:lnTo>
                  <a:pt x="2346" y="12344"/>
                </a:lnTo>
                <a:lnTo>
                  <a:pt x="2228" y="12144"/>
                </a:lnTo>
                <a:lnTo>
                  <a:pt x="2122" y="11943"/>
                </a:lnTo>
                <a:lnTo>
                  <a:pt x="2016" y="11731"/>
                </a:lnTo>
                <a:lnTo>
                  <a:pt x="1922" y="11519"/>
                </a:lnTo>
                <a:lnTo>
                  <a:pt x="1839" y="11307"/>
                </a:lnTo>
                <a:lnTo>
                  <a:pt x="1757" y="11094"/>
                </a:lnTo>
                <a:lnTo>
                  <a:pt x="1686" y="10882"/>
                </a:lnTo>
                <a:lnTo>
                  <a:pt x="1615" y="10658"/>
                </a:lnTo>
                <a:lnTo>
                  <a:pt x="1556" y="10434"/>
                </a:lnTo>
                <a:lnTo>
                  <a:pt x="1497" y="10210"/>
                </a:lnTo>
                <a:lnTo>
                  <a:pt x="1462" y="9986"/>
                </a:lnTo>
                <a:lnTo>
                  <a:pt x="1415" y="9762"/>
                </a:lnTo>
                <a:lnTo>
                  <a:pt x="1391" y="9526"/>
                </a:lnTo>
                <a:lnTo>
                  <a:pt x="1368" y="9291"/>
                </a:lnTo>
                <a:close/>
                <a:moveTo>
                  <a:pt x="15880" y="9291"/>
                </a:moveTo>
                <a:lnTo>
                  <a:pt x="15857" y="9526"/>
                </a:lnTo>
                <a:lnTo>
                  <a:pt x="15821" y="9762"/>
                </a:lnTo>
                <a:lnTo>
                  <a:pt x="15786" y="9986"/>
                </a:lnTo>
                <a:lnTo>
                  <a:pt x="15739" y="10210"/>
                </a:lnTo>
                <a:lnTo>
                  <a:pt x="15692" y="10434"/>
                </a:lnTo>
                <a:lnTo>
                  <a:pt x="15633" y="10658"/>
                </a:lnTo>
                <a:lnTo>
                  <a:pt x="15562" y="10882"/>
                </a:lnTo>
                <a:lnTo>
                  <a:pt x="15491" y="11094"/>
                </a:lnTo>
                <a:lnTo>
                  <a:pt x="15409" y="11307"/>
                </a:lnTo>
                <a:lnTo>
                  <a:pt x="15315" y="11519"/>
                </a:lnTo>
                <a:lnTo>
                  <a:pt x="15220" y="11731"/>
                </a:lnTo>
                <a:lnTo>
                  <a:pt x="15126" y="11943"/>
                </a:lnTo>
                <a:lnTo>
                  <a:pt x="15020" y="12144"/>
                </a:lnTo>
                <a:lnTo>
                  <a:pt x="14902" y="12344"/>
                </a:lnTo>
                <a:lnTo>
                  <a:pt x="14784" y="12544"/>
                </a:lnTo>
                <a:lnTo>
                  <a:pt x="14654" y="12733"/>
                </a:lnTo>
                <a:lnTo>
                  <a:pt x="14265" y="12497"/>
                </a:lnTo>
                <a:lnTo>
                  <a:pt x="13876" y="12273"/>
                </a:lnTo>
                <a:lnTo>
                  <a:pt x="13475" y="12073"/>
                </a:lnTo>
                <a:lnTo>
                  <a:pt x="13075" y="11872"/>
                </a:lnTo>
                <a:lnTo>
                  <a:pt x="13134" y="11554"/>
                </a:lnTo>
                <a:lnTo>
                  <a:pt x="13192" y="11236"/>
                </a:lnTo>
                <a:lnTo>
                  <a:pt x="13251" y="10917"/>
                </a:lnTo>
                <a:lnTo>
                  <a:pt x="13299" y="10587"/>
                </a:lnTo>
                <a:lnTo>
                  <a:pt x="13334" y="10269"/>
                </a:lnTo>
                <a:lnTo>
                  <a:pt x="13369" y="9951"/>
                </a:lnTo>
                <a:lnTo>
                  <a:pt x="13393" y="9621"/>
                </a:lnTo>
                <a:lnTo>
                  <a:pt x="13405" y="9291"/>
                </a:lnTo>
                <a:close/>
                <a:moveTo>
                  <a:pt x="4551" y="13181"/>
                </a:moveTo>
                <a:lnTo>
                  <a:pt x="4728" y="13641"/>
                </a:lnTo>
                <a:lnTo>
                  <a:pt x="4834" y="13877"/>
                </a:lnTo>
                <a:lnTo>
                  <a:pt x="4940" y="14101"/>
                </a:lnTo>
                <a:lnTo>
                  <a:pt x="5046" y="14325"/>
                </a:lnTo>
                <a:lnTo>
                  <a:pt x="5176" y="14537"/>
                </a:lnTo>
                <a:lnTo>
                  <a:pt x="5305" y="14737"/>
                </a:lnTo>
                <a:lnTo>
                  <a:pt x="5447" y="14949"/>
                </a:lnTo>
                <a:lnTo>
                  <a:pt x="5588" y="15138"/>
                </a:lnTo>
                <a:lnTo>
                  <a:pt x="5742" y="15327"/>
                </a:lnTo>
                <a:lnTo>
                  <a:pt x="5423" y="15185"/>
                </a:lnTo>
                <a:lnTo>
                  <a:pt x="5117" y="15032"/>
                </a:lnTo>
                <a:lnTo>
                  <a:pt x="4822" y="14855"/>
                </a:lnTo>
                <a:lnTo>
                  <a:pt x="4527" y="14666"/>
                </a:lnTo>
                <a:lnTo>
                  <a:pt x="4244" y="14466"/>
                </a:lnTo>
                <a:lnTo>
                  <a:pt x="3973" y="14242"/>
                </a:lnTo>
                <a:lnTo>
                  <a:pt x="3702" y="14018"/>
                </a:lnTo>
                <a:lnTo>
                  <a:pt x="3454" y="13770"/>
                </a:lnTo>
                <a:lnTo>
                  <a:pt x="3726" y="13617"/>
                </a:lnTo>
                <a:lnTo>
                  <a:pt x="3997" y="13464"/>
                </a:lnTo>
                <a:lnTo>
                  <a:pt x="4268" y="13322"/>
                </a:lnTo>
                <a:lnTo>
                  <a:pt x="4551" y="13181"/>
                </a:lnTo>
                <a:close/>
                <a:moveTo>
                  <a:pt x="12697" y="13181"/>
                </a:moveTo>
                <a:lnTo>
                  <a:pt x="12968" y="13322"/>
                </a:lnTo>
                <a:lnTo>
                  <a:pt x="13251" y="13464"/>
                </a:lnTo>
                <a:lnTo>
                  <a:pt x="13523" y="13617"/>
                </a:lnTo>
                <a:lnTo>
                  <a:pt x="13794" y="13770"/>
                </a:lnTo>
                <a:lnTo>
                  <a:pt x="13534" y="14018"/>
                </a:lnTo>
                <a:lnTo>
                  <a:pt x="13275" y="14242"/>
                </a:lnTo>
                <a:lnTo>
                  <a:pt x="13004" y="14466"/>
                </a:lnTo>
                <a:lnTo>
                  <a:pt x="12721" y="14666"/>
                </a:lnTo>
                <a:lnTo>
                  <a:pt x="12426" y="14855"/>
                </a:lnTo>
                <a:lnTo>
                  <a:pt x="12120" y="15032"/>
                </a:lnTo>
                <a:lnTo>
                  <a:pt x="11813" y="15185"/>
                </a:lnTo>
                <a:lnTo>
                  <a:pt x="11495" y="15327"/>
                </a:lnTo>
                <a:lnTo>
                  <a:pt x="11648" y="15138"/>
                </a:lnTo>
                <a:lnTo>
                  <a:pt x="11801" y="14949"/>
                </a:lnTo>
                <a:lnTo>
                  <a:pt x="11943" y="14737"/>
                </a:lnTo>
                <a:lnTo>
                  <a:pt x="12072" y="14537"/>
                </a:lnTo>
                <a:lnTo>
                  <a:pt x="12190" y="14313"/>
                </a:lnTo>
                <a:lnTo>
                  <a:pt x="12308" y="14101"/>
                </a:lnTo>
                <a:lnTo>
                  <a:pt x="12414" y="13877"/>
                </a:lnTo>
                <a:lnTo>
                  <a:pt x="12509" y="13641"/>
                </a:lnTo>
                <a:lnTo>
                  <a:pt x="12603" y="13417"/>
                </a:lnTo>
                <a:lnTo>
                  <a:pt x="12697" y="13181"/>
                </a:lnTo>
                <a:close/>
                <a:moveTo>
                  <a:pt x="7958" y="12261"/>
                </a:moveTo>
                <a:lnTo>
                  <a:pt x="7958" y="15456"/>
                </a:lnTo>
                <a:lnTo>
                  <a:pt x="7793" y="15374"/>
                </a:lnTo>
                <a:lnTo>
                  <a:pt x="7640" y="15279"/>
                </a:lnTo>
                <a:lnTo>
                  <a:pt x="7486" y="15173"/>
                </a:lnTo>
                <a:lnTo>
                  <a:pt x="7345" y="15055"/>
                </a:lnTo>
                <a:lnTo>
                  <a:pt x="7203" y="14938"/>
                </a:lnTo>
                <a:lnTo>
                  <a:pt x="7062" y="14808"/>
                </a:lnTo>
                <a:lnTo>
                  <a:pt x="6932" y="14678"/>
                </a:lnTo>
                <a:lnTo>
                  <a:pt x="6814" y="14537"/>
                </a:lnTo>
                <a:lnTo>
                  <a:pt x="6685" y="14384"/>
                </a:lnTo>
                <a:lnTo>
                  <a:pt x="6567" y="14230"/>
                </a:lnTo>
                <a:lnTo>
                  <a:pt x="6449" y="14065"/>
                </a:lnTo>
                <a:lnTo>
                  <a:pt x="6343" y="13888"/>
                </a:lnTo>
                <a:lnTo>
                  <a:pt x="6237" y="13712"/>
                </a:lnTo>
                <a:lnTo>
                  <a:pt x="6142" y="13511"/>
                </a:lnTo>
                <a:lnTo>
                  <a:pt x="6048" y="13322"/>
                </a:lnTo>
                <a:lnTo>
                  <a:pt x="5954" y="13110"/>
                </a:lnTo>
                <a:lnTo>
                  <a:pt x="5789" y="12686"/>
                </a:lnTo>
                <a:lnTo>
                  <a:pt x="6048" y="12615"/>
                </a:lnTo>
                <a:lnTo>
                  <a:pt x="6319" y="12533"/>
                </a:lnTo>
                <a:lnTo>
                  <a:pt x="6590" y="12474"/>
                </a:lnTo>
                <a:lnTo>
                  <a:pt x="6862" y="12415"/>
                </a:lnTo>
                <a:lnTo>
                  <a:pt x="7133" y="12368"/>
                </a:lnTo>
                <a:lnTo>
                  <a:pt x="7404" y="12320"/>
                </a:lnTo>
                <a:lnTo>
                  <a:pt x="7675" y="12297"/>
                </a:lnTo>
                <a:lnTo>
                  <a:pt x="7958" y="12261"/>
                </a:lnTo>
                <a:close/>
                <a:moveTo>
                  <a:pt x="9290" y="12273"/>
                </a:moveTo>
                <a:lnTo>
                  <a:pt x="9561" y="12297"/>
                </a:lnTo>
                <a:lnTo>
                  <a:pt x="9844" y="12332"/>
                </a:lnTo>
                <a:lnTo>
                  <a:pt x="10115" y="12368"/>
                </a:lnTo>
                <a:lnTo>
                  <a:pt x="10387" y="12415"/>
                </a:lnTo>
                <a:lnTo>
                  <a:pt x="10658" y="12474"/>
                </a:lnTo>
                <a:lnTo>
                  <a:pt x="10929" y="12533"/>
                </a:lnTo>
                <a:lnTo>
                  <a:pt x="11188" y="12615"/>
                </a:lnTo>
                <a:lnTo>
                  <a:pt x="11459" y="12698"/>
                </a:lnTo>
                <a:lnTo>
                  <a:pt x="11294" y="13110"/>
                </a:lnTo>
                <a:lnTo>
                  <a:pt x="11200" y="13322"/>
                </a:lnTo>
                <a:lnTo>
                  <a:pt x="11106" y="13511"/>
                </a:lnTo>
                <a:lnTo>
                  <a:pt x="11000" y="13712"/>
                </a:lnTo>
                <a:lnTo>
                  <a:pt x="10894" y="13888"/>
                </a:lnTo>
                <a:lnTo>
                  <a:pt x="10787" y="14065"/>
                </a:lnTo>
                <a:lnTo>
                  <a:pt x="10670" y="14230"/>
                </a:lnTo>
                <a:lnTo>
                  <a:pt x="10552" y="14384"/>
                </a:lnTo>
                <a:lnTo>
                  <a:pt x="10434" y="14537"/>
                </a:lnTo>
                <a:lnTo>
                  <a:pt x="10304" y="14678"/>
                </a:lnTo>
                <a:lnTo>
                  <a:pt x="10174" y="14808"/>
                </a:lnTo>
                <a:lnTo>
                  <a:pt x="10033" y="14938"/>
                </a:lnTo>
                <a:lnTo>
                  <a:pt x="9903" y="15055"/>
                </a:lnTo>
                <a:lnTo>
                  <a:pt x="9750" y="15173"/>
                </a:lnTo>
                <a:lnTo>
                  <a:pt x="9597" y="15279"/>
                </a:lnTo>
                <a:lnTo>
                  <a:pt x="9443" y="15374"/>
                </a:lnTo>
                <a:lnTo>
                  <a:pt x="9290" y="15468"/>
                </a:lnTo>
                <a:lnTo>
                  <a:pt x="9290" y="12273"/>
                </a:lnTo>
                <a:close/>
                <a:moveTo>
                  <a:pt x="8618" y="1"/>
                </a:moveTo>
                <a:lnTo>
                  <a:pt x="8194" y="13"/>
                </a:lnTo>
                <a:lnTo>
                  <a:pt x="7769" y="48"/>
                </a:lnTo>
                <a:lnTo>
                  <a:pt x="7345" y="95"/>
                </a:lnTo>
                <a:lnTo>
                  <a:pt x="6921" y="166"/>
                </a:lnTo>
                <a:lnTo>
                  <a:pt x="6520" y="260"/>
                </a:lnTo>
                <a:lnTo>
                  <a:pt x="6107" y="378"/>
                </a:lnTo>
                <a:lnTo>
                  <a:pt x="5706" y="508"/>
                </a:lnTo>
                <a:lnTo>
                  <a:pt x="5317" y="661"/>
                </a:lnTo>
                <a:lnTo>
                  <a:pt x="4940" y="826"/>
                </a:lnTo>
                <a:lnTo>
                  <a:pt x="4563" y="1015"/>
                </a:lnTo>
                <a:lnTo>
                  <a:pt x="4197" y="1227"/>
                </a:lnTo>
                <a:lnTo>
                  <a:pt x="3844" y="1451"/>
                </a:lnTo>
                <a:lnTo>
                  <a:pt x="3490" y="1687"/>
                </a:lnTo>
                <a:lnTo>
                  <a:pt x="3160" y="1958"/>
                </a:lnTo>
                <a:lnTo>
                  <a:pt x="2830" y="2229"/>
                </a:lnTo>
                <a:lnTo>
                  <a:pt x="2523" y="2535"/>
                </a:lnTo>
                <a:lnTo>
                  <a:pt x="2228" y="2842"/>
                </a:lnTo>
                <a:lnTo>
                  <a:pt x="1945" y="3160"/>
                </a:lnTo>
                <a:lnTo>
                  <a:pt x="1686" y="3502"/>
                </a:lnTo>
                <a:lnTo>
                  <a:pt x="1438" y="3844"/>
                </a:lnTo>
                <a:lnTo>
                  <a:pt x="1214" y="4198"/>
                </a:lnTo>
                <a:lnTo>
                  <a:pt x="1002" y="4563"/>
                </a:lnTo>
                <a:lnTo>
                  <a:pt x="814" y="4940"/>
                </a:lnTo>
                <a:lnTo>
                  <a:pt x="649" y="5329"/>
                </a:lnTo>
                <a:lnTo>
                  <a:pt x="495" y="5718"/>
                </a:lnTo>
                <a:lnTo>
                  <a:pt x="366" y="6119"/>
                </a:lnTo>
                <a:lnTo>
                  <a:pt x="260" y="6520"/>
                </a:lnTo>
                <a:lnTo>
                  <a:pt x="165" y="6933"/>
                </a:lnTo>
                <a:lnTo>
                  <a:pt x="94" y="7345"/>
                </a:lnTo>
                <a:lnTo>
                  <a:pt x="36" y="7770"/>
                </a:lnTo>
                <a:lnTo>
                  <a:pt x="12" y="8194"/>
                </a:lnTo>
                <a:lnTo>
                  <a:pt x="0" y="8630"/>
                </a:lnTo>
                <a:lnTo>
                  <a:pt x="12" y="9067"/>
                </a:lnTo>
                <a:lnTo>
                  <a:pt x="36" y="9515"/>
                </a:lnTo>
                <a:lnTo>
                  <a:pt x="94" y="9939"/>
                </a:lnTo>
                <a:lnTo>
                  <a:pt x="177" y="10363"/>
                </a:lnTo>
                <a:lnTo>
                  <a:pt x="271" y="10776"/>
                </a:lnTo>
                <a:lnTo>
                  <a:pt x="389" y="11189"/>
                </a:lnTo>
                <a:lnTo>
                  <a:pt x="519" y="11589"/>
                </a:lnTo>
                <a:lnTo>
                  <a:pt x="672" y="11979"/>
                </a:lnTo>
                <a:lnTo>
                  <a:pt x="849" y="12368"/>
                </a:lnTo>
                <a:lnTo>
                  <a:pt x="1038" y="12733"/>
                </a:lnTo>
                <a:lnTo>
                  <a:pt x="1250" y="13098"/>
                </a:lnTo>
                <a:lnTo>
                  <a:pt x="1474" y="13452"/>
                </a:lnTo>
                <a:lnTo>
                  <a:pt x="1710" y="13782"/>
                </a:lnTo>
                <a:lnTo>
                  <a:pt x="1969" y="14112"/>
                </a:lnTo>
                <a:lnTo>
                  <a:pt x="2240" y="14419"/>
                </a:lnTo>
                <a:lnTo>
                  <a:pt x="2523" y="14725"/>
                </a:lnTo>
                <a:lnTo>
                  <a:pt x="2830" y="15008"/>
                </a:lnTo>
                <a:lnTo>
                  <a:pt x="3136" y="15279"/>
                </a:lnTo>
                <a:lnTo>
                  <a:pt x="3466" y="15539"/>
                </a:lnTo>
                <a:lnTo>
                  <a:pt x="3796" y="15775"/>
                </a:lnTo>
                <a:lnTo>
                  <a:pt x="4150" y="15999"/>
                </a:lnTo>
                <a:lnTo>
                  <a:pt x="4515" y="16211"/>
                </a:lnTo>
                <a:lnTo>
                  <a:pt x="4881" y="16399"/>
                </a:lnTo>
                <a:lnTo>
                  <a:pt x="5270" y="16576"/>
                </a:lnTo>
                <a:lnTo>
                  <a:pt x="5659" y="16730"/>
                </a:lnTo>
                <a:lnTo>
                  <a:pt x="6060" y="16859"/>
                </a:lnTo>
                <a:lnTo>
                  <a:pt x="6473" y="16977"/>
                </a:lnTo>
                <a:lnTo>
                  <a:pt x="6885" y="17083"/>
                </a:lnTo>
                <a:lnTo>
                  <a:pt x="7310" y="17154"/>
                </a:lnTo>
                <a:lnTo>
                  <a:pt x="7746" y="17213"/>
                </a:lnTo>
                <a:lnTo>
                  <a:pt x="8182" y="17236"/>
                </a:lnTo>
                <a:lnTo>
                  <a:pt x="8618" y="17248"/>
                </a:lnTo>
                <a:lnTo>
                  <a:pt x="9054" y="17248"/>
                </a:lnTo>
                <a:lnTo>
                  <a:pt x="9479" y="17213"/>
                </a:lnTo>
                <a:lnTo>
                  <a:pt x="9903" y="17166"/>
                </a:lnTo>
                <a:lnTo>
                  <a:pt x="10316" y="17083"/>
                </a:lnTo>
                <a:lnTo>
                  <a:pt x="10728" y="17001"/>
                </a:lnTo>
                <a:lnTo>
                  <a:pt x="11129" y="16883"/>
                </a:lnTo>
                <a:lnTo>
                  <a:pt x="11530" y="16753"/>
                </a:lnTo>
                <a:lnTo>
                  <a:pt x="11919" y="16600"/>
                </a:lnTo>
                <a:lnTo>
                  <a:pt x="12308" y="16435"/>
                </a:lnTo>
                <a:lnTo>
                  <a:pt x="12686" y="16246"/>
                </a:lnTo>
                <a:lnTo>
                  <a:pt x="13051" y="16034"/>
                </a:lnTo>
                <a:lnTo>
                  <a:pt x="13405" y="15810"/>
                </a:lnTo>
                <a:lnTo>
                  <a:pt x="13747" y="15562"/>
                </a:lnTo>
                <a:lnTo>
                  <a:pt x="14088" y="15303"/>
                </a:lnTo>
                <a:lnTo>
                  <a:pt x="14407" y="15020"/>
                </a:lnTo>
                <a:lnTo>
                  <a:pt x="14725" y="14725"/>
                </a:lnTo>
                <a:lnTo>
                  <a:pt x="15020" y="14419"/>
                </a:lnTo>
                <a:lnTo>
                  <a:pt x="15291" y="14089"/>
                </a:lnTo>
                <a:lnTo>
                  <a:pt x="15562" y="13759"/>
                </a:lnTo>
                <a:lnTo>
                  <a:pt x="15798" y="13417"/>
                </a:lnTo>
                <a:lnTo>
                  <a:pt x="16022" y="13051"/>
                </a:lnTo>
                <a:lnTo>
                  <a:pt x="16234" y="12686"/>
                </a:lnTo>
                <a:lnTo>
                  <a:pt x="16423" y="12320"/>
                </a:lnTo>
                <a:lnTo>
                  <a:pt x="16600" y="11931"/>
                </a:lnTo>
                <a:lnTo>
                  <a:pt x="16741" y="11542"/>
                </a:lnTo>
                <a:lnTo>
                  <a:pt x="16871" y="11141"/>
                </a:lnTo>
                <a:lnTo>
                  <a:pt x="16989" y="10741"/>
                </a:lnTo>
                <a:lnTo>
                  <a:pt x="17083" y="10328"/>
                </a:lnTo>
                <a:lnTo>
                  <a:pt x="17154" y="9904"/>
                </a:lnTo>
                <a:lnTo>
                  <a:pt x="17201" y="9491"/>
                </a:lnTo>
                <a:lnTo>
                  <a:pt x="17236" y="9055"/>
                </a:lnTo>
                <a:lnTo>
                  <a:pt x="17248" y="8630"/>
                </a:lnTo>
                <a:lnTo>
                  <a:pt x="17236" y="8194"/>
                </a:lnTo>
                <a:lnTo>
                  <a:pt x="17201" y="7770"/>
                </a:lnTo>
                <a:lnTo>
                  <a:pt x="17154" y="7345"/>
                </a:lnTo>
                <a:lnTo>
                  <a:pt x="17083" y="6933"/>
                </a:lnTo>
                <a:lnTo>
                  <a:pt x="16989" y="6520"/>
                </a:lnTo>
                <a:lnTo>
                  <a:pt x="16871" y="6119"/>
                </a:lnTo>
                <a:lnTo>
                  <a:pt x="16741" y="5718"/>
                </a:lnTo>
                <a:lnTo>
                  <a:pt x="16588" y="5329"/>
                </a:lnTo>
                <a:lnTo>
                  <a:pt x="16423" y="4940"/>
                </a:lnTo>
                <a:lnTo>
                  <a:pt x="16234" y="4563"/>
                </a:lnTo>
                <a:lnTo>
                  <a:pt x="16022" y="4198"/>
                </a:lnTo>
                <a:lnTo>
                  <a:pt x="15798" y="3844"/>
                </a:lnTo>
                <a:lnTo>
                  <a:pt x="15562" y="3502"/>
                </a:lnTo>
                <a:lnTo>
                  <a:pt x="15291" y="3172"/>
                </a:lnTo>
                <a:lnTo>
                  <a:pt x="15020" y="2842"/>
                </a:lnTo>
                <a:lnTo>
                  <a:pt x="14713" y="2535"/>
                </a:lnTo>
                <a:lnTo>
                  <a:pt x="14407" y="2229"/>
                </a:lnTo>
                <a:lnTo>
                  <a:pt x="14088" y="1958"/>
                </a:lnTo>
                <a:lnTo>
                  <a:pt x="13747" y="1698"/>
                </a:lnTo>
                <a:lnTo>
                  <a:pt x="13405" y="1451"/>
                </a:lnTo>
                <a:lnTo>
                  <a:pt x="13051" y="1227"/>
                </a:lnTo>
                <a:lnTo>
                  <a:pt x="12686" y="1015"/>
                </a:lnTo>
                <a:lnTo>
                  <a:pt x="12308" y="826"/>
                </a:lnTo>
                <a:lnTo>
                  <a:pt x="11919" y="661"/>
                </a:lnTo>
                <a:lnTo>
                  <a:pt x="11530" y="508"/>
                </a:lnTo>
                <a:lnTo>
                  <a:pt x="11129" y="378"/>
                </a:lnTo>
                <a:lnTo>
                  <a:pt x="10728" y="260"/>
                </a:lnTo>
                <a:lnTo>
                  <a:pt x="10316" y="166"/>
                </a:lnTo>
                <a:lnTo>
                  <a:pt x="9903" y="95"/>
                </a:lnTo>
                <a:lnTo>
                  <a:pt x="9479" y="48"/>
                </a:lnTo>
                <a:lnTo>
                  <a:pt x="9054" y="13"/>
                </a:lnTo>
                <a:lnTo>
                  <a:pt x="86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9"/>
          <p:cNvSpPr/>
          <p:nvPr/>
        </p:nvSpPr>
        <p:spPr>
          <a:xfrm>
            <a:off x="549866" y="3054575"/>
            <a:ext cx="214998" cy="222815"/>
          </a:xfrm>
          <a:custGeom>
            <a:avLst/>
            <a:gdLst/>
            <a:ahLst/>
            <a:cxnLst/>
            <a:rect l="l" t="t" r="r" b="b"/>
            <a:pathLst>
              <a:path w="16929" h="17541" extrusionOk="0">
                <a:moveTo>
                  <a:pt x="1944" y="1"/>
                </a:moveTo>
                <a:lnTo>
                  <a:pt x="1756" y="16"/>
                </a:lnTo>
                <a:lnTo>
                  <a:pt x="1552" y="48"/>
                </a:lnTo>
                <a:lnTo>
                  <a:pt x="1364" y="95"/>
                </a:lnTo>
                <a:lnTo>
                  <a:pt x="1191" y="157"/>
                </a:lnTo>
                <a:lnTo>
                  <a:pt x="1019" y="236"/>
                </a:lnTo>
                <a:lnTo>
                  <a:pt x="862" y="330"/>
                </a:lnTo>
                <a:lnTo>
                  <a:pt x="705" y="455"/>
                </a:lnTo>
                <a:lnTo>
                  <a:pt x="580" y="580"/>
                </a:lnTo>
                <a:lnTo>
                  <a:pt x="455" y="706"/>
                </a:lnTo>
                <a:lnTo>
                  <a:pt x="345" y="863"/>
                </a:lnTo>
                <a:lnTo>
                  <a:pt x="235" y="1019"/>
                </a:lnTo>
                <a:lnTo>
                  <a:pt x="157" y="1192"/>
                </a:lnTo>
                <a:lnTo>
                  <a:pt x="94" y="1380"/>
                </a:lnTo>
                <a:lnTo>
                  <a:pt x="47" y="1568"/>
                </a:lnTo>
                <a:lnTo>
                  <a:pt x="16" y="1756"/>
                </a:lnTo>
                <a:lnTo>
                  <a:pt x="0" y="1960"/>
                </a:lnTo>
                <a:lnTo>
                  <a:pt x="16" y="2164"/>
                </a:lnTo>
                <a:lnTo>
                  <a:pt x="47" y="2352"/>
                </a:lnTo>
                <a:lnTo>
                  <a:pt x="94" y="2540"/>
                </a:lnTo>
                <a:lnTo>
                  <a:pt x="157" y="2728"/>
                </a:lnTo>
                <a:lnTo>
                  <a:pt x="235" y="2885"/>
                </a:lnTo>
                <a:lnTo>
                  <a:pt x="345" y="3057"/>
                </a:lnTo>
                <a:lnTo>
                  <a:pt x="455" y="3198"/>
                </a:lnTo>
                <a:lnTo>
                  <a:pt x="580" y="3339"/>
                </a:lnTo>
                <a:lnTo>
                  <a:pt x="705" y="3465"/>
                </a:lnTo>
                <a:lnTo>
                  <a:pt x="862" y="3574"/>
                </a:lnTo>
                <a:lnTo>
                  <a:pt x="1019" y="3684"/>
                </a:lnTo>
                <a:lnTo>
                  <a:pt x="1191" y="3762"/>
                </a:lnTo>
                <a:lnTo>
                  <a:pt x="1364" y="3825"/>
                </a:lnTo>
                <a:lnTo>
                  <a:pt x="1552" y="3872"/>
                </a:lnTo>
                <a:lnTo>
                  <a:pt x="1756" y="3903"/>
                </a:lnTo>
                <a:lnTo>
                  <a:pt x="1944" y="3919"/>
                </a:lnTo>
                <a:lnTo>
                  <a:pt x="2147" y="3903"/>
                </a:lnTo>
                <a:lnTo>
                  <a:pt x="2336" y="3872"/>
                </a:lnTo>
                <a:lnTo>
                  <a:pt x="2524" y="3825"/>
                </a:lnTo>
                <a:lnTo>
                  <a:pt x="2712" y="3762"/>
                </a:lnTo>
                <a:lnTo>
                  <a:pt x="2868" y="3684"/>
                </a:lnTo>
                <a:lnTo>
                  <a:pt x="3041" y="3574"/>
                </a:lnTo>
                <a:lnTo>
                  <a:pt x="3182" y="3465"/>
                </a:lnTo>
                <a:lnTo>
                  <a:pt x="3323" y="3339"/>
                </a:lnTo>
                <a:lnTo>
                  <a:pt x="3448" y="3198"/>
                </a:lnTo>
                <a:lnTo>
                  <a:pt x="3558" y="3057"/>
                </a:lnTo>
                <a:lnTo>
                  <a:pt x="3652" y="2885"/>
                </a:lnTo>
                <a:lnTo>
                  <a:pt x="3731" y="2728"/>
                </a:lnTo>
                <a:lnTo>
                  <a:pt x="3809" y="2540"/>
                </a:lnTo>
                <a:lnTo>
                  <a:pt x="3856" y="2352"/>
                </a:lnTo>
                <a:lnTo>
                  <a:pt x="3887" y="2164"/>
                </a:lnTo>
                <a:lnTo>
                  <a:pt x="3887" y="1960"/>
                </a:lnTo>
                <a:lnTo>
                  <a:pt x="3887" y="1756"/>
                </a:lnTo>
                <a:lnTo>
                  <a:pt x="3856" y="1568"/>
                </a:lnTo>
                <a:lnTo>
                  <a:pt x="3809" y="1380"/>
                </a:lnTo>
                <a:lnTo>
                  <a:pt x="3731" y="1192"/>
                </a:lnTo>
                <a:lnTo>
                  <a:pt x="3652" y="1019"/>
                </a:lnTo>
                <a:lnTo>
                  <a:pt x="3558" y="863"/>
                </a:lnTo>
                <a:lnTo>
                  <a:pt x="3448" y="706"/>
                </a:lnTo>
                <a:lnTo>
                  <a:pt x="3323" y="580"/>
                </a:lnTo>
                <a:lnTo>
                  <a:pt x="3182" y="455"/>
                </a:lnTo>
                <a:lnTo>
                  <a:pt x="3041" y="330"/>
                </a:lnTo>
                <a:lnTo>
                  <a:pt x="2868" y="236"/>
                </a:lnTo>
                <a:lnTo>
                  <a:pt x="2712" y="157"/>
                </a:lnTo>
                <a:lnTo>
                  <a:pt x="2524" y="95"/>
                </a:lnTo>
                <a:lnTo>
                  <a:pt x="2336" y="48"/>
                </a:lnTo>
                <a:lnTo>
                  <a:pt x="2147" y="16"/>
                </a:lnTo>
                <a:lnTo>
                  <a:pt x="1944" y="1"/>
                </a:lnTo>
                <a:close/>
                <a:moveTo>
                  <a:pt x="282" y="5330"/>
                </a:moveTo>
                <a:lnTo>
                  <a:pt x="282" y="17540"/>
                </a:lnTo>
                <a:lnTo>
                  <a:pt x="3621" y="17540"/>
                </a:lnTo>
                <a:lnTo>
                  <a:pt x="3621" y="5330"/>
                </a:lnTo>
                <a:close/>
                <a:moveTo>
                  <a:pt x="5831" y="5330"/>
                </a:moveTo>
                <a:lnTo>
                  <a:pt x="5831" y="17540"/>
                </a:lnTo>
                <a:lnTo>
                  <a:pt x="9170" y="17540"/>
                </a:lnTo>
                <a:lnTo>
                  <a:pt x="9170" y="11317"/>
                </a:lnTo>
                <a:lnTo>
                  <a:pt x="9170" y="11004"/>
                </a:lnTo>
                <a:lnTo>
                  <a:pt x="9217" y="10706"/>
                </a:lnTo>
                <a:lnTo>
                  <a:pt x="9279" y="10424"/>
                </a:lnTo>
                <a:lnTo>
                  <a:pt x="9358" y="10173"/>
                </a:lnTo>
                <a:lnTo>
                  <a:pt x="9452" y="9922"/>
                </a:lnTo>
                <a:lnTo>
                  <a:pt x="9577" y="9703"/>
                </a:lnTo>
                <a:lnTo>
                  <a:pt x="9703" y="9515"/>
                </a:lnTo>
                <a:lnTo>
                  <a:pt x="9859" y="9327"/>
                </a:lnTo>
                <a:lnTo>
                  <a:pt x="10016" y="9170"/>
                </a:lnTo>
                <a:lnTo>
                  <a:pt x="10189" y="9029"/>
                </a:lnTo>
                <a:lnTo>
                  <a:pt x="10377" y="8904"/>
                </a:lnTo>
                <a:lnTo>
                  <a:pt x="10565" y="8810"/>
                </a:lnTo>
                <a:lnTo>
                  <a:pt x="10769" y="8731"/>
                </a:lnTo>
                <a:lnTo>
                  <a:pt x="10972" y="8668"/>
                </a:lnTo>
                <a:lnTo>
                  <a:pt x="11176" y="8637"/>
                </a:lnTo>
                <a:lnTo>
                  <a:pt x="11380" y="8621"/>
                </a:lnTo>
                <a:lnTo>
                  <a:pt x="11584" y="8621"/>
                </a:lnTo>
                <a:lnTo>
                  <a:pt x="11803" y="8637"/>
                </a:lnTo>
                <a:lnTo>
                  <a:pt x="12007" y="8684"/>
                </a:lnTo>
                <a:lnTo>
                  <a:pt x="12195" y="8763"/>
                </a:lnTo>
                <a:lnTo>
                  <a:pt x="12383" y="8857"/>
                </a:lnTo>
                <a:lnTo>
                  <a:pt x="12571" y="8966"/>
                </a:lnTo>
                <a:lnTo>
                  <a:pt x="12744" y="9092"/>
                </a:lnTo>
                <a:lnTo>
                  <a:pt x="12916" y="9248"/>
                </a:lnTo>
                <a:lnTo>
                  <a:pt x="13057" y="9421"/>
                </a:lnTo>
                <a:lnTo>
                  <a:pt x="13198" y="9625"/>
                </a:lnTo>
                <a:lnTo>
                  <a:pt x="13308" y="9860"/>
                </a:lnTo>
                <a:lnTo>
                  <a:pt x="13418" y="10095"/>
                </a:lnTo>
                <a:lnTo>
                  <a:pt x="13496" y="10361"/>
                </a:lnTo>
                <a:lnTo>
                  <a:pt x="13559" y="10659"/>
                </a:lnTo>
                <a:lnTo>
                  <a:pt x="13590" y="10973"/>
                </a:lnTo>
                <a:lnTo>
                  <a:pt x="13606" y="11317"/>
                </a:lnTo>
                <a:lnTo>
                  <a:pt x="13606" y="17540"/>
                </a:lnTo>
                <a:lnTo>
                  <a:pt x="16929" y="17540"/>
                </a:lnTo>
                <a:lnTo>
                  <a:pt x="16929" y="10032"/>
                </a:lnTo>
                <a:lnTo>
                  <a:pt x="16913" y="9499"/>
                </a:lnTo>
                <a:lnTo>
                  <a:pt x="16866" y="9013"/>
                </a:lnTo>
                <a:lnTo>
                  <a:pt x="16772" y="8543"/>
                </a:lnTo>
                <a:lnTo>
                  <a:pt x="16662" y="8120"/>
                </a:lnTo>
                <a:lnTo>
                  <a:pt x="16521" y="7728"/>
                </a:lnTo>
                <a:lnTo>
                  <a:pt x="16349" y="7367"/>
                </a:lnTo>
                <a:lnTo>
                  <a:pt x="16161" y="7038"/>
                </a:lnTo>
                <a:lnTo>
                  <a:pt x="15941" y="6741"/>
                </a:lnTo>
                <a:lnTo>
                  <a:pt x="15706" y="6474"/>
                </a:lnTo>
                <a:lnTo>
                  <a:pt x="15440" y="6239"/>
                </a:lnTo>
                <a:lnTo>
                  <a:pt x="15173" y="6019"/>
                </a:lnTo>
                <a:lnTo>
                  <a:pt x="14875" y="5847"/>
                </a:lnTo>
                <a:lnTo>
                  <a:pt x="14577" y="5690"/>
                </a:lnTo>
                <a:lnTo>
                  <a:pt x="14280" y="5565"/>
                </a:lnTo>
                <a:lnTo>
                  <a:pt x="13950" y="5471"/>
                </a:lnTo>
                <a:lnTo>
                  <a:pt x="13621" y="5393"/>
                </a:lnTo>
                <a:lnTo>
                  <a:pt x="13292" y="5345"/>
                </a:lnTo>
                <a:lnTo>
                  <a:pt x="12963" y="5330"/>
                </a:lnTo>
                <a:lnTo>
                  <a:pt x="12634" y="5330"/>
                </a:lnTo>
                <a:lnTo>
                  <a:pt x="12305" y="5361"/>
                </a:lnTo>
                <a:lnTo>
                  <a:pt x="11975" y="5408"/>
                </a:lnTo>
                <a:lnTo>
                  <a:pt x="11646" y="5471"/>
                </a:lnTo>
                <a:lnTo>
                  <a:pt x="11333" y="5565"/>
                </a:lnTo>
                <a:lnTo>
                  <a:pt x="11035" y="5675"/>
                </a:lnTo>
                <a:lnTo>
                  <a:pt x="10737" y="5816"/>
                </a:lnTo>
                <a:lnTo>
                  <a:pt x="10455" y="5972"/>
                </a:lnTo>
                <a:lnTo>
                  <a:pt x="10189" y="6145"/>
                </a:lnTo>
                <a:lnTo>
                  <a:pt x="9938" y="6333"/>
                </a:lnTo>
                <a:lnTo>
                  <a:pt x="9718" y="6552"/>
                </a:lnTo>
                <a:lnTo>
                  <a:pt x="9499" y="6772"/>
                </a:lnTo>
                <a:lnTo>
                  <a:pt x="9326" y="7023"/>
                </a:lnTo>
                <a:lnTo>
                  <a:pt x="9170" y="7289"/>
                </a:lnTo>
                <a:lnTo>
                  <a:pt x="9170" y="53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9"/>
          <p:cNvSpPr txBox="1">
            <a:spLocks noGrp="1"/>
          </p:cNvSpPr>
          <p:nvPr>
            <p:ph type="subTitle" idx="1"/>
          </p:nvPr>
        </p:nvSpPr>
        <p:spPr>
          <a:xfrm>
            <a:off x="1082800" y="1994263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59"/>
          <p:cNvSpPr txBox="1"/>
          <p:nvPr/>
        </p:nvSpPr>
        <p:spPr>
          <a:xfrm>
            <a:off x="457200" y="9012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sz="34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5" name="Google Shape;675;p59"/>
          <p:cNvSpPr txBox="1">
            <a:spLocks noGrp="1"/>
          </p:cNvSpPr>
          <p:nvPr>
            <p:ph type="subTitle" idx="2"/>
          </p:nvPr>
        </p:nvSpPr>
        <p:spPr>
          <a:xfrm>
            <a:off x="1082800" y="2829075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59"/>
          <p:cNvSpPr txBox="1">
            <a:spLocks noGrp="1"/>
          </p:cNvSpPr>
          <p:nvPr>
            <p:ph type="subTitle" idx="3"/>
          </p:nvPr>
        </p:nvSpPr>
        <p:spPr>
          <a:xfrm>
            <a:off x="1082800" y="3716063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563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tatus">
  <p:cSld name="Project Status">
    <p:bg>
      <p:bgPr>
        <a:solidFill>
          <a:schemeClr val="dk1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/>
          <p:nvPr/>
        </p:nvSpPr>
        <p:spPr>
          <a:xfrm>
            <a:off x="457214" y="2528802"/>
            <a:ext cx="1361700" cy="323700"/>
          </a:xfrm>
          <a:prstGeom prst="roundRect">
            <a:avLst>
              <a:gd name="adj" fmla="val 2363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57201" y="17607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FF69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1" name="Google Shape;681;p60"/>
          <p:cNvSpPr/>
          <p:nvPr/>
        </p:nvSpPr>
        <p:spPr>
          <a:xfrm>
            <a:off x="457201" y="32969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457201" y="40650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5594484" y="1760734"/>
            <a:ext cx="323700" cy="323700"/>
          </a:xfrm>
          <a:prstGeom prst="ellipse">
            <a:avLst/>
          </a:prstGeom>
          <a:solidFill>
            <a:srgbClr val="FF69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5594484" y="2528828"/>
            <a:ext cx="323700" cy="32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5594484" y="3296922"/>
            <a:ext cx="323700" cy="323700"/>
          </a:xfrm>
          <a:prstGeom prst="ellipse">
            <a:avLst/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5594484" y="4065016"/>
            <a:ext cx="323700" cy="323700"/>
          </a:xfrm>
          <a:prstGeom prst="ellipse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7" name="Google Shape;68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0"/>
          <p:cNvSpPr txBox="1">
            <a:spLocks noGrp="1"/>
          </p:cNvSpPr>
          <p:nvPr>
            <p:ph type="subTitle" idx="1"/>
          </p:nvPr>
        </p:nvSpPr>
        <p:spPr>
          <a:xfrm>
            <a:off x="457200" y="114970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60"/>
          <p:cNvSpPr txBox="1">
            <a:spLocks noGrp="1"/>
          </p:cNvSpPr>
          <p:nvPr>
            <p:ph type="subTitle" idx="2"/>
          </p:nvPr>
        </p:nvSpPr>
        <p:spPr>
          <a:xfrm>
            <a:off x="2222800" y="1149700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3"/>
          </p:nvPr>
        </p:nvSpPr>
        <p:spPr>
          <a:xfrm>
            <a:off x="5594475" y="1149700"/>
            <a:ext cx="1484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0"/>
          <p:cNvSpPr txBox="1">
            <a:spLocks noGrp="1"/>
          </p:cNvSpPr>
          <p:nvPr>
            <p:ph type="subTitle" idx="4"/>
          </p:nvPr>
        </p:nvSpPr>
        <p:spPr>
          <a:xfrm>
            <a:off x="7395800" y="114970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60"/>
          <p:cNvSpPr txBox="1">
            <a:spLocks noGrp="1"/>
          </p:cNvSpPr>
          <p:nvPr>
            <p:ph type="subTitle" idx="5"/>
          </p:nvPr>
        </p:nvSpPr>
        <p:spPr>
          <a:xfrm>
            <a:off x="457214" y="1760714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3" name="Google Shape;693;p60"/>
          <p:cNvSpPr txBox="1">
            <a:spLocks noGrp="1"/>
          </p:cNvSpPr>
          <p:nvPr>
            <p:ph type="subTitle" idx="6"/>
          </p:nvPr>
        </p:nvSpPr>
        <p:spPr>
          <a:xfrm>
            <a:off x="457214" y="3296898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4" name="Google Shape;694;p60"/>
          <p:cNvSpPr txBox="1">
            <a:spLocks noGrp="1"/>
          </p:cNvSpPr>
          <p:nvPr>
            <p:ph type="subTitle" idx="7"/>
          </p:nvPr>
        </p:nvSpPr>
        <p:spPr>
          <a:xfrm>
            <a:off x="457214" y="4055715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5" name="Google Shape;695;p60"/>
          <p:cNvSpPr txBox="1">
            <a:spLocks noGrp="1"/>
          </p:cNvSpPr>
          <p:nvPr>
            <p:ph type="subTitle" idx="8"/>
          </p:nvPr>
        </p:nvSpPr>
        <p:spPr>
          <a:xfrm>
            <a:off x="2222800" y="1740643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6" name="Google Shape;696;p60"/>
          <p:cNvSpPr txBox="1">
            <a:spLocks noGrp="1"/>
          </p:cNvSpPr>
          <p:nvPr>
            <p:ph type="subTitle" idx="9"/>
          </p:nvPr>
        </p:nvSpPr>
        <p:spPr>
          <a:xfrm>
            <a:off x="2222800" y="2537068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7" name="Google Shape;697;p60"/>
          <p:cNvSpPr txBox="1">
            <a:spLocks noGrp="1"/>
          </p:cNvSpPr>
          <p:nvPr>
            <p:ph type="subTitle" idx="13"/>
          </p:nvPr>
        </p:nvSpPr>
        <p:spPr>
          <a:xfrm>
            <a:off x="2222800" y="3281705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8" name="Google Shape;698;p60"/>
          <p:cNvSpPr txBox="1">
            <a:spLocks noGrp="1"/>
          </p:cNvSpPr>
          <p:nvPr>
            <p:ph type="subTitle" idx="14"/>
          </p:nvPr>
        </p:nvSpPr>
        <p:spPr>
          <a:xfrm>
            <a:off x="2222800" y="4073255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9" name="Google Shape;699;p60"/>
          <p:cNvSpPr txBox="1">
            <a:spLocks noGrp="1"/>
          </p:cNvSpPr>
          <p:nvPr>
            <p:ph type="subTitle" idx="15"/>
          </p:nvPr>
        </p:nvSpPr>
        <p:spPr>
          <a:xfrm>
            <a:off x="6002618" y="1682943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0" name="Google Shape;700;p60"/>
          <p:cNvSpPr txBox="1">
            <a:spLocks noGrp="1"/>
          </p:cNvSpPr>
          <p:nvPr>
            <p:ph type="subTitle" idx="16"/>
          </p:nvPr>
        </p:nvSpPr>
        <p:spPr>
          <a:xfrm>
            <a:off x="6002618" y="2479372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1" name="Google Shape;701;p60"/>
          <p:cNvSpPr txBox="1">
            <a:spLocks noGrp="1"/>
          </p:cNvSpPr>
          <p:nvPr>
            <p:ph type="subTitle" idx="17"/>
          </p:nvPr>
        </p:nvSpPr>
        <p:spPr>
          <a:xfrm>
            <a:off x="6002618" y="3224013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2" name="Google Shape;702;p60"/>
          <p:cNvSpPr txBox="1">
            <a:spLocks noGrp="1"/>
          </p:cNvSpPr>
          <p:nvPr>
            <p:ph type="subTitle" idx="18"/>
          </p:nvPr>
        </p:nvSpPr>
        <p:spPr>
          <a:xfrm>
            <a:off x="6002618" y="4015566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3" name="Google Shape;703;p60"/>
          <p:cNvSpPr txBox="1">
            <a:spLocks noGrp="1"/>
          </p:cNvSpPr>
          <p:nvPr>
            <p:ph type="subTitle" idx="19"/>
          </p:nvPr>
        </p:nvSpPr>
        <p:spPr>
          <a:xfrm>
            <a:off x="7404043" y="1748886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4" name="Google Shape;704;p60"/>
          <p:cNvSpPr txBox="1">
            <a:spLocks noGrp="1"/>
          </p:cNvSpPr>
          <p:nvPr>
            <p:ph type="subTitle" idx="20"/>
          </p:nvPr>
        </p:nvSpPr>
        <p:spPr>
          <a:xfrm>
            <a:off x="7404043" y="2545315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5" name="Google Shape;705;p60"/>
          <p:cNvSpPr txBox="1">
            <a:spLocks noGrp="1"/>
          </p:cNvSpPr>
          <p:nvPr>
            <p:ph type="subTitle" idx="21"/>
          </p:nvPr>
        </p:nvSpPr>
        <p:spPr>
          <a:xfrm>
            <a:off x="7404043" y="3289956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6" name="Google Shape;706;p60"/>
          <p:cNvSpPr txBox="1">
            <a:spLocks noGrp="1"/>
          </p:cNvSpPr>
          <p:nvPr>
            <p:ph type="subTitle" idx="22"/>
          </p:nvPr>
        </p:nvSpPr>
        <p:spPr>
          <a:xfrm>
            <a:off x="7404043" y="408151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7" name="Google Shape;707;p60"/>
          <p:cNvSpPr txBox="1">
            <a:spLocks noGrp="1"/>
          </p:cNvSpPr>
          <p:nvPr>
            <p:ph type="subTitle" idx="23"/>
          </p:nvPr>
        </p:nvSpPr>
        <p:spPr>
          <a:xfrm>
            <a:off x="457214" y="2528794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5395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1">
  <p:cSld name="Timeline - 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10" name="Google Shape;710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61"/>
          <p:cNvCxnSpPr/>
          <p:nvPr/>
        </p:nvCxnSpPr>
        <p:spPr>
          <a:xfrm>
            <a:off x="1234459" y="2686025"/>
            <a:ext cx="737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2" name="Google Shape;712;p61"/>
          <p:cNvSpPr/>
          <p:nvPr/>
        </p:nvSpPr>
        <p:spPr>
          <a:xfrm>
            <a:off x="17741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13" name="Google Shape;713;p61"/>
          <p:cNvCxnSpPr>
            <a:stCxn id="712" idx="2"/>
          </p:cNvCxnSpPr>
          <p:nvPr/>
        </p:nvCxnSpPr>
        <p:spPr>
          <a:xfrm>
            <a:off x="1860863" y="27727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61"/>
          <p:cNvSpPr/>
          <p:nvPr/>
        </p:nvSpPr>
        <p:spPr>
          <a:xfrm>
            <a:off x="46811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5" name="Google Shape;715;p61"/>
          <p:cNvSpPr/>
          <p:nvPr/>
        </p:nvSpPr>
        <p:spPr>
          <a:xfrm>
            <a:off x="318431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617801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76748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18" name="Google Shape;718;p61"/>
          <p:cNvCxnSpPr/>
          <p:nvPr/>
        </p:nvCxnSpPr>
        <p:spPr>
          <a:xfrm>
            <a:off x="3271013" y="23050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61"/>
          <p:cNvCxnSpPr/>
          <p:nvPr/>
        </p:nvCxnSpPr>
        <p:spPr>
          <a:xfrm>
            <a:off x="4767863" y="276417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61"/>
          <p:cNvCxnSpPr/>
          <p:nvPr/>
        </p:nvCxnSpPr>
        <p:spPr>
          <a:xfrm>
            <a:off x="6264713" y="23346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61"/>
          <p:cNvCxnSpPr/>
          <p:nvPr/>
        </p:nvCxnSpPr>
        <p:spPr>
          <a:xfrm>
            <a:off x="7761563" y="27727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61"/>
          <p:cNvSpPr/>
          <p:nvPr/>
        </p:nvSpPr>
        <p:spPr>
          <a:xfrm>
            <a:off x="8563023" y="2615299"/>
            <a:ext cx="123789" cy="141446"/>
          </a:xfrm>
          <a:custGeom>
            <a:avLst/>
            <a:gdLst/>
            <a:ahLst/>
            <a:cxnLst/>
            <a:rect l="l" t="t" r="r" b="b"/>
            <a:pathLst>
              <a:path w="184073" h="209550" extrusionOk="0">
                <a:moveTo>
                  <a:pt x="7715" y="0"/>
                </a:moveTo>
                <a:lnTo>
                  <a:pt x="6638" y="359"/>
                </a:lnTo>
                <a:lnTo>
                  <a:pt x="5562" y="718"/>
                </a:lnTo>
                <a:lnTo>
                  <a:pt x="4665" y="1256"/>
                </a:lnTo>
                <a:lnTo>
                  <a:pt x="3588" y="1794"/>
                </a:lnTo>
                <a:lnTo>
                  <a:pt x="2691" y="2512"/>
                </a:lnTo>
                <a:lnTo>
                  <a:pt x="1973" y="3409"/>
                </a:lnTo>
                <a:lnTo>
                  <a:pt x="1435" y="4306"/>
                </a:lnTo>
                <a:lnTo>
                  <a:pt x="897" y="5382"/>
                </a:lnTo>
                <a:lnTo>
                  <a:pt x="359" y="6459"/>
                </a:lnTo>
                <a:lnTo>
                  <a:pt x="179" y="7715"/>
                </a:lnTo>
                <a:lnTo>
                  <a:pt x="0" y="8970"/>
                </a:lnTo>
                <a:lnTo>
                  <a:pt x="0" y="104775"/>
                </a:lnTo>
                <a:lnTo>
                  <a:pt x="0" y="200580"/>
                </a:lnTo>
                <a:lnTo>
                  <a:pt x="179" y="201835"/>
                </a:lnTo>
                <a:lnTo>
                  <a:pt x="359" y="203091"/>
                </a:lnTo>
                <a:lnTo>
                  <a:pt x="897" y="204168"/>
                </a:lnTo>
                <a:lnTo>
                  <a:pt x="1435" y="205244"/>
                </a:lnTo>
                <a:lnTo>
                  <a:pt x="1973" y="206141"/>
                </a:lnTo>
                <a:lnTo>
                  <a:pt x="2691" y="207038"/>
                </a:lnTo>
                <a:lnTo>
                  <a:pt x="3588" y="207756"/>
                </a:lnTo>
                <a:lnTo>
                  <a:pt x="4665" y="208294"/>
                </a:lnTo>
                <a:lnTo>
                  <a:pt x="5562" y="208832"/>
                </a:lnTo>
                <a:lnTo>
                  <a:pt x="6638" y="209191"/>
                </a:lnTo>
                <a:lnTo>
                  <a:pt x="7715" y="209550"/>
                </a:lnTo>
                <a:lnTo>
                  <a:pt x="10047" y="209550"/>
                </a:lnTo>
                <a:lnTo>
                  <a:pt x="11303" y="209371"/>
                </a:lnTo>
                <a:lnTo>
                  <a:pt x="12379" y="208832"/>
                </a:lnTo>
                <a:lnTo>
                  <a:pt x="13635" y="208294"/>
                </a:lnTo>
                <a:lnTo>
                  <a:pt x="179408" y="112669"/>
                </a:lnTo>
                <a:lnTo>
                  <a:pt x="180485" y="111951"/>
                </a:lnTo>
                <a:lnTo>
                  <a:pt x="181382" y="111054"/>
                </a:lnTo>
                <a:lnTo>
                  <a:pt x="182279" y="110157"/>
                </a:lnTo>
                <a:lnTo>
                  <a:pt x="182817" y="109081"/>
                </a:lnTo>
                <a:lnTo>
                  <a:pt x="183355" y="108184"/>
                </a:lnTo>
                <a:lnTo>
                  <a:pt x="183714" y="107107"/>
                </a:lnTo>
                <a:lnTo>
                  <a:pt x="183894" y="105851"/>
                </a:lnTo>
                <a:lnTo>
                  <a:pt x="184073" y="104775"/>
                </a:lnTo>
                <a:lnTo>
                  <a:pt x="183894" y="103699"/>
                </a:lnTo>
                <a:lnTo>
                  <a:pt x="183714" y="102443"/>
                </a:lnTo>
                <a:lnTo>
                  <a:pt x="183355" y="101366"/>
                </a:lnTo>
                <a:lnTo>
                  <a:pt x="182817" y="100469"/>
                </a:lnTo>
                <a:lnTo>
                  <a:pt x="182279" y="99393"/>
                </a:lnTo>
                <a:lnTo>
                  <a:pt x="181382" y="98496"/>
                </a:lnTo>
                <a:lnTo>
                  <a:pt x="180485" y="97599"/>
                </a:lnTo>
                <a:lnTo>
                  <a:pt x="179408" y="96881"/>
                </a:lnTo>
                <a:lnTo>
                  <a:pt x="13635" y="1256"/>
                </a:lnTo>
                <a:lnTo>
                  <a:pt x="12379" y="718"/>
                </a:lnTo>
                <a:lnTo>
                  <a:pt x="11303" y="179"/>
                </a:lnTo>
                <a:lnTo>
                  <a:pt x="1004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1"/>
          <p:cNvSpPr>
            <a:spLocks noGrp="1"/>
          </p:cNvSpPr>
          <p:nvPr>
            <p:ph type="pic" idx="2"/>
          </p:nvPr>
        </p:nvSpPr>
        <p:spPr>
          <a:xfrm>
            <a:off x="2971475" y="115246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4" name="Google Shape;724;p61"/>
          <p:cNvSpPr>
            <a:spLocks noGrp="1"/>
          </p:cNvSpPr>
          <p:nvPr>
            <p:ph type="pic" idx="3"/>
          </p:nvPr>
        </p:nvSpPr>
        <p:spPr>
          <a:xfrm>
            <a:off x="5956925" y="115246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5" name="Google Shape;725;p61"/>
          <p:cNvSpPr>
            <a:spLocks noGrp="1"/>
          </p:cNvSpPr>
          <p:nvPr>
            <p:ph type="pic" idx="4"/>
          </p:nvPr>
        </p:nvSpPr>
        <p:spPr>
          <a:xfrm>
            <a:off x="7462025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6" name="Google Shape;726;p61"/>
          <p:cNvSpPr>
            <a:spLocks noGrp="1"/>
          </p:cNvSpPr>
          <p:nvPr>
            <p:ph type="pic" idx="5"/>
          </p:nvPr>
        </p:nvSpPr>
        <p:spPr>
          <a:xfrm>
            <a:off x="4464188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7" name="Google Shape;727;p61"/>
          <p:cNvSpPr>
            <a:spLocks noGrp="1"/>
          </p:cNvSpPr>
          <p:nvPr>
            <p:ph type="pic" idx="6"/>
          </p:nvPr>
        </p:nvSpPr>
        <p:spPr>
          <a:xfrm>
            <a:off x="1561288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8" name="Google Shape;728;p61"/>
          <p:cNvSpPr txBox="1">
            <a:spLocks noGrp="1"/>
          </p:cNvSpPr>
          <p:nvPr>
            <p:ph type="subTitle" idx="1"/>
          </p:nvPr>
        </p:nvSpPr>
        <p:spPr>
          <a:xfrm>
            <a:off x="2480975" y="1829250"/>
            <a:ext cx="15801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ubTitle" idx="7"/>
          </p:nvPr>
        </p:nvSpPr>
        <p:spPr>
          <a:xfrm>
            <a:off x="5433575" y="1844050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0" name="Google Shape;730;p61"/>
          <p:cNvSpPr txBox="1">
            <a:spLocks noGrp="1"/>
          </p:cNvSpPr>
          <p:nvPr>
            <p:ph type="subTitle" idx="8"/>
          </p:nvPr>
        </p:nvSpPr>
        <p:spPr>
          <a:xfrm>
            <a:off x="6930425" y="3862284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1" name="Google Shape;731;p61"/>
          <p:cNvSpPr txBox="1">
            <a:spLocks noGrp="1"/>
          </p:cNvSpPr>
          <p:nvPr>
            <p:ph type="subTitle" idx="9"/>
          </p:nvPr>
        </p:nvSpPr>
        <p:spPr>
          <a:xfrm>
            <a:off x="3932600" y="3870834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2" name="Google Shape;732;p61"/>
          <p:cNvSpPr txBox="1">
            <a:spLocks noGrp="1"/>
          </p:cNvSpPr>
          <p:nvPr>
            <p:ph type="subTitle" idx="13"/>
          </p:nvPr>
        </p:nvSpPr>
        <p:spPr>
          <a:xfrm>
            <a:off x="992475" y="3862271"/>
            <a:ext cx="17367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3" name="Google Shape;733;p61"/>
          <p:cNvSpPr txBox="1">
            <a:spLocks noGrp="1"/>
          </p:cNvSpPr>
          <p:nvPr>
            <p:ph type="subTitle" idx="14"/>
          </p:nvPr>
        </p:nvSpPr>
        <p:spPr>
          <a:xfrm>
            <a:off x="1188675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4" name="Google Shape;734;p61"/>
          <p:cNvSpPr txBox="1">
            <a:spLocks noGrp="1"/>
          </p:cNvSpPr>
          <p:nvPr>
            <p:ph type="subTitle" idx="15"/>
          </p:nvPr>
        </p:nvSpPr>
        <p:spPr>
          <a:xfrm>
            <a:off x="4106150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5" name="Google Shape;735;p61"/>
          <p:cNvSpPr txBox="1">
            <a:spLocks noGrp="1"/>
          </p:cNvSpPr>
          <p:nvPr>
            <p:ph type="subTitle" idx="16"/>
          </p:nvPr>
        </p:nvSpPr>
        <p:spPr>
          <a:xfrm>
            <a:off x="7089425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6" name="Google Shape;736;p61"/>
          <p:cNvSpPr txBox="1">
            <a:spLocks noGrp="1"/>
          </p:cNvSpPr>
          <p:nvPr>
            <p:ph type="subTitle" idx="17"/>
          </p:nvPr>
        </p:nvSpPr>
        <p:spPr>
          <a:xfrm>
            <a:off x="5584325" y="28336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8"/>
          </p:nvPr>
        </p:nvSpPr>
        <p:spPr>
          <a:xfrm>
            <a:off x="2598875" y="28336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8" name="Google Shape;738;p61"/>
          <p:cNvSpPr txBox="1">
            <a:spLocks noGrp="1"/>
          </p:cNvSpPr>
          <p:nvPr>
            <p:ph type="subTitle" idx="19"/>
          </p:nvPr>
        </p:nvSpPr>
        <p:spPr>
          <a:xfrm>
            <a:off x="220000" y="2457955"/>
            <a:ext cx="903000" cy="45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4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411510"/>
            <a:ext cx="7974516" cy="576064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34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2">
  <p:cSld name="Timeline - 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1" name="Google Shape;741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2"/>
          <p:cNvSpPr/>
          <p:nvPr/>
        </p:nvSpPr>
        <p:spPr>
          <a:xfrm>
            <a:off x="1478638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3" name="Google Shape;743;p62"/>
          <p:cNvSpPr/>
          <p:nvPr/>
        </p:nvSpPr>
        <p:spPr>
          <a:xfrm>
            <a:off x="4332902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4" name="Google Shape;744;p62"/>
          <p:cNvSpPr/>
          <p:nvPr/>
        </p:nvSpPr>
        <p:spPr>
          <a:xfrm>
            <a:off x="7187216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5" name="Google Shape;745;p62"/>
          <p:cNvSpPr/>
          <p:nvPr/>
        </p:nvSpPr>
        <p:spPr>
          <a:xfrm>
            <a:off x="1478638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4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6" name="Google Shape;746;p62"/>
          <p:cNvSpPr/>
          <p:nvPr/>
        </p:nvSpPr>
        <p:spPr>
          <a:xfrm>
            <a:off x="4332902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5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7" name="Google Shape;747;p62"/>
          <p:cNvSpPr/>
          <p:nvPr/>
        </p:nvSpPr>
        <p:spPr>
          <a:xfrm>
            <a:off x="7187216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6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8" name="Google Shape;748;p62"/>
          <p:cNvSpPr/>
          <p:nvPr/>
        </p:nvSpPr>
        <p:spPr>
          <a:xfrm>
            <a:off x="1478638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7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9" name="Google Shape;749;p62"/>
          <p:cNvSpPr/>
          <p:nvPr/>
        </p:nvSpPr>
        <p:spPr>
          <a:xfrm>
            <a:off x="4332902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8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50" name="Google Shape;750;p62"/>
          <p:cNvSpPr/>
          <p:nvPr/>
        </p:nvSpPr>
        <p:spPr>
          <a:xfrm>
            <a:off x="7187216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9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51" name="Google Shape;751;p62"/>
          <p:cNvSpPr txBox="1">
            <a:spLocks noGrp="1"/>
          </p:cNvSpPr>
          <p:nvPr>
            <p:ph type="subTitle" idx="1"/>
          </p:nvPr>
        </p:nvSpPr>
        <p:spPr>
          <a:xfrm>
            <a:off x="510100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subTitle" idx="2"/>
          </p:nvPr>
        </p:nvSpPr>
        <p:spPr>
          <a:xfrm>
            <a:off x="510100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ubTitle" idx="3"/>
          </p:nvPr>
        </p:nvSpPr>
        <p:spPr>
          <a:xfrm>
            <a:off x="507075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4" name="Google Shape;754;p62"/>
          <p:cNvSpPr txBox="1">
            <a:spLocks noGrp="1"/>
          </p:cNvSpPr>
          <p:nvPr>
            <p:ph type="subTitle" idx="4"/>
          </p:nvPr>
        </p:nvSpPr>
        <p:spPr>
          <a:xfrm>
            <a:off x="3364357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5" name="Google Shape;755;p62"/>
          <p:cNvSpPr txBox="1">
            <a:spLocks noGrp="1"/>
          </p:cNvSpPr>
          <p:nvPr>
            <p:ph type="subTitle" idx="5"/>
          </p:nvPr>
        </p:nvSpPr>
        <p:spPr>
          <a:xfrm>
            <a:off x="3364357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6" name="Google Shape;756;p62"/>
          <p:cNvSpPr txBox="1">
            <a:spLocks noGrp="1"/>
          </p:cNvSpPr>
          <p:nvPr>
            <p:ph type="subTitle" idx="6"/>
          </p:nvPr>
        </p:nvSpPr>
        <p:spPr>
          <a:xfrm>
            <a:off x="3361332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7" name="Google Shape;757;p62"/>
          <p:cNvSpPr txBox="1">
            <a:spLocks noGrp="1"/>
          </p:cNvSpPr>
          <p:nvPr>
            <p:ph type="subTitle" idx="7"/>
          </p:nvPr>
        </p:nvSpPr>
        <p:spPr>
          <a:xfrm>
            <a:off x="6218627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8" name="Google Shape;758;p62"/>
          <p:cNvSpPr txBox="1">
            <a:spLocks noGrp="1"/>
          </p:cNvSpPr>
          <p:nvPr>
            <p:ph type="subTitle" idx="8"/>
          </p:nvPr>
        </p:nvSpPr>
        <p:spPr>
          <a:xfrm>
            <a:off x="6218627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9" name="Google Shape;759;p62"/>
          <p:cNvSpPr txBox="1">
            <a:spLocks noGrp="1"/>
          </p:cNvSpPr>
          <p:nvPr>
            <p:ph type="subTitle" idx="9"/>
          </p:nvPr>
        </p:nvSpPr>
        <p:spPr>
          <a:xfrm>
            <a:off x="6215602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109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3">
  <p:cSld name="Timeline - 3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62" name="Google Shape;762;p63"/>
          <p:cNvCxnSpPr/>
          <p:nvPr/>
        </p:nvCxnSpPr>
        <p:spPr>
          <a:xfrm>
            <a:off x="2191625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63"/>
          <p:cNvCxnSpPr/>
          <p:nvPr/>
        </p:nvCxnSpPr>
        <p:spPr>
          <a:xfrm>
            <a:off x="4572000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63"/>
          <p:cNvCxnSpPr/>
          <p:nvPr/>
        </p:nvCxnSpPr>
        <p:spPr>
          <a:xfrm>
            <a:off x="6954625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63"/>
          <p:cNvCxnSpPr/>
          <p:nvPr/>
        </p:nvCxnSpPr>
        <p:spPr>
          <a:xfrm>
            <a:off x="69546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63"/>
          <p:cNvCxnSpPr/>
          <p:nvPr/>
        </p:nvCxnSpPr>
        <p:spPr>
          <a:xfrm>
            <a:off x="8112541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63"/>
          <p:cNvCxnSpPr/>
          <p:nvPr/>
        </p:nvCxnSpPr>
        <p:spPr>
          <a:xfrm>
            <a:off x="45731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63"/>
          <p:cNvCxnSpPr/>
          <p:nvPr/>
        </p:nvCxnSpPr>
        <p:spPr>
          <a:xfrm>
            <a:off x="5761050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63"/>
          <p:cNvCxnSpPr/>
          <p:nvPr/>
        </p:nvCxnSpPr>
        <p:spPr>
          <a:xfrm>
            <a:off x="3385200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63"/>
          <p:cNvCxnSpPr/>
          <p:nvPr/>
        </p:nvCxnSpPr>
        <p:spPr>
          <a:xfrm>
            <a:off x="1033709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63"/>
          <p:cNvCxnSpPr/>
          <p:nvPr/>
        </p:nvCxnSpPr>
        <p:spPr>
          <a:xfrm>
            <a:off x="21916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63"/>
          <p:cNvCxnSpPr/>
          <p:nvPr/>
        </p:nvCxnSpPr>
        <p:spPr>
          <a:xfrm>
            <a:off x="9" y="1600200"/>
            <a:ext cx="9158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3" name="Google Shape;773;p63"/>
          <p:cNvSpPr/>
          <p:nvPr/>
        </p:nvSpPr>
        <p:spPr>
          <a:xfrm>
            <a:off x="965468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63"/>
          <p:cNvSpPr/>
          <p:nvPr/>
        </p:nvSpPr>
        <p:spPr>
          <a:xfrm>
            <a:off x="212563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3"/>
          <p:cNvSpPr/>
          <p:nvPr/>
        </p:nvSpPr>
        <p:spPr>
          <a:xfrm>
            <a:off x="331581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3"/>
          <p:cNvSpPr/>
          <p:nvPr/>
        </p:nvSpPr>
        <p:spPr>
          <a:xfrm>
            <a:off x="450599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3"/>
          <p:cNvSpPr/>
          <p:nvPr/>
        </p:nvSpPr>
        <p:spPr>
          <a:xfrm>
            <a:off x="569617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688635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3"/>
          <p:cNvSpPr/>
          <p:nvPr/>
        </p:nvSpPr>
        <p:spPr>
          <a:xfrm>
            <a:off x="8046531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3"/>
          <p:cNvSpPr txBox="1">
            <a:spLocks noGrp="1"/>
          </p:cNvSpPr>
          <p:nvPr>
            <p:ph type="subTitle" idx="1"/>
          </p:nvPr>
        </p:nvSpPr>
        <p:spPr>
          <a:xfrm>
            <a:off x="4943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2"/>
          </p:nvPr>
        </p:nvSpPr>
        <p:spPr>
          <a:xfrm>
            <a:off x="16522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63"/>
          <p:cNvSpPr txBox="1">
            <a:spLocks noGrp="1"/>
          </p:cNvSpPr>
          <p:nvPr>
            <p:ph type="subTitle" idx="3"/>
          </p:nvPr>
        </p:nvSpPr>
        <p:spPr>
          <a:xfrm>
            <a:off x="2845800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"/>
          </p:nvPr>
        </p:nvSpPr>
        <p:spPr>
          <a:xfrm>
            <a:off x="403937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63"/>
          <p:cNvSpPr txBox="1">
            <a:spLocks noGrp="1"/>
          </p:cNvSpPr>
          <p:nvPr>
            <p:ph type="subTitle" idx="5"/>
          </p:nvPr>
        </p:nvSpPr>
        <p:spPr>
          <a:xfrm>
            <a:off x="5232950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6"/>
          </p:nvPr>
        </p:nvSpPr>
        <p:spPr>
          <a:xfrm>
            <a:off x="64265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63"/>
          <p:cNvSpPr txBox="1">
            <a:spLocks noGrp="1"/>
          </p:cNvSpPr>
          <p:nvPr>
            <p:ph type="subTitle" idx="7"/>
          </p:nvPr>
        </p:nvSpPr>
        <p:spPr>
          <a:xfrm>
            <a:off x="75844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8"/>
          </p:nvPr>
        </p:nvSpPr>
        <p:spPr>
          <a:xfrm>
            <a:off x="63075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63"/>
          <p:cNvSpPr txBox="1">
            <a:spLocks noGrp="1"/>
          </p:cNvSpPr>
          <p:nvPr>
            <p:ph type="body" idx="9"/>
          </p:nvPr>
        </p:nvSpPr>
        <p:spPr>
          <a:xfrm>
            <a:off x="192075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13"/>
          </p:nvPr>
        </p:nvSpPr>
        <p:spPr>
          <a:xfrm>
            <a:off x="2414550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4"/>
          </p:nvPr>
        </p:nvSpPr>
        <p:spPr>
          <a:xfrm>
            <a:off x="2543550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1" name="Google Shape;791;p63"/>
          <p:cNvSpPr txBox="1">
            <a:spLocks noGrp="1"/>
          </p:cNvSpPr>
          <p:nvPr>
            <p:ph type="subTitle" idx="15"/>
          </p:nvPr>
        </p:nvSpPr>
        <p:spPr>
          <a:xfrm>
            <a:off x="4792663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63"/>
          <p:cNvSpPr txBox="1">
            <a:spLocks noGrp="1"/>
          </p:cNvSpPr>
          <p:nvPr>
            <p:ph type="body" idx="16"/>
          </p:nvPr>
        </p:nvSpPr>
        <p:spPr>
          <a:xfrm>
            <a:off x="4921663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7"/>
          </p:nvPr>
        </p:nvSpPr>
        <p:spPr>
          <a:xfrm>
            <a:off x="7134580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63"/>
          <p:cNvSpPr txBox="1">
            <a:spLocks noGrp="1"/>
          </p:cNvSpPr>
          <p:nvPr>
            <p:ph type="body" idx="18"/>
          </p:nvPr>
        </p:nvSpPr>
        <p:spPr>
          <a:xfrm>
            <a:off x="7263580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5" name="Google Shape;795;p63"/>
          <p:cNvSpPr txBox="1">
            <a:spLocks noGrp="1"/>
          </p:cNvSpPr>
          <p:nvPr>
            <p:ph type="subTitle" idx="19"/>
          </p:nvPr>
        </p:nvSpPr>
        <p:spPr>
          <a:xfrm>
            <a:off x="122100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63"/>
          <p:cNvSpPr txBox="1">
            <a:spLocks noGrp="1"/>
          </p:cNvSpPr>
          <p:nvPr>
            <p:ph type="body" idx="20"/>
          </p:nvPr>
        </p:nvSpPr>
        <p:spPr>
          <a:xfrm>
            <a:off x="135000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21"/>
          </p:nvPr>
        </p:nvSpPr>
        <p:spPr>
          <a:xfrm>
            <a:off x="360135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body" idx="22"/>
          </p:nvPr>
        </p:nvSpPr>
        <p:spPr>
          <a:xfrm>
            <a:off x="373035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23"/>
          </p:nvPr>
        </p:nvSpPr>
        <p:spPr>
          <a:xfrm>
            <a:off x="598170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24"/>
          </p:nvPr>
        </p:nvSpPr>
        <p:spPr>
          <a:xfrm>
            <a:off x="611070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2767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- create your own">
  <p:cSld name="Chart - create your own">
    <p:bg>
      <p:bgPr>
        <a:solidFill>
          <a:schemeClr val="dk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4"/>
          <p:cNvSpPr/>
          <p:nvPr/>
        </p:nvSpPr>
        <p:spPr>
          <a:xfrm rot="-5400000">
            <a:off x="5458550" y="1202200"/>
            <a:ext cx="4038600" cy="3332700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04" name="Google Shape;804;p64"/>
          <p:cNvCxnSpPr/>
          <p:nvPr/>
        </p:nvCxnSpPr>
        <p:spPr>
          <a:xfrm>
            <a:off x="1133875" y="2825318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64"/>
          <p:cNvCxnSpPr/>
          <p:nvPr/>
        </p:nvCxnSpPr>
        <p:spPr>
          <a:xfrm>
            <a:off x="1133875" y="3571968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64"/>
          <p:cNvCxnSpPr/>
          <p:nvPr/>
        </p:nvCxnSpPr>
        <p:spPr>
          <a:xfrm>
            <a:off x="1133875" y="2078667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64"/>
          <p:cNvCxnSpPr/>
          <p:nvPr/>
        </p:nvCxnSpPr>
        <p:spPr>
          <a:xfrm>
            <a:off x="1133875" y="4312725"/>
            <a:ext cx="427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64"/>
          <p:cNvCxnSpPr/>
          <p:nvPr/>
        </p:nvCxnSpPr>
        <p:spPr>
          <a:xfrm>
            <a:off x="1133875" y="1332025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" name="Google Shape;809;p64"/>
          <p:cNvSpPr txBox="1">
            <a:spLocks noGrp="1"/>
          </p:cNvSpPr>
          <p:nvPr>
            <p:ph type="subTitle" idx="1"/>
          </p:nvPr>
        </p:nvSpPr>
        <p:spPr>
          <a:xfrm>
            <a:off x="41200" y="1256425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0" name="Google Shape;810;p64"/>
          <p:cNvSpPr txBox="1">
            <a:spLocks noGrp="1"/>
          </p:cNvSpPr>
          <p:nvPr>
            <p:ph type="subTitle" idx="2"/>
          </p:nvPr>
        </p:nvSpPr>
        <p:spPr>
          <a:xfrm>
            <a:off x="41225" y="200180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1" name="Google Shape;811;p64"/>
          <p:cNvSpPr txBox="1">
            <a:spLocks noGrp="1"/>
          </p:cNvSpPr>
          <p:nvPr>
            <p:ph type="subTitle" idx="3"/>
          </p:nvPr>
        </p:nvSpPr>
        <p:spPr>
          <a:xfrm>
            <a:off x="41225" y="274720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2" name="Google Shape;812;p64"/>
          <p:cNvSpPr txBox="1">
            <a:spLocks noGrp="1"/>
          </p:cNvSpPr>
          <p:nvPr>
            <p:ph type="subTitle" idx="4"/>
          </p:nvPr>
        </p:nvSpPr>
        <p:spPr>
          <a:xfrm>
            <a:off x="41225" y="3492575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3" name="Google Shape;813;p64"/>
          <p:cNvSpPr txBox="1">
            <a:spLocks noGrp="1"/>
          </p:cNvSpPr>
          <p:nvPr>
            <p:ph type="subTitle" idx="5"/>
          </p:nvPr>
        </p:nvSpPr>
        <p:spPr>
          <a:xfrm>
            <a:off x="6054925" y="1028700"/>
            <a:ext cx="28605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64"/>
          <p:cNvSpPr txBox="1">
            <a:spLocks noGrp="1"/>
          </p:cNvSpPr>
          <p:nvPr>
            <p:ph type="body" idx="6"/>
          </p:nvPr>
        </p:nvSpPr>
        <p:spPr>
          <a:xfrm>
            <a:off x="6054925" y="1691278"/>
            <a:ext cx="2860500" cy="3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15" name="Google Shape;81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4"/>
          <p:cNvSpPr txBox="1">
            <a:spLocks noGrp="1"/>
          </p:cNvSpPr>
          <p:nvPr>
            <p:ph type="subTitle" idx="7"/>
          </p:nvPr>
        </p:nvSpPr>
        <p:spPr>
          <a:xfrm>
            <a:off x="41225" y="423795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2691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- create your own 2">
  <p:cSld name="Chart - create your own 2">
    <p:bg>
      <p:bgPr>
        <a:solidFill>
          <a:schemeClr val="dk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199437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65"/>
          <p:cNvCxnSpPr/>
          <p:nvPr/>
        </p:nvCxnSpPr>
        <p:spPr>
          <a:xfrm rot="10800000">
            <a:off x="284879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5"/>
          <p:cNvCxnSpPr/>
          <p:nvPr/>
        </p:nvCxnSpPr>
        <p:spPr>
          <a:xfrm rot="10800000">
            <a:off x="370321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5"/>
          <p:cNvCxnSpPr/>
          <p:nvPr/>
        </p:nvCxnSpPr>
        <p:spPr>
          <a:xfrm rot="10800000">
            <a:off x="455763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5"/>
          <p:cNvCxnSpPr/>
          <p:nvPr/>
        </p:nvCxnSpPr>
        <p:spPr>
          <a:xfrm rot="10800000">
            <a:off x="1139952" y="1083552"/>
            <a:ext cx="0" cy="321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5"/>
          <p:cNvCxnSpPr/>
          <p:nvPr/>
        </p:nvCxnSpPr>
        <p:spPr>
          <a:xfrm rot="10800000">
            <a:off x="5406001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65"/>
          <p:cNvSpPr txBox="1">
            <a:spLocks noGrp="1"/>
          </p:cNvSpPr>
          <p:nvPr>
            <p:ph type="subTitle" idx="1"/>
          </p:nvPr>
        </p:nvSpPr>
        <p:spPr>
          <a:xfrm>
            <a:off x="3376050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6" name="Google Shape;826;p65"/>
          <p:cNvSpPr txBox="1">
            <a:spLocks noGrp="1"/>
          </p:cNvSpPr>
          <p:nvPr>
            <p:ph type="subTitle" idx="2"/>
          </p:nvPr>
        </p:nvSpPr>
        <p:spPr>
          <a:xfrm>
            <a:off x="252161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7" name="Google Shape;827;p65"/>
          <p:cNvSpPr txBox="1">
            <a:spLocks noGrp="1"/>
          </p:cNvSpPr>
          <p:nvPr>
            <p:ph type="subTitle" idx="3"/>
          </p:nvPr>
        </p:nvSpPr>
        <p:spPr>
          <a:xfrm>
            <a:off x="1667193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8" name="Google Shape;828;p65"/>
          <p:cNvSpPr txBox="1">
            <a:spLocks noGrp="1"/>
          </p:cNvSpPr>
          <p:nvPr>
            <p:ph type="subTitle" idx="4"/>
          </p:nvPr>
        </p:nvSpPr>
        <p:spPr>
          <a:xfrm>
            <a:off x="423046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9" name="Google Shape;829;p65"/>
          <p:cNvSpPr txBox="1">
            <a:spLocks noGrp="1"/>
          </p:cNvSpPr>
          <p:nvPr>
            <p:ph type="subTitle" idx="5"/>
          </p:nvPr>
        </p:nvSpPr>
        <p:spPr>
          <a:xfrm>
            <a:off x="5078843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30" name="Google Shape;830;p65"/>
          <p:cNvSpPr txBox="1">
            <a:spLocks noGrp="1"/>
          </p:cNvSpPr>
          <p:nvPr>
            <p:ph type="subTitle" idx="6"/>
          </p:nvPr>
        </p:nvSpPr>
        <p:spPr>
          <a:xfrm>
            <a:off x="81276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31" name="Google Shape;831;p65"/>
          <p:cNvSpPr/>
          <p:nvPr/>
        </p:nvSpPr>
        <p:spPr>
          <a:xfrm rot="-5400000">
            <a:off x="5458550" y="1202200"/>
            <a:ext cx="4038600" cy="3332700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5"/>
          <p:cNvSpPr txBox="1">
            <a:spLocks noGrp="1"/>
          </p:cNvSpPr>
          <p:nvPr>
            <p:ph type="subTitle" idx="7"/>
          </p:nvPr>
        </p:nvSpPr>
        <p:spPr>
          <a:xfrm>
            <a:off x="6054925" y="1028700"/>
            <a:ext cx="28605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65"/>
          <p:cNvSpPr txBox="1">
            <a:spLocks noGrp="1"/>
          </p:cNvSpPr>
          <p:nvPr>
            <p:ph type="body" idx="8"/>
          </p:nvPr>
        </p:nvSpPr>
        <p:spPr>
          <a:xfrm>
            <a:off x="6054925" y="1691278"/>
            <a:ext cx="2860500" cy="3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34" name="Google Shape;834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699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 13">
  <p:cSld name="Title &amp; body - Simple 13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6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38" name="Google Shape;83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2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ne Point">
  <p:cSld name="1_One Point">
    <p:bg>
      <p:bgPr>
        <a:solidFill>
          <a:schemeClr val="dk1"/>
        </a:soli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7"/>
          <p:cNvSpPr txBox="1">
            <a:spLocks noGrp="1"/>
          </p:cNvSpPr>
          <p:nvPr>
            <p:ph type="ctrTitle"/>
          </p:nvPr>
        </p:nvSpPr>
        <p:spPr>
          <a:xfrm>
            <a:off x="349136" y="411510"/>
            <a:ext cx="7974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048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Black 7">
  <p:cSld name="Title only - Black 7">
    <p:bg>
      <p:bgPr>
        <a:solidFill>
          <a:schemeClr val="dk1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3" name="Google Shape;843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399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Black 1">
  <p:cSld name="Title &amp; body - Black 1">
    <p:bg>
      <p:bgPr>
        <a:solidFill>
          <a:schemeClr val="dk1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6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47" name="Google Shape;847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5656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chemeClr val="dk1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0"/>
          <p:cNvSpPr/>
          <p:nvPr/>
        </p:nvSpPr>
        <p:spPr>
          <a:xfrm>
            <a:off x="457200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70"/>
          <p:cNvSpPr/>
          <p:nvPr/>
        </p:nvSpPr>
        <p:spPr>
          <a:xfrm>
            <a:off x="3348709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1" name="Google Shape;851;p70"/>
          <p:cNvSpPr/>
          <p:nvPr/>
        </p:nvSpPr>
        <p:spPr>
          <a:xfrm>
            <a:off x="6240191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2" name="Google Shape;852;p70"/>
          <p:cNvSpPr/>
          <p:nvPr/>
        </p:nvSpPr>
        <p:spPr>
          <a:xfrm>
            <a:off x="457200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3" name="Google Shape;853;p70"/>
          <p:cNvSpPr/>
          <p:nvPr/>
        </p:nvSpPr>
        <p:spPr>
          <a:xfrm>
            <a:off x="3348700" y="1506324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4" name="Google Shape;854;p70"/>
          <p:cNvSpPr/>
          <p:nvPr/>
        </p:nvSpPr>
        <p:spPr>
          <a:xfrm>
            <a:off x="6240176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5" name="Google Shape;855;p7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56" name="Google Shape;856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0"/>
          <p:cNvSpPr txBox="1">
            <a:spLocks noGrp="1"/>
          </p:cNvSpPr>
          <p:nvPr>
            <p:ph type="subTitle" idx="1"/>
          </p:nvPr>
        </p:nvSpPr>
        <p:spPr>
          <a:xfrm>
            <a:off x="444675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58" name="Google Shape;858;p70"/>
          <p:cNvSpPr txBox="1">
            <a:spLocks noGrp="1"/>
          </p:cNvSpPr>
          <p:nvPr>
            <p:ph type="subTitle" idx="2"/>
          </p:nvPr>
        </p:nvSpPr>
        <p:spPr>
          <a:xfrm>
            <a:off x="6177175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59" name="Google Shape;859;p70"/>
          <p:cNvSpPr txBox="1">
            <a:spLocks noGrp="1"/>
          </p:cNvSpPr>
          <p:nvPr>
            <p:ph type="subTitle" idx="3"/>
          </p:nvPr>
        </p:nvSpPr>
        <p:spPr>
          <a:xfrm>
            <a:off x="3304713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60" name="Google Shape;860;p70"/>
          <p:cNvSpPr txBox="1">
            <a:spLocks noGrp="1"/>
          </p:cNvSpPr>
          <p:nvPr>
            <p:ph type="body" idx="4"/>
          </p:nvPr>
        </p:nvSpPr>
        <p:spPr>
          <a:xfrm>
            <a:off x="57810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1" name="Google Shape;861;p70"/>
          <p:cNvSpPr txBox="1">
            <a:spLocks noGrp="1"/>
          </p:cNvSpPr>
          <p:nvPr>
            <p:ph type="body" idx="5"/>
          </p:nvPr>
        </p:nvSpPr>
        <p:spPr>
          <a:xfrm>
            <a:off x="343060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2" name="Google Shape;862;p70"/>
          <p:cNvSpPr txBox="1">
            <a:spLocks noGrp="1"/>
          </p:cNvSpPr>
          <p:nvPr>
            <p:ph type="body" idx="6"/>
          </p:nvPr>
        </p:nvSpPr>
        <p:spPr>
          <a:xfrm>
            <a:off x="629685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1744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 1">
  <p:cSld name="Title &amp; body - Simple 1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7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6" name="Google Shape;866;p71"/>
          <p:cNvSpPr txBox="1">
            <a:spLocks noGrp="1"/>
          </p:cNvSpPr>
          <p:nvPr>
            <p:ph type="sldNum" idx="12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7" name="Google Shape;86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71"/>
          <p:cNvSpPr txBox="1">
            <a:spLocks noGrp="1"/>
          </p:cNvSpPr>
          <p:nvPr>
            <p:ph type="subTitle" idx="2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8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387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"/>
            <a:ext cx="9144000" cy="1849489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14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  <p:sldLayoutId id="2147483731" r:id="rId57"/>
    <p:sldLayoutId id="2147483732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EA4335"/>
          </p15:clr>
        </p15:guide>
        <p15:guide id="2" orient="horz" pos="360">
          <p15:clr>
            <a:srgbClr val="EA4335"/>
          </p15:clr>
        </p15:guide>
        <p15:guide id="3" orient="horz" pos="648">
          <p15:clr>
            <a:srgbClr val="EA4335"/>
          </p15:clr>
        </p15:guide>
        <p15:guide id="4" pos="288">
          <p15:clr>
            <a:srgbClr val="EA4335"/>
          </p15:clr>
        </p15:guide>
        <p15:guide id="5" pos="5472">
          <p15:clr>
            <a:srgbClr val="EA4335"/>
          </p15:clr>
        </p15:guide>
        <p15:guide id="6" pos="5616">
          <p15:clr>
            <a:srgbClr val="EA4335"/>
          </p15:clr>
        </p15:guide>
        <p15:guide id="7" orient="horz" pos="3163">
          <p15:clr>
            <a:srgbClr val="EA4335"/>
          </p15:clr>
        </p15:guide>
        <p15:guide id="8" orient="horz" pos="3027">
          <p15:clr>
            <a:srgbClr val="EA4335"/>
          </p15:clr>
        </p15:guide>
        <p15:guide id="9" orient="horz" pos="726">
          <p15:clr>
            <a:srgbClr val="EA4335"/>
          </p15:clr>
        </p15:guide>
        <p15:guide id="10" orient="horz" pos="1092">
          <p15:clr>
            <a:srgbClr val="EA4335"/>
          </p15:clr>
        </p15:guide>
        <p15:guide id="11" orient="horz" pos="10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8: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9411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79"/>
          <p:cNvGrpSpPr/>
          <p:nvPr/>
        </p:nvGrpSpPr>
        <p:grpSpPr>
          <a:xfrm>
            <a:off x="1886244" y="1842988"/>
            <a:ext cx="1906800" cy="1854900"/>
            <a:chOff x="1292050" y="1838175"/>
            <a:chExt cx="1906800" cy="1854900"/>
          </a:xfrm>
        </p:grpSpPr>
        <p:cxnSp>
          <p:nvCxnSpPr>
            <p:cNvPr id="1065" name="Google Shape;1065;p79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79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79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8" name="Google Shape;1068;p79"/>
          <p:cNvGrpSpPr/>
          <p:nvPr/>
        </p:nvGrpSpPr>
        <p:grpSpPr>
          <a:xfrm>
            <a:off x="5350955" y="1842988"/>
            <a:ext cx="1906800" cy="1854900"/>
            <a:chOff x="1292050" y="1838175"/>
            <a:chExt cx="1906800" cy="1854900"/>
          </a:xfrm>
        </p:grpSpPr>
        <p:cxnSp>
          <p:nvCxnSpPr>
            <p:cNvPr id="1069" name="Google Shape;1069;p79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79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79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79"/>
          <p:cNvSpPr/>
          <p:nvPr/>
        </p:nvSpPr>
        <p:spPr>
          <a:xfrm>
            <a:off x="1986744" y="3276413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3" name="Google Shape;1073;p79"/>
          <p:cNvSpPr/>
          <p:nvPr/>
        </p:nvSpPr>
        <p:spPr>
          <a:xfrm>
            <a:off x="1986744" y="2870988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4" name="Google Shape;1074;p79"/>
          <p:cNvSpPr/>
          <p:nvPr/>
        </p:nvSpPr>
        <p:spPr>
          <a:xfrm>
            <a:off x="1986744" y="2465563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5" name="Google Shape;1075;p79"/>
          <p:cNvSpPr txBox="1"/>
          <p:nvPr/>
        </p:nvSpPr>
        <p:spPr>
          <a:xfrm>
            <a:off x="2578944" y="14328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6" name="Google Shape;1076;p79"/>
          <p:cNvSpPr txBox="1"/>
          <p:nvPr/>
        </p:nvSpPr>
        <p:spPr>
          <a:xfrm>
            <a:off x="6043655" y="14328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7" name="Google Shape;1077;p79"/>
          <p:cNvSpPr/>
          <p:nvPr/>
        </p:nvSpPr>
        <p:spPr>
          <a:xfrm>
            <a:off x="5451455" y="3276413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(New)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8" name="Google Shape;1078;p79"/>
          <p:cNvSpPr/>
          <p:nvPr/>
        </p:nvSpPr>
        <p:spPr>
          <a:xfrm>
            <a:off x="5451455" y="2870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pSp>
        <p:nvGrpSpPr>
          <p:cNvPr id="1079" name="Google Shape;1079;p79"/>
          <p:cNvGrpSpPr/>
          <p:nvPr/>
        </p:nvGrpSpPr>
        <p:grpSpPr>
          <a:xfrm>
            <a:off x="2217355" y="224352"/>
            <a:ext cx="1362034" cy="764438"/>
            <a:chOff x="2537400" y="1320063"/>
            <a:chExt cx="1362034" cy="695450"/>
          </a:xfrm>
        </p:grpSpPr>
        <p:sp>
          <p:nvSpPr>
            <p:cNvPr id="1080" name="Google Shape;1080;p79"/>
            <p:cNvSpPr/>
            <p:nvPr/>
          </p:nvSpPr>
          <p:spPr>
            <a:xfrm>
              <a:off x="2537400" y="1457813"/>
              <a:ext cx="1212900" cy="557700"/>
            </a:xfrm>
            <a:prstGeom prst="wedgeRectCallout">
              <a:avLst>
                <a:gd name="adj1" fmla="val -1471"/>
                <a:gd name="adj2" fmla="val 99597"/>
              </a:avLst>
            </a:pr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  <a:ea typeface="IBM Plex Sans"/>
                  <a:cs typeface="IBM Plex Sans"/>
                  <a:sym typeface="IBM Plex Sans"/>
                </a:rPr>
                <a:t>1. </a:t>
              </a:r>
              <a:r>
                <a:rPr kumimoji="0" lang="e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"/>
                  <a:ea typeface="IBM Plex Mono"/>
                  <a:cs typeface="IBM Plex Mono"/>
                  <a:sym typeface="IBM Plex Mono"/>
                </a:rPr>
                <a:t>Suspend Processes / Shutdown Solution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081" name="Google Shape;1081;p79"/>
            <p:cNvGrpSpPr/>
            <p:nvPr/>
          </p:nvGrpSpPr>
          <p:grpSpPr>
            <a:xfrm>
              <a:off x="3653964" y="1320063"/>
              <a:ext cx="245470" cy="245520"/>
              <a:chOff x="3542750" y="1642901"/>
              <a:chExt cx="496200" cy="496200"/>
            </a:xfrm>
          </p:grpSpPr>
          <p:sp>
            <p:nvSpPr>
              <p:cNvPr id="1082" name="Google Shape;1082;p79"/>
              <p:cNvSpPr/>
              <p:nvPr/>
            </p:nvSpPr>
            <p:spPr>
              <a:xfrm>
                <a:off x="3542750" y="1642901"/>
                <a:ext cx="496200" cy="496200"/>
              </a:xfrm>
              <a:prstGeom prst="roundRect">
                <a:avLst>
                  <a:gd name="adj" fmla="val 11452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9"/>
              <p:cNvSpPr/>
              <p:nvPr/>
            </p:nvSpPr>
            <p:spPr>
              <a:xfrm>
                <a:off x="3666169" y="1747925"/>
                <a:ext cx="97500" cy="2862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9"/>
              <p:cNvSpPr/>
              <p:nvPr/>
            </p:nvSpPr>
            <p:spPr>
              <a:xfrm>
                <a:off x="3816876" y="1747925"/>
                <a:ext cx="97500" cy="2862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5" name="Google Shape;1085;p79"/>
          <p:cNvSpPr/>
          <p:nvPr/>
        </p:nvSpPr>
        <p:spPr>
          <a:xfrm>
            <a:off x="3965538" y="1046738"/>
            <a:ext cx="1212900" cy="557700"/>
          </a:xfrm>
          <a:prstGeom prst="wedgeRectCallout">
            <a:avLst>
              <a:gd name="adj1" fmla="val 772"/>
              <a:gd name="adj2" fmla="val 107704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. Migrate Runtime Instances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086" name="Google Shape;1086;p79"/>
          <p:cNvGrpSpPr/>
          <p:nvPr/>
        </p:nvGrpSpPr>
        <p:grpSpPr>
          <a:xfrm>
            <a:off x="3456600" y="2563504"/>
            <a:ext cx="122788" cy="141612"/>
            <a:chOff x="3666169" y="1747925"/>
            <a:chExt cx="248207" cy="286200"/>
          </a:xfrm>
        </p:grpSpPr>
        <p:sp>
          <p:nvSpPr>
            <p:cNvPr id="1087" name="Google Shape;1087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79"/>
          <p:cNvGrpSpPr/>
          <p:nvPr/>
        </p:nvGrpSpPr>
        <p:grpSpPr>
          <a:xfrm>
            <a:off x="3456600" y="2968929"/>
            <a:ext cx="122788" cy="141612"/>
            <a:chOff x="3666169" y="1747925"/>
            <a:chExt cx="248207" cy="286200"/>
          </a:xfrm>
        </p:grpSpPr>
        <p:sp>
          <p:nvSpPr>
            <p:cNvPr id="1090" name="Google Shape;1090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79"/>
          <p:cNvGrpSpPr/>
          <p:nvPr/>
        </p:nvGrpSpPr>
        <p:grpSpPr>
          <a:xfrm>
            <a:off x="3456600" y="3374354"/>
            <a:ext cx="122788" cy="141612"/>
            <a:chOff x="3666169" y="1747925"/>
            <a:chExt cx="248207" cy="286200"/>
          </a:xfrm>
        </p:grpSpPr>
        <p:sp>
          <p:nvSpPr>
            <p:cNvPr id="1093" name="Google Shape;1093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095" name="Google Shape;1095;p79"/>
          <p:cNvCxnSpPr/>
          <p:nvPr/>
        </p:nvCxnSpPr>
        <p:spPr>
          <a:xfrm>
            <a:off x="6304350" y="518238"/>
            <a:ext cx="0" cy="49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6" name="Google Shape;1096;p79"/>
          <p:cNvSpPr txBox="1"/>
          <p:nvPr/>
        </p:nvSpPr>
        <p:spPr>
          <a:xfrm>
            <a:off x="5601600" y="1027238"/>
            <a:ext cx="140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New Instances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97" name="Google Shape;1097;p79"/>
          <p:cNvSpPr/>
          <p:nvPr/>
        </p:nvSpPr>
        <p:spPr>
          <a:xfrm>
            <a:off x="5451455" y="2489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98" name="Google Shape;1098;p79"/>
          <p:cNvSpPr/>
          <p:nvPr/>
        </p:nvSpPr>
        <p:spPr>
          <a:xfrm>
            <a:off x="5451455" y="2108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99" name="Google Shape;1099;p79"/>
          <p:cNvCxnSpPr>
            <a:stCxn id="1074" idx="3"/>
            <a:endCxn id="1100" idx="2"/>
          </p:cNvCxnSpPr>
          <p:nvPr/>
        </p:nvCxnSpPr>
        <p:spPr>
          <a:xfrm rot="10800000" flipH="1">
            <a:off x="3692544" y="2263813"/>
            <a:ext cx="1590900" cy="3705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79"/>
          <p:cNvCxnSpPr>
            <a:stCxn id="1073" idx="3"/>
            <a:endCxn id="1102" idx="2"/>
          </p:cNvCxnSpPr>
          <p:nvPr/>
        </p:nvCxnSpPr>
        <p:spPr>
          <a:xfrm rot="10800000" flipH="1">
            <a:off x="3692544" y="2637138"/>
            <a:ext cx="1590900" cy="402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03" name="Google Shape;1103;p79"/>
          <p:cNvCxnSpPr>
            <a:stCxn id="1072" idx="3"/>
            <a:endCxn id="1104" idx="2"/>
          </p:cNvCxnSpPr>
          <p:nvPr/>
        </p:nvCxnSpPr>
        <p:spPr>
          <a:xfrm rot="10800000" flipH="1">
            <a:off x="3692544" y="3018263"/>
            <a:ext cx="1590900" cy="4269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105" name="Google Shape;1105;p79"/>
          <p:cNvSpPr/>
          <p:nvPr/>
        </p:nvSpPr>
        <p:spPr>
          <a:xfrm>
            <a:off x="2979200" y="4185213"/>
            <a:ext cx="1487700" cy="639300"/>
          </a:xfrm>
          <a:prstGeom prst="wedgeRectCallout">
            <a:avLst>
              <a:gd name="adj1" fmla="val -31268"/>
              <a:gd name="adj2" fmla="val -94738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. Delete Instances in C7 / Decommission Solution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00" name="Google Shape;1100;p79"/>
          <p:cNvSpPr/>
          <p:nvPr/>
        </p:nvSpPr>
        <p:spPr>
          <a:xfrm>
            <a:off x="5283310" y="2244595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2" name="Google Shape;1102;p79"/>
          <p:cNvSpPr/>
          <p:nvPr/>
        </p:nvSpPr>
        <p:spPr>
          <a:xfrm>
            <a:off x="5283310" y="2617852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4" name="Google Shape;1104;p79"/>
          <p:cNvSpPr/>
          <p:nvPr/>
        </p:nvSpPr>
        <p:spPr>
          <a:xfrm>
            <a:off x="5283310" y="2998852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80"/>
          <p:cNvGrpSpPr/>
          <p:nvPr/>
        </p:nvGrpSpPr>
        <p:grpSpPr>
          <a:xfrm>
            <a:off x="1886244" y="2548325"/>
            <a:ext cx="1906800" cy="1854900"/>
            <a:chOff x="1292050" y="1838175"/>
            <a:chExt cx="1906800" cy="1854900"/>
          </a:xfrm>
        </p:grpSpPr>
        <p:cxnSp>
          <p:nvCxnSpPr>
            <p:cNvPr id="1111" name="Google Shape;1111;p80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80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80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4" name="Google Shape;1114;p80"/>
          <p:cNvGrpSpPr/>
          <p:nvPr/>
        </p:nvGrpSpPr>
        <p:grpSpPr>
          <a:xfrm>
            <a:off x="5350955" y="2548325"/>
            <a:ext cx="1906800" cy="1854900"/>
            <a:chOff x="1292050" y="1838175"/>
            <a:chExt cx="1906800" cy="1854900"/>
          </a:xfrm>
        </p:grpSpPr>
        <p:cxnSp>
          <p:nvCxnSpPr>
            <p:cNvPr id="1115" name="Google Shape;1115;p80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80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80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8" name="Google Shape;1118;p80"/>
          <p:cNvSpPr/>
          <p:nvPr/>
        </p:nvSpPr>
        <p:spPr>
          <a:xfrm>
            <a:off x="1986744" y="3981750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19" name="Google Shape;1119;p80"/>
          <p:cNvSpPr/>
          <p:nvPr/>
        </p:nvSpPr>
        <p:spPr>
          <a:xfrm>
            <a:off x="1986744" y="3576325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0" name="Google Shape;1120;p80"/>
          <p:cNvSpPr/>
          <p:nvPr/>
        </p:nvSpPr>
        <p:spPr>
          <a:xfrm>
            <a:off x="1986744" y="3170900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1" name="Google Shape;1121;p80"/>
          <p:cNvSpPr txBox="1"/>
          <p:nvPr/>
        </p:nvSpPr>
        <p:spPr>
          <a:xfrm>
            <a:off x="2578944" y="23767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2" name="Google Shape;1122;p80"/>
          <p:cNvSpPr txBox="1"/>
          <p:nvPr/>
        </p:nvSpPr>
        <p:spPr>
          <a:xfrm>
            <a:off x="6043655" y="23767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3" name="Google Shape;1123;p80"/>
          <p:cNvSpPr/>
          <p:nvPr/>
        </p:nvSpPr>
        <p:spPr>
          <a:xfrm>
            <a:off x="2470350" y="941400"/>
            <a:ext cx="4203300" cy="3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Load Balancer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24" name="Google Shape;1124;p80"/>
          <p:cNvCxnSpPr>
            <a:endCxn id="1125" idx="0"/>
          </p:cNvCxnSpPr>
          <p:nvPr/>
        </p:nvCxnSpPr>
        <p:spPr>
          <a:xfrm>
            <a:off x="6304350" y="1278875"/>
            <a:ext cx="0" cy="37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6" name="Google Shape;1126;p80"/>
          <p:cNvSpPr/>
          <p:nvPr/>
        </p:nvSpPr>
        <p:spPr>
          <a:xfrm>
            <a:off x="5451455" y="3981750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127" name="Google Shape;1127;p80"/>
          <p:cNvCxnSpPr>
            <a:endCxn id="1128" idx="0"/>
          </p:cNvCxnSpPr>
          <p:nvPr/>
        </p:nvCxnSpPr>
        <p:spPr>
          <a:xfrm>
            <a:off x="2839650" y="1278875"/>
            <a:ext cx="0" cy="37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8" name="Google Shape;1128;p80"/>
          <p:cNvSpPr txBox="1"/>
          <p:nvPr/>
        </p:nvSpPr>
        <p:spPr>
          <a:xfrm>
            <a:off x="1886250" y="1653275"/>
            <a:ext cx="19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Message correlation</a:t>
            </a: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Light"/>
                <a:ea typeface="IBM Plex Mono Light"/>
                <a:cs typeface="IBM Plex Mono Light"/>
                <a:sym typeface="IBM Plex Mono Light"/>
              </a:rPr>
              <a:t> / external tasks for existing Instances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  <p:sp>
        <p:nvSpPr>
          <p:cNvPr id="1129" name="Google Shape;1129;p80"/>
          <p:cNvSpPr/>
          <p:nvPr/>
        </p:nvSpPr>
        <p:spPr>
          <a:xfrm>
            <a:off x="5451455" y="3576325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5" name="Google Shape;1125;p80"/>
          <p:cNvSpPr txBox="1"/>
          <p:nvPr/>
        </p:nvSpPr>
        <p:spPr>
          <a:xfrm>
            <a:off x="5350950" y="1653275"/>
            <a:ext cx="190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New instances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1"/>
          <p:cNvSpPr/>
          <p:nvPr/>
        </p:nvSpPr>
        <p:spPr>
          <a:xfrm>
            <a:off x="1233613" y="1770463"/>
            <a:ext cx="2326500" cy="2180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5" name="Google Shape;1135;p81"/>
          <p:cNvSpPr/>
          <p:nvPr/>
        </p:nvSpPr>
        <p:spPr>
          <a:xfrm>
            <a:off x="13929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Delegates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6" name="Google Shape;1136;p81"/>
          <p:cNvSpPr/>
          <p:nvPr/>
        </p:nvSpPr>
        <p:spPr>
          <a:xfrm>
            <a:off x="24711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7" name="Google Shape;1137;p81"/>
          <p:cNvSpPr/>
          <p:nvPr/>
        </p:nvSpPr>
        <p:spPr>
          <a:xfrm>
            <a:off x="1392913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8" name="Google Shape;1138;p81"/>
          <p:cNvSpPr/>
          <p:nvPr/>
        </p:nvSpPr>
        <p:spPr>
          <a:xfrm>
            <a:off x="5583888" y="1770463"/>
            <a:ext cx="2326500" cy="131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9" name="Google Shape;1139;p81"/>
          <p:cNvSpPr/>
          <p:nvPr/>
        </p:nvSpPr>
        <p:spPr>
          <a:xfrm>
            <a:off x="5743188" y="3540300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pSp>
        <p:nvGrpSpPr>
          <p:cNvPr id="1140" name="Google Shape;1140;p81"/>
          <p:cNvGrpSpPr/>
          <p:nvPr/>
        </p:nvGrpSpPr>
        <p:grpSpPr>
          <a:xfrm>
            <a:off x="5743188" y="1930188"/>
            <a:ext cx="2007900" cy="996050"/>
            <a:chOff x="5743188" y="1955475"/>
            <a:chExt cx="2007900" cy="996050"/>
          </a:xfrm>
        </p:grpSpPr>
        <p:sp>
          <p:nvSpPr>
            <p:cNvPr id="1141" name="Google Shape;1141;p81"/>
            <p:cNvSpPr/>
            <p:nvPr/>
          </p:nvSpPr>
          <p:spPr>
            <a:xfrm>
              <a:off x="5743200" y="1955489"/>
              <a:ext cx="929700" cy="47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Delegates / External Task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1142" name="Google Shape;1142;p81"/>
            <p:cNvSpPr/>
            <p:nvPr/>
          </p:nvSpPr>
          <p:spPr>
            <a:xfrm>
              <a:off x="6821388" y="1955475"/>
              <a:ext cx="929700" cy="41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BPMN / DMN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1143" name="Google Shape;1143;p81"/>
            <p:cNvSpPr/>
            <p:nvPr/>
          </p:nvSpPr>
          <p:spPr>
            <a:xfrm>
              <a:off x="5743188" y="2538125"/>
              <a:ext cx="929700" cy="413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C7 Adapter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</p:grpSp>
      <p:cxnSp>
        <p:nvCxnSpPr>
          <p:cNvPr id="1144" name="Google Shape;1144;p81"/>
          <p:cNvCxnSpPr/>
          <p:nvPr/>
        </p:nvCxnSpPr>
        <p:spPr>
          <a:xfrm>
            <a:off x="6085138" y="2950975"/>
            <a:ext cx="0" cy="564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81"/>
          <p:cNvCxnSpPr>
            <a:stCxn id="1143" idx="0"/>
            <a:endCxn id="1141" idx="2"/>
          </p:cNvCxnSpPr>
          <p:nvPr/>
        </p:nvCxnSpPr>
        <p:spPr>
          <a:xfrm rot="10800000">
            <a:off x="6208038" y="2403638"/>
            <a:ext cx="0" cy="109200"/>
          </a:xfrm>
          <a:prstGeom prst="straightConnector1">
            <a:avLst/>
          </a:prstGeom>
          <a:noFill/>
          <a:ln w="9525" cap="flat" cmpd="sng">
            <a:solidFill>
              <a:srgbClr val="FC5D0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81"/>
          <p:cNvSpPr txBox="1"/>
          <p:nvPr/>
        </p:nvSpPr>
        <p:spPr>
          <a:xfrm>
            <a:off x="2136163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7" name="Google Shape;1147;p81"/>
          <p:cNvSpPr txBox="1"/>
          <p:nvPr/>
        </p:nvSpPr>
        <p:spPr>
          <a:xfrm>
            <a:off x="6486438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8" name="Google Shape;1148;p81"/>
          <p:cNvSpPr/>
          <p:nvPr/>
        </p:nvSpPr>
        <p:spPr>
          <a:xfrm>
            <a:off x="4259100" y="2704213"/>
            <a:ext cx="6258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49" name="Google Shape;1149;p81"/>
          <p:cNvCxnSpPr/>
          <p:nvPr/>
        </p:nvCxnSpPr>
        <p:spPr>
          <a:xfrm rot="10800000">
            <a:off x="6330938" y="2950975"/>
            <a:ext cx="0" cy="564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2"/>
          <p:cNvSpPr/>
          <p:nvPr/>
        </p:nvSpPr>
        <p:spPr>
          <a:xfrm>
            <a:off x="1233613" y="1770463"/>
            <a:ext cx="2326500" cy="2180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5" name="Google Shape;1155;p82"/>
          <p:cNvSpPr/>
          <p:nvPr/>
        </p:nvSpPr>
        <p:spPr>
          <a:xfrm>
            <a:off x="13929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Delegates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6" name="Google Shape;1156;p82"/>
          <p:cNvSpPr/>
          <p:nvPr/>
        </p:nvSpPr>
        <p:spPr>
          <a:xfrm>
            <a:off x="24711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7" name="Google Shape;1157;p82"/>
          <p:cNvSpPr/>
          <p:nvPr/>
        </p:nvSpPr>
        <p:spPr>
          <a:xfrm>
            <a:off x="1392913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8" name="Google Shape;1158;p82"/>
          <p:cNvSpPr/>
          <p:nvPr/>
        </p:nvSpPr>
        <p:spPr>
          <a:xfrm>
            <a:off x="5583900" y="1770474"/>
            <a:ext cx="2326500" cy="74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9" name="Google Shape;1159;p82"/>
          <p:cNvSpPr/>
          <p:nvPr/>
        </p:nvSpPr>
        <p:spPr>
          <a:xfrm>
            <a:off x="5743188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160" name="Google Shape;1160;p82"/>
          <p:cNvCxnSpPr>
            <a:stCxn id="1161" idx="0"/>
            <a:endCxn id="1162" idx="2"/>
          </p:cNvCxnSpPr>
          <p:nvPr/>
        </p:nvCxnSpPr>
        <p:spPr>
          <a:xfrm rot="10800000">
            <a:off x="6208038" y="2343588"/>
            <a:ext cx="0" cy="169200"/>
          </a:xfrm>
          <a:prstGeom prst="straightConnector1">
            <a:avLst/>
          </a:prstGeom>
          <a:noFill/>
          <a:ln w="9525" cap="flat" cmpd="sng">
            <a:solidFill>
              <a:srgbClr val="FC5D0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3" name="Google Shape;1163;p82"/>
          <p:cNvSpPr txBox="1"/>
          <p:nvPr/>
        </p:nvSpPr>
        <p:spPr>
          <a:xfrm>
            <a:off x="2136163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2" name="Google Shape;1162;p82"/>
          <p:cNvSpPr/>
          <p:nvPr/>
        </p:nvSpPr>
        <p:spPr>
          <a:xfrm>
            <a:off x="5743188" y="1930188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Job Worker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64" name="Google Shape;1164;p82"/>
          <p:cNvSpPr/>
          <p:nvPr/>
        </p:nvSpPr>
        <p:spPr>
          <a:xfrm>
            <a:off x="6821388" y="1930188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65" name="Google Shape;1165;p82"/>
          <p:cNvSpPr txBox="1"/>
          <p:nvPr/>
        </p:nvSpPr>
        <p:spPr>
          <a:xfrm>
            <a:off x="6486438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6" name="Google Shape;1166;p82"/>
          <p:cNvSpPr/>
          <p:nvPr/>
        </p:nvSpPr>
        <p:spPr>
          <a:xfrm>
            <a:off x="4259100" y="2704213"/>
            <a:ext cx="6258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67" name="Google Shape;1167;p82"/>
          <p:cNvGrpSpPr/>
          <p:nvPr/>
        </p:nvGrpSpPr>
        <p:grpSpPr>
          <a:xfrm>
            <a:off x="6085138" y="2432488"/>
            <a:ext cx="245800" cy="564600"/>
            <a:chOff x="6085138" y="2432488"/>
            <a:chExt cx="245800" cy="564600"/>
          </a:xfrm>
        </p:grpSpPr>
        <p:cxnSp>
          <p:nvCxnSpPr>
            <p:cNvPr id="1168" name="Google Shape;1168;p82"/>
            <p:cNvCxnSpPr/>
            <p:nvPr/>
          </p:nvCxnSpPr>
          <p:spPr>
            <a:xfrm>
              <a:off x="6085138" y="2432488"/>
              <a:ext cx="0" cy="56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9" name="Google Shape;1169;p82"/>
            <p:cNvCxnSpPr/>
            <p:nvPr/>
          </p:nvCxnSpPr>
          <p:spPr>
            <a:xfrm rot="10800000">
              <a:off x="6330938" y="2432488"/>
              <a:ext cx="0" cy="56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Cloud: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2614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2"/>
          <p:cNvSpPr/>
          <p:nvPr/>
        </p:nvSpPr>
        <p:spPr>
          <a:xfrm>
            <a:off x="3997079" y="2097422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Solution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3997079" y="2654568"/>
            <a:ext cx="1139100" cy="3915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Set up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5492252" y="2375997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Roll out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76" name="Google Shape;876;p72"/>
          <p:cNvCxnSpPr>
            <a:stCxn id="877" idx="3"/>
            <a:endCxn id="874" idx="1"/>
          </p:cNvCxnSpPr>
          <p:nvPr/>
        </p:nvCxnSpPr>
        <p:spPr>
          <a:xfrm>
            <a:off x="3569879" y="2571618"/>
            <a:ext cx="427200" cy="27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72"/>
          <p:cNvCxnSpPr>
            <a:stCxn id="875" idx="3"/>
          </p:cNvCxnSpPr>
          <p:nvPr/>
        </p:nvCxnSpPr>
        <p:spPr>
          <a:xfrm>
            <a:off x="6631352" y="2571747"/>
            <a:ext cx="28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9" name="Google Shape;879;p72"/>
          <p:cNvSpPr/>
          <p:nvPr/>
        </p:nvSpPr>
        <p:spPr>
          <a:xfrm>
            <a:off x="2501904" y="2375997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Orient Yourself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80" name="Google Shape;880;p72"/>
          <p:cNvCxnSpPr>
            <a:stCxn id="874" idx="3"/>
            <a:endCxn id="875" idx="1"/>
          </p:cNvCxnSpPr>
          <p:nvPr/>
        </p:nvCxnSpPr>
        <p:spPr>
          <a:xfrm rot="10800000" flipH="1">
            <a:off x="5136179" y="2571618"/>
            <a:ext cx="356100" cy="278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72"/>
          <p:cNvCxnSpPr>
            <a:stCxn id="879" idx="3"/>
            <a:endCxn id="873" idx="1"/>
          </p:cNvCxnSpPr>
          <p:nvPr/>
        </p:nvCxnSpPr>
        <p:spPr>
          <a:xfrm rot="10800000" flipH="1">
            <a:off x="3641004" y="2293047"/>
            <a:ext cx="356100" cy="278700"/>
          </a:xfrm>
          <a:prstGeom prst="bentConnector3">
            <a:avLst>
              <a:gd name="adj1" fmla="val 4058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72"/>
          <p:cNvCxnSpPr>
            <a:stCxn id="875" idx="1"/>
            <a:endCxn id="873" idx="3"/>
          </p:cNvCxnSpPr>
          <p:nvPr/>
        </p:nvCxnSpPr>
        <p:spPr>
          <a:xfrm rot="10800000">
            <a:off x="5136152" y="2293047"/>
            <a:ext cx="356100" cy="278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7" name="Google Shape;887;p73"/>
          <p:cNvCxnSpPr>
            <a:stCxn id="888" idx="3"/>
            <a:endCxn id="889" idx="1"/>
          </p:cNvCxnSpPr>
          <p:nvPr/>
        </p:nvCxnSpPr>
        <p:spPr>
          <a:xfrm>
            <a:off x="2346176" y="2347800"/>
            <a:ext cx="3205500" cy="235800"/>
          </a:xfrm>
          <a:prstGeom prst="bentConnector3">
            <a:avLst>
              <a:gd name="adj1" fmla="val 981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73"/>
          <p:cNvCxnSpPr>
            <a:endCxn id="891" idx="1"/>
          </p:cNvCxnSpPr>
          <p:nvPr/>
        </p:nvCxnSpPr>
        <p:spPr>
          <a:xfrm>
            <a:off x="6642907" y="2583675"/>
            <a:ext cx="114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8" name="Google Shape;888;p73"/>
          <p:cNvSpPr/>
          <p:nvPr/>
        </p:nvSpPr>
        <p:spPr>
          <a:xfrm>
            <a:off x="1430576" y="2190450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Make Core Decisions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2" name="Google Shape;892;p73"/>
          <p:cNvSpPr/>
          <p:nvPr/>
        </p:nvSpPr>
        <p:spPr>
          <a:xfrm>
            <a:off x="1430576" y="2638344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Set up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8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89" name="Google Shape;889;p73"/>
          <p:cNvSpPr/>
          <p:nvPr/>
        </p:nvSpPr>
        <p:spPr>
          <a:xfrm>
            <a:off x="5551649" y="2426325"/>
            <a:ext cx="10911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Roll out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(big bang or drain-out)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93" name="Google Shape;893;p73"/>
          <p:cNvCxnSpPr>
            <a:stCxn id="894" idx="3"/>
            <a:endCxn id="892" idx="1"/>
          </p:cNvCxnSpPr>
          <p:nvPr/>
        </p:nvCxnSpPr>
        <p:spPr>
          <a:xfrm>
            <a:off x="1108801" y="2583675"/>
            <a:ext cx="321900" cy="212100"/>
          </a:xfrm>
          <a:prstGeom prst="bentConnector3">
            <a:avLst>
              <a:gd name="adj1" fmla="val 499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73"/>
          <p:cNvSpPr/>
          <p:nvPr/>
        </p:nvSpPr>
        <p:spPr>
          <a:xfrm>
            <a:off x="193201" y="2426325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Orient Yourself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2460840" y="2190450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Prepare C7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3491104" y="2190450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4521367" y="2190450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Data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98" name="Google Shape;898;p73"/>
          <p:cNvCxnSpPr>
            <a:stCxn id="892" idx="3"/>
            <a:endCxn id="889" idx="1"/>
          </p:cNvCxnSpPr>
          <p:nvPr/>
        </p:nvCxnSpPr>
        <p:spPr>
          <a:xfrm rot="10800000" flipH="1">
            <a:off x="2346176" y="2583594"/>
            <a:ext cx="3205500" cy="212100"/>
          </a:xfrm>
          <a:prstGeom prst="bentConnector3">
            <a:avLst>
              <a:gd name="adj1" fmla="val 981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899;p73"/>
          <p:cNvSpPr/>
          <p:nvPr/>
        </p:nvSpPr>
        <p:spPr>
          <a:xfrm>
            <a:off x="6757418" y="2426325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Decommission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7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1" name="Google Shape;891;p73"/>
          <p:cNvSpPr/>
          <p:nvPr/>
        </p:nvSpPr>
        <p:spPr>
          <a:xfrm>
            <a:off x="7787707" y="2426325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Improve C8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900" name="Google Shape;900;p73"/>
          <p:cNvCxnSpPr>
            <a:stCxn id="891" idx="3"/>
          </p:cNvCxnSpPr>
          <p:nvPr/>
        </p:nvCxnSpPr>
        <p:spPr>
          <a:xfrm>
            <a:off x="8703307" y="2583675"/>
            <a:ext cx="24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1" name="Google Shape;901;p73"/>
          <p:cNvCxnSpPr>
            <a:stCxn id="894" idx="3"/>
            <a:endCxn id="888" idx="1"/>
          </p:cNvCxnSpPr>
          <p:nvPr/>
        </p:nvCxnSpPr>
        <p:spPr>
          <a:xfrm rot="10800000" flipH="1">
            <a:off x="1108801" y="2347875"/>
            <a:ext cx="321900" cy="235800"/>
          </a:xfrm>
          <a:prstGeom prst="bentConnector3">
            <a:avLst>
              <a:gd name="adj1" fmla="val 499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73"/>
          <p:cNvSpPr/>
          <p:nvPr/>
        </p:nvSpPr>
        <p:spPr>
          <a:xfrm>
            <a:off x="7418725" y="4399475"/>
            <a:ext cx="212100" cy="212100"/>
          </a:xfrm>
          <a:prstGeom prst="rect">
            <a:avLst/>
          </a:prstGeom>
          <a:solidFill>
            <a:srgbClr val="D0F7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3" name="Google Shape;903;p73"/>
          <p:cNvSpPr/>
          <p:nvPr/>
        </p:nvSpPr>
        <p:spPr>
          <a:xfrm>
            <a:off x="7418725" y="4699500"/>
            <a:ext cx="212100" cy="21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4" name="Google Shape;904;p73"/>
          <p:cNvSpPr txBox="1"/>
          <p:nvPr/>
        </p:nvSpPr>
        <p:spPr>
          <a:xfrm>
            <a:off x="7630825" y="4351625"/>
            <a:ext cx="114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Non-Core Migration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73"/>
          <p:cNvSpPr txBox="1"/>
          <p:nvPr/>
        </p:nvSpPr>
        <p:spPr>
          <a:xfrm>
            <a:off x="7630825" y="4651650"/>
            <a:ext cx="114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Core Migration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74"/>
          <p:cNvCxnSpPr/>
          <p:nvPr/>
        </p:nvCxnSpPr>
        <p:spPr>
          <a:xfrm>
            <a:off x="2697738" y="2159075"/>
            <a:ext cx="236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1" name="Google Shape;911;p74"/>
          <p:cNvGrpSpPr/>
          <p:nvPr/>
        </p:nvGrpSpPr>
        <p:grpSpPr>
          <a:xfrm>
            <a:off x="3230600" y="1530513"/>
            <a:ext cx="3822000" cy="1826900"/>
            <a:chOff x="3559025" y="1255700"/>
            <a:chExt cx="3822000" cy="1826900"/>
          </a:xfrm>
        </p:grpSpPr>
        <p:sp>
          <p:nvSpPr>
            <p:cNvPr id="912" name="Google Shape;912;p74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3" name="Google Shape;913;p74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4" name="Google Shape;914;p74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5" name="Google Shape;915;p74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6" name="Google Shape;916;p74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17" name="Google Shape;917;p74"/>
          <p:cNvGrpSpPr/>
          <p:nvPr/>
        </p:nvGrpSpPr>
        <p:grpSpPr>
          <a:xfrm>
            <a:off x="3230600" y="1529863"/>
            <a:ext cx="3822000" cy="1827000"/>
            <a:chOff x="3559025" y="1255700"/>
            <a:chExt cx="3822000" cy="1827000"/>
          </a:xfrm>
        </p:grpSpPr>
        <p:sp>
          <p:nvSpPr>
            <p:cNvPr id="918" name="Google Shape;918;p74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9" name="Google Shape;919;p74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0" name="Google Shape;920;p74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1" name="Google Shape;921;p74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2" name="Google Shape;922;p74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23" name="Google Shape;923;p74"/>
          <p:cNvSpPr txBox="1"/>
          <p:nvPr/>
        </p:nvSpPr>
        <p:spPr>
          <a:xfrm>
            <a:off x="2104700" y="203352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24" name="Google Shape;924;p74"/>
          <p:cNvCxnSpPr/>
          <p:nvPr/>
        </p:nvCxnSpPr>
        <p:spPr>
          <a:xfrm>
            <a:off x="2694650" y="3366000"/>
            <a:ext cx="456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74"/>
          <p:cNvSpPr txBox="1"/>
          <p:nvPr/>
        </p:nvSpPr>
        <p:spPr>
          <a:xfrm>
            <a:off x="5885275" y="3298375"/>
            <a:ext cx="1162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26" name="Google Shape;926;p74"/>
          <p:cNvCxnSpPr/>
          <p:nvPr/>
        </p:nvCxnSpPr>
        <p:spPr>
          <a:xfrm rot="10800000" flipH="1">
            <a:off x="2924250" y="2403825"/>
            <a:ext cx="1162800" cy="588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cxnSp>
        <p:nvCxnSpPr>
          <p:cNvPr id="927" name="Google Shape;927;p74"/>
          <p:cNvCxnSpPr/>
          <p:nvPr/>
        </p:nvCxnSpPr>
        <p:spPr>
          <a:xfrm rot="10800000" flipH="1">
            <a:off x="4230750" y="1957725"/>
            <a:ext cx="866100" cy="13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28" name="Google Shape;928;p74"/>
          <p:cNvSpPr txBox="1"/>
          <p:nvPr/>
        </p:nvSpPr>
        <p:spPr>
          <a:xfrm>
            <a:off x="323060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29" name="Google Shape;929;p74"/>
          <p:cNvSpPr txBox="1"/>
          <p:nvPr/>
        </p:nvSpPr>
        <p:spPr>
          <a:xfrm>
            <a:off x="418610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0" name="Google Shape;930;p74"/>
          <p:cNvSpPr txBox="1"/>
          <p:nvPr/>
        </p:nvSpPr>
        <p:spPr>
          <a:xfrm>
            <a:off x="514160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1" name="Google Shape;931;p74"/>
          <p:cNvSpPr txBox="1"/>
          <p:nvPr/>
        </p:nvSpPr>
        <p:spPr>
          <a:xfrm>
            <a:off x="609710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32" name="Google Shape;932;p74"/>
          <p:cNvCxnSpPr/>
          <p:nvPr/>
        </p:nvCxnSpPr>
        <p:spPr>
          <a:xfrm>
            <a:off x="2690813" y="3033825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74"/>
          <p:cNvCxnSpPr/>
          <p:nvPr/>
        </p:nvCxnSpPr>
        <p:spPr>
          <a:xfrm rot="10800000">
            <a:off x="2694650" y="1353725"/>
            <a:ext cx="0" cy="20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74"/>
          <p:cNvSpPr txBox="1"/>
          <p:nvPr/>
        </p:nvSpPr>
        <p:spPr>
          <a:xfrm rot="1191">
            <a:off x="1828548" y="1517001"/>
            <a:ext cx="866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Used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features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5" name="Google Shape;935;p74"/>
          <p:cNvSpPr txBox="1"/>
          <p:nvPr/>
        </p:nvSpPr>
        <p:spPr>
          <a:xfrm>
            <a:off x="2104700" y="290827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A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75"/>
          <p:cNvCxnSpPr/>
          <p:nvPr/>
        </p:nvCxnSpPr>
        <p:spPr>
          <a:xfrm>
            <a:off x="2697738" y="2159075"/>
            <a:ext cx="236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1" name="Google Shape;941;p75"/>
          <p:cNvGrpSpPr/>
          <p:nvPr/>
        </p:nvGrpSpPr>
        <p:grpSpPr>
          <a:xfrm>
            <a:off x="3230600" y="1530513"/>
            <a:ext cx="3822000" cy="1826900"/>
            <a:chOff x="3559025" y="1255700"/>
            <a:chExt cx="3822000" cy="1826900"/>
          </a:xfrm>
        </p:grpSpPr>
        <p:sp>
          <p:nvSpPr>
            <p:cNvPr id="942" name="Google Shape;942;p75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3" name="Google Shape;943;p75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4" name="Google Shape;944;p75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5" name="Google Shape;945;p75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6" name="Google Shape;946;p75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47" name="Google Shape;947;p75"/>
          <p:cNvGrpSpPr/>
          <p:nvPr/>
        </p:nvGrpSpPr>
        <p:grpSpPr>
          <a:xfrm>
            <a:off x="3230600" y="1529863"/>
            <a:ext cx="3822000" cy="1827000"/>
            <a:chOff x="3559025" y="1255700"/>
            <a:chExt cx="3822000" cy="1827000"/>
          </a:xfrm>
        </p:grpSpPr>
        <p:sp>
          <p:nvSpPr>
            <p:cNvPr id="948" name="Google Shape;948;p75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9" name="Google Shape;949;p75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0" name="Google Shape;950;p75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1" name="Google Shape;951;p75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2" name="Google Shape;952;p75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53" name="Google Shape;953;p75"/>
          <p:cNvSpPr txBox="1"/>
          <p:nvPr/>
        </p:nvSpPr>
        <p:spPr>
          <a:xfrm>
            <a:off x="2104700" y="203352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54" name="Google Shape;954;p75"/>
          <p:cNvCxnSpPr/>
          <p:nvPr/>
        </p:nvCxnSpPr>
        <p:spPr>
          <a:xfrm>
            <a:off x="2694650" y="3366000"/>
            <a:ext cx="456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5"/>
          <p:cNvSpPr txBox="1"/>
          <p:nvPr/>
        </p:nvSpPr>
        <p:spPr>
          <a:xfrm>
            <a:off x="5885275" y="3298375"/>
            <a:ext cx="1162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56" name="Google Shape;956;p75"/>
          <p:cNvCxnSpPr/>
          <p:nvPr/>
        </p:nvCxnSpPr>
        <p:spPr>
          <a:xfrm rot="10800000" flipH="1">
            <a:off x="4230750" y="1957725"/>
            <a:ext cx="866100" cy="13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57" name="Google Shape;957;p75"/>
          <p:cNvSpPr txBox="1"/>
          <p:nvPr/>
        </p:nvSpPr>
        <p:spPr>
          <a:xfrm>
            <a:off x="323060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8" name="Google Shape;958;p75"/>
          <p:cNvSpPr txBox="1"/>
          <p:nvPr/>
        </p:nvSpPr>
        <p:spPr>
          <a:xfrm>
            <a:off x="418610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9" name="Google Shape;959;p75"/>
          <p:cNvSpPr txBox="1"/>
          <p:nvPr/>
        </p:nvSpPr>
        <p:spPr>
          <a:xfrm>
            <a:off x="514160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0" name="Google Shape;960;p75"/>
          <p:cNvSpPr txBox="1"/>
          <p:nvPr/>
        </p:nvSpPr>
        <p:spPr>
          <a:xfrm>
            <a:off x="609710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61" name="Google Shape;961;p75"/>
          <p:cNvCxnSpPr/>
          <p:nvPr/>
        </p:nvCxnSpPr>
        <p:spPr>
          <a:xfrm rot="10800000">
            <a:off x="2694650" y="1353725"/>
            <a:ext cx="0" cy="20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5"/>
          <p:cNvSpPr txBox="1"/>
          <p:nvPr/>
        </p:nvSpPr>
        <p:spPr>
          <a:xfrm rot="1191">
            <a:off x="1828548" y="1517001"/>
            <a:ext cx="866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Used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features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3" name="Google Shape;963;p75"/>
          <p:cNvSpPr/>
          <p:nvPr/>
        </p:nvSpPr>
        <p:spPr>
          <a:xfrm>
            <a:off x="3286175" y="2980425"/>
            <a:ext cx="231600" cy="912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4" name="Google Shape;964;p75"/>
          <p:cNvSpPr/>
          <p:nvPr/>
        </p:nvSpPr>
        <p:spPr>
          <a:xfrm>
            <a:off x="4252725" y="2554725"/>
            <a:ext cx="231600" cy="133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5" name="Google Shape;965;p75"/>
          <p:cNvSpPr/>
          <p:nvPr/>
        </p:nvSpPr>
        <p:spPr>
          <a:xfrm>
            <a:off x="5219250" y="2096025"/>
            <a:ext cx="231600" cy="1797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6" name="Google Shape;966;p75"/>
          <p:cNvSpPr txBox="1"/>
          <p:nvPr/>
        </p:nvSpPr>
        <p:spPr>
          <a:xfrm>
            <a:off x="2924250" y="3414875"/>
            <a:ext cx="95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Analysis,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Planning,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Budgeting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7" name="Google Shape;967;p75"/>
          <p:cNvSpPr txBox="1"/>
          <p:nvPr/>
        </p:nvSpPr>
        <p:spPr>
          <a:xfrm>
            <a:off x="3890763" y="341487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Starting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8" name="Google Shape;968;p75"/>
          <p:cNvSpPr txBox="1"/>
          <p:nvPr/>
        </p:nvSpPr>
        <p:spPr>
          <a:xfrm>
            <a:off x="4857300" y="341487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Migrating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76"/>
          <p:cNvGrpSpPr/>
          <p:nvPr/>
        </p:nvGrpSpPr>
        <p:grpSpPr>
          <a:xfrm>
            <a:off x="2529850" y="1530513"/>
            <a:ext cx="3822000" cy="1826900"/>
            <a:chOff x="3559025" y="1255700"/>
            <a:chExt cx="3822000" cy="1826900"/>
          </a:xfrm>
        </p:grpSpPr>
        <p:sp>
          <p:nvSpPr>
            <p:cNvPr id="974" name="Google Shape;974;p76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5" name="Google Shape;975;p76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6" name="Google Shape;976;p76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7" name="Google Shape;977;p76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8" name="Google Shape;978;p76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79" name="Google Shape;979;p76"/>
          <p:cNvGrpSpPr/>
          <p:nvPr/>
        </p:nvGrpSpPr>
        <p:grpSpPr>
          <a:xfrm>
            <a:off x="2529850" y="1529863"/>
            <a:ext cx="3822000" cy="1827000"/>
            <a:chOff x="3559025" y="1255700"/>
            <a:chExt cx="3822000" cy="1827000"/>
          </a:xfrm>
        </p:grpSpPr>
        <p:sp>
          <p:nvSpPr>
            <p:cNvPr id="980" name="Google Shape;980;p76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1" name="Google Shape;981;p76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2" name="Google Shape;982;p76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3" name="Google Shape;983;p76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4" name="Google Shape;984;p76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85" name="Google Shape;985;p76"/>
          <p:cNvSpPr txBox="1"/>
          <p:nvPr/>
        </p:nvSpPr>
        <p:spPr>
          <a:xfrm>
            <a:off x="2378050" y="1861788"/>
            <a:ext cx="10992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86" name="Google Shape;986;p76"/>
          <p:cNvCxnSpPr/>
          <p:nvPr/>
        </p:nvCxnSpPr>
        <p:spPr>
          <a:xfrm>
            <a:off x="2270675" y="3365988"/>
            <a:ext cx="4284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Google Shape;987;p76"/>
          <p:cNvSpPr txBox="1"/>
          <p:nvPr/>
        </p:nvSpPr>
        <p:spPr>
          <a:xfrm>
            <a:off x="5096350" y="3356863"/>
            <a:ext cx="1255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988" name="Google Shape;988;p76"/>
          <p:cNvCxnSpPr>
            <a:stCxn id="985" idx="3"/>
          </p:cNvCxnSpPr>
          <p:nvPr/>
        </p:nvCxnSpPr>
        <p:spPr>
          <a:xfrm>
            <a:off x="3477250" y="1987338"/>
            <a:ext cx="881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89" name="Google Shape;989;p76"/>
          <p:cNvSpPr txBox="1"/>
          <p:nvPr/>
        </p:nvSpPr>
        <p:spPr>
          <a:xfrm>
            <a:off x="252985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0" name="Google Shape;990;p76"/>
          <p:cNvSpPr txBox="1"/>
          <p:nvPr/>
        </p:nvSpPr>
        <p:spPr>
          <a:xfrm>
            <a:off x="348535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1" name="Google Shape;991;p76"/>
          <p:cNvSpPr txBox="1"/>
          <p:nvPr/>
        </p:nvSpPr>
        <p:spPr>
          <a:xfrm>
            <a:off x="444085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2" name="Google Shape;992;p76"/>
          <p:cNvSpPr txBox="1"/>
          <p:nvPr/>
        </p:nvSpPr>
        <p:spPr>
          <a:xfrm>
            <a:off x="539635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3" name="Google Shape;993;p76"/>
          <p:cNvSpPr/>
          <p:nvPr/>
        </p:nvSpPr>
        <p:spPr>
          <a:xfrm>
            <a:off x="2577350" y="2997575"/>
            <a:ext cx="231600" cy="912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4" name="Google Shape;994;p76"/>
          <p:cNvSpPr/>
          <p:nvPr/>
        </p:nvSpPr>
        <p:spPr>
          <a:xfrm>
            <a:off x="3543900" y="2571875"/>
            <a:ext cx="231600" cy="133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5" name="Google Shape;995;p76"/>
          <p:cNvSpPr/>
          <p:nvPr/>
        </p:nvSpPr>
        <p:spPr>
          <a:xfrm>
            <a:off x="4510425" y="2113175"/>
            <a:ext cx="231600" cy="1797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6" name="Google Shape;996;p76"/>
          <p:cNvSpPr txBox="1"/>
          <p:nvPr/>
        </p:nvSpPr>
        <p:spPr>
          <a:xfrm>
            <a:off x="2215425" y="3432025"/>
            <a:ext cx="95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Analysis,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Planning,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Budgeting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7" name="Google Shape;997;p76"/>
          <p:cNvSpPr txBox="1"/>
          <p:nvPr/>
        </p:nvSpPr>
        <p:spPr>
          <a:xfrm>
            <a:off x="3181938" y="343202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Starting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8" name="Google Shape;998;p76"/>
          <p:cNvSpPr txBox="1"/>
          <p:nvPr/>
        </p:nvSpPr>
        <p:spPr>
          <a:xfrm>
            <a:off x="4148475" y="343202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Migrating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7"/>
          <p:cNvSpPr/>
          <p:nvPr/>
        </p:nvSpPr>
        <p:spPr>
          <a:xfrm>
            <a:off x="280425" y="756775"/>
            <a:ext cx="37023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4" name="Google Shape;1004;p77"/>
          <p:cNvSpPr/>
          <p:nvPr/>
        </p:nvSpPr>
        <p:spPr>
          <a:xfrm>
            <a:off x="3930449" y="756775"/>
            <a:ext cx="3525900" cy="3642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5" name="Google Shape;1005;p77"/>
          <p:cNvSpPr/>
          <p:nvPr/>
        </p:nvSpPr>
        <p:spPr>
          <a:xfrm>
            <a:off x="280425" y="2561269"/>
            <a:ext cx="56490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6" name="Google Shape;1006;p77"/>
          <p:cNvSpPr/>
          <p:nvPr/>
        </p:nvSpPr>
        <p:spPr>
          <a:xfrm>
            <a:off x="3982725" y="3102166"/>
            <a:ext cx="3114900" cy="3534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7" name="Google Shape;1007;p77"/>
          <p:cNvSpPr txBox="1"/>
          <p:nvPr/>
        </p:nvSpPr>
        <p:spPr>
          <a:xfrm>
            <a:off x="280425" y="411900"/>
            <a:ext cx="1455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Big Bang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8" name="Google Shape;1008;p77"/>
          <p:cNvSpPr txBox="1"/>
          <p:nvPr/>
        </p:nvSpPr>
        <p:spPr>
          <a:xfrm>
            <a:off x="280425" y="2207301"/>
            <a:ext cx="145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Drain out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9" name="Google Shape;1009;p77"/>
          <p:cNvSpPr/>
          <p:nvPr/>
        </p:nvSpPr>
        <p:spPr>
          <a:xfrm>
            <a:off x="280425" y="1287091"/>
            <a:ext cx="53343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0" name="Google Shape;1010;p77"/>
          <p:cNvSpPr/>
          <p:nvPr/>
        </p:nvSpPr>
        <p:spPr>
          <a:xfrm>
            <a:off x="5586978" y="1287300"/>
            <a:ext cx="1871400" cy="3642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B*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1" name="Google Shape;1011;p77"/>
          <p:cNvSpPr/>
          <p:nvPr/>
        </p:nvSpPr>
        <p:spPr>
          <a:xfrm>
            <a:off x="280425" y="3632266"/>
            <a:ext cx="66405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2" name="Google Shape;1012;p77"/>
          <p:cNvSpPr/>
          <p:nvPr/>
        </p:nvSpPr>
        <p:spPr>
          <a:xfrm>
            <a:off x="4489350" y="4173172"/>
            <a:ext cx="2967900" cy="3534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3" name="Google Shape;1013;p77"/>
          <p:cNvSpPr/>
          <p:nvPr/>
        </p:nvSpPr>
        <p:spPr>
          <a:xfrm rot="10800000">
            <a:off x="3296925" y="2925471"/>
            <a:ext cx="11214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7"/>
          <p:cNvSpPr/>
          <p:nvPr/>
        </p:nvSpPr>
        <p:spPr>
          <a:xfrm>
            <a:off x="3754125" y="2925475"/>
            <a:ext cx="11733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Switch to Process A*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5" name="Google Shape;1015;p77"/>
          <p:cNvSpPr/>
          <p:nvPr/>
        </p:nvSpPr>
        <p:spPr>
          <a:xfrm rot="10800000">
            <a:off x="4489350" y="3996471"/>
            <a:ext cx="11214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6" name="Google Shape;1016;p77"/>
          <p:cNvSpPr/>
          <p:nvPr/>
        </p:nvSpPr>
        <p:spPr>
          <a:xfrm>
            <a:off x="4489350" y="3996475"/>
            <a:ext cx="11733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Switch to Process B*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7" name="Google Shape;1017;p77"/>
          <p:cNvSpPr/>
          <p:nvPr/>
        </p:nvSpPr>
        <p:spPr>
          <a:xfrm>
            <a:off x="3600625" y="580071"/>
            <a:ext cx="1121400" cy="176700"/>
          </a:xfrm>
          <a:prstGeom prst="wedgeRectCallout">
            <a:avLst>
              <a:gd name="adj1" fmla="val -21694"/>
              <a:gd name="adj2" fmla="val 116556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Process A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8" name="Google Shape;1018;p77"/>
          <p:cNvSpPr/>
          <p:nvPr/>
        </p:nvSpPr>
        <p:spPr>
          <a:xfrm>
            <a:off x="5223550" y="1651296"/>
            <a:ext cx="1121400" cy="176700"/>
          </a:xfrm>
          <a:prstGeom prst="wedgeRectCallout">
            <a:avLst>
              <a:gd name="adj1" fmla="val -21228"/>
              <a:gd name="adj2" fmla="val -114910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Process B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78"/>
          <p:cNvGrpSpPr/>
          <p:nvPr/>
        </p:nvGrpSpPr>
        <p:grpSpPr>
          <a:xfrm>
            <a:off x="1357199" y="1816788"/>
            <a:ext cx="3060605" cy="1874400"/>
            <a:chOff x="1107437" y="1701800"/>
            <a:chExt cx="3060605" cy="1874400"/>
          </a:xfrm>
        </p:grpSpPr>
        <p:cxnSp>
          <p:nvCxnSpPr>
            <p:cNvPr id="1025" name="Google Shape;1025;p78"/>
            <p:cNvCxnSpPr/>
            <p:nvPr/>
          </p:nvCxnSpPr>
          <p:spPr>
            <a:xfrm>
              <a:off x="1107437" y="1701800"/>
              <a:ext cx="0" cy="1873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78"/>
            <p:cNvCxnSpPr/>
            <p:nvPr/>
          </p:nvCxnSpPr>
          <p:spPr>
            <a:xfrm>
              <a:off x="4168041" y="1701800"/>
              <a:ext cx="0" cy="1874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78"/>
            <p:cNvCxnSpPr/>
            <p:nvPr/>
          </p:nvCxnSpPr>
          <p:spPr>
            <a:xfrm>
              <a:off x="1107437" y="3556700"/>
              <a:ext cx="30606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78"/>
          <p:cNvSpPr/>
          <p:nvPr/>
        </p:nvSpPr>
        <p:spPr>
          <a:xfrm>
            <a:off x="1630037" y="3221988"/>
            <a:ext cx="20070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29" name="Google Shape;1029;p78"/>
          <p:cNvSpPr/>
          <p:nvPr/>
        </p:nvSpPr>
        <p:spPr>
          <a:xfrm>
            <a:off x="1630037" y="2816563"/>
            <a:ext cx="18651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0" name="Google Shape;1030;p78"/>
          <p:cNvSpPr/>
          <p:nvPr/>
        </p:nvSpPr>
        <p:spPr>
          <a:xfrm>
            <a:off x="1630044" y="2411138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1" name="Google Shape;1031;p78"/>
          <p:cNvSpPr txBox="1"/>
          <p:nvPr/>
        </p:nvSpPr>
        <p:spPr>
          <a:xfrm>
            <a:off x="2626802" y="12392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2" name="Google Shape;1032;p78"/>
          <p:cNvSpPr/>
          <p:nvPr/>
        </p:nvSpPr>
        <p:spPr>
          <a:xfrm>
            <a:off x="3335854" y="241113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3" name="Google Shape;1033;p78"/>
          <p:cNvSpPr/>
          <p:nvPr/>
        </p:nvSpPr>
        <p:spPr>
          <a:xfrm>
            <a:off x="3495254" y="2816563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4" name="Google Shape;1034;p78"/>
          <p:cNvSpPr/>
          <p:nvPr/>
        </p:nvSpPr>
        <p:spPr>
          <a:xfrm>
            <a:off x="3637029" y="322198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5" name="Google Shape;1035;p78"/>
          <p:cNvSpPr txBox="1"/>
          <p:nvPr/>
        </p:nvSpPr>
        <p:spPr>
          <a:xfrm>
            <a:off x="2898438" y="1875213"/>
            <a:ext cx="1176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Runtime Instance State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36" name="Google Shape;1036;p78"/>
          <p:cNvCxnSpPr/>
          <p:nvPr/>
        </p:nvCxnSpPr>
        <p:spPr>
          <a:xfrm rot="10800000" flipH="1">
            <a:off x="4256412" y="2977238"/>
            <a:ext cx="1722600" cy="1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37" name="Google Shape;1037;p78"/>
          <p:cNvGrpSpPr/>
          <p:nvPr/>
        </p:nvGrpSpPr>
        <p:grpSpPr>
          <a:xfrm>
            <a:off x="6086567" y="1817088"/>
            <a:ext cx="1906800" cy="1874100"/>
            <a:chOff x="5836805" y="1730325"/>
            <a:chExt cx="1906800" cy="1874100"/>
          </a:xfrm>
        </p:grpSpPr>
        <p:cxnSp>
          <p:nvCxnSpPr>
            <p:cNvPr id="1038" name="Google Shape;1038;p78"/>
            <p:cNvCxnSpPr/>
            <p:nvPr/>
          </p:nvCxnSpPr>
          <p:spPr>
            <a:xfrm>
              <a:off x="5836805" y="1730325"/>
              <a:ext cx="0" cy="187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78"/>
            <p:cNvCxnSpPr/>
            <p:nvPr/>
          </p:nvCxnSpPr>
          <p:spPr>
            <a:xfrm>
              <a:off x="7743605" y="1730325"/>
              <a:ext cx="0" cy="1874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78"/>
            <p:cNvCxnSpPr/>
            <p:nvPr/>
          </p:nvCxnSpPr>
          <p:spPr>
            <a:xfrm>
              <a:off x="5836805" y="358522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1" name="Google Shape;1041;p78"/>
          <p:cNvSpPr txBox="1"/>
          <p:nvPr/>
        </p:nvSpPr>
        <p:spPr>
          <a:xfrm>
            <a:off x="6779267" y="12392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2" name="Google Shape;1042;p78"/>
          <p:cNvSpPr txBox="1"/>
          <p:nvPr/>
        </p:nvSpPr>
        <p:spPr>
          <a:xfrm>
            <a:off x="4613563" y="2045688"/>
            <a:ext cx="1176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Migrate within documented limitations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3" name="Google Shape;1043;p78"/>
          <p:cNvSpPr txBox="1"/>
          <p:nvPr/>
        </p:nvSpPr>
        <p:spPr>
          <a:xfrm>
            <a:off x="4419013" y="3452263"/>
            <a:ext cx="15651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Migrate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(only into self-managed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RDBMS environment)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4" name="Google Shape;1044;p78"/>
          <p:cNvSpPr/>
          <p:nvPr/>
        </p:nvSpPr>
        <p:spPr>
          <a:xfrm>
            <a:off x="6201061" y="3221988"/>
            <a:ext cx="11760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5" name="Google Shape;1045;p78"/>
          <p:cNvSpPr/>
          <p:nvPr/>
        </p:nvSpPr>
        <p:spPr>
          <a:xfrm>
            <a:off x="7498691" y="322198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6" name="Google Shape;1046;p78"/>
          <p:cNvSpPr txBox="1"/>
          <p:nvPr/>
        </p:nvSpPr>
        <p:spPr>
          <a:xfrm>
            <a:off x="6237763" y="2153838"/>
            <a:ext cx="1604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Technically separate process instances for running instances and audit log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47" name="Google Shape;1047;p78"/>
          <p:cNvCxnSpPr/>
          <p:nvPr/>
        </p:nvCxnSpPr>
        <p:spPr>
          <a:xfrm>
            <a:off x="3742538" y="2579563"/>
            <a:ext cx="520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78"/>
          <p:cNvCxnSpPr/>
          <p:nvPr/>
        </p:nvCxnSpPr>
        <p:spPr>
          <a:xfrm>
            <a:off x="4248500" y="25745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78"/>
          <p:cNvCxnSpPr/>
          <p:nvPr/>
        </p:nvCxnSpPr>
        <p:spPr>
          <a:xfrm>
            <a:off x="3909813" y="2978138"/>
            <a:ext cx="35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4032738" y="3390738"/>
            <a:ext cx="23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78"/>
          <p:cNvCxnSpPr/>
          <p:nvPr/>
        </p:nvCxnSpPr>
        <p:spPr>
          <a:xfrm>
            <a:off x="4248500" y="29781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78"/>
          <p:cNvCxnSpPr/>
          <p:nvPr/>
        </p:nvCxnSpPr>
        <p:spPr>
          <a:xfrm>
            <a:off x="1150638" y="2579888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78"/>
          <p:cNvCxnSpPr/>
          <p:nvPr/>
        </p:nvCxnSpPr>
        <p:spPr>
          <a:xfrm>
            <a:off x="1150638" y="2985313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78"/>
          <p:cNvCxnSpPr/>
          <p:nvPr/>
        </p:nvCxnSpPr>
        <p:spPr>
          <a:xfrm>
            <a:off x="1150638" y="3390738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78"/>
          <p:cNvCxnSpPr/>
          <p:nvPr/>
        </p:nvCxnSpPr>
        <p:spPr>
          <a:xfrm>
            <a:off x="1163975" y="25745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78"/>
          <p:cNvCxnSpPr/>
          <p:nvPr/>
        </p:nvCxnSpPr>
        <p:spPr>
          <a:xfrm>
            <a:off x="1163988" y="2978138"/>
            <a:ext cx="0" cy="848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78"/>
          <p:cNvCxnSpPr/>
          <p:nvPr/>
        </p:nvCxnSpPr>
        <p:spPr>
          <a:xfrm>
            <a:off x="1150638" y="3831413"/>
            <a:ext cx="34542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78"/>
          <p:cNvCxnSpPr/>
          <p:nvPr/>
        </p:nvCxnSpPr>
        <p:spPr>
          <a:xfrm>
            <a:off x="4589688" y="3381888"/>
            <a:ext cx="0" cy="465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78"/>
          <p:cNvCxnSpPr/>
          <p:nvPr/>
        </p:nvCxnSpPr>
        <p:spPr>
          <a:xfrm>
            <a:off x="4576513" y="3390738"/>
            <a:ext cx="140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2.xml><?xml version="1.0" encoding="utf-8"?>
<a:theme xmlns:a="http://schemas.openxmlformats.org/drawingml/2006/main" name="Camund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7F7F7"/>
      </a:lt2>
      <a:accent1>
        <a:srgbClr val="FC5D0D"/>
      </a:accent1>
      <a:accent2>
        <a:srgbClr val="26D07C"/>
      </a:accent2>
      <a:accent3>
        <a:srgbClr val="00A7B5"/>
      </a:accent3>
      <a:accent4>
        <a:srgbClr val="888B8D"/>
      </a:accent4>
      <a:accent5>
        <a:srgbClr val="BBBCBC"/>
      </a:accent5>
      <a:accent6>
        <a:srgbClr val="0072CE"/>
      </a:accent6>
      <a:hlink>
        <a:srgbClr val="0072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0</TotalTime>
  <Words>408</Words>
  <Application>Microsoft Office PowerPoint</Application>
  <PresentationFormat>On-screen Show (16:9)</PresentationFormat>
  <Paragraphs>164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IBM Plex Sans SemiBold</vt:lpstr>
      <vt:lpstr>Open Sans Semibold</vt:lpstr>
      <vt:lpstr>IBM Plex Mono SemiBold</vt:lpstr>
      <vt:lpstr>Calibri</vt:lpstr>
      <vt:lpstr>Open Sans</vt:lpstr>
      <vt:lpstr>IBM Plex Sans Light</vt:lpstr>
      <vt:lpstr>IBM Plex Mono Light</vt:lpstr>
      <vt:lpstr>IBM Plex Sans</vt:lpstr>
      <vt:lpstr>IBM Plex Mono</vt:lpstr>
      <vt:lpstr>Open Sans Light</vt:lpstr>
      <vt:lpstr>Verveine</vt:lpstr>
      <vt:lpstr>IBM Plex Mono Medium</vt:lpstr>
      <vt:lpstr>Arial</vt:lpstr>
      <vt:lpstr>IBM Plex Sans Medium</vt:lpstr>
      <vt:lpstr>Camunda Slide Master 16:9</vt:lpstr>
      <vt:lpstr>Camunda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805</cp:revision>
  <cp:lastPrinted>2021-04-08T09:10:21Z</cp:lastPrinted>
  <dcterms:created xsi:type="dcterms:W3CDTF">2018-01-26T08:27:23Z</dcterms:created>
  <dcterms:modified xsi:type="dcterms:W3CDTF">2025-02-19T08:22:23Z</dcterms:modified>
</cp:coreProperties>
</file>