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6" r:id="rId2"/>
  </p:sldIdLst>
  <p:sldSz cx="9144000" cy="6858000" type="screen4x3"/>
  <p:notesSz cx="6669088" cy="9820275"/>
  <p:custDataLst>
    <p:tags r:id="rId5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62" d="100"/>
          <a:sy n="162" d="100"/>
        </p:scale>
        <p:origin x="1732" y="92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2/17/2022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8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5" name="Object 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12" name="Object 1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11" name="Object 10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491880" y="2588210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275856" y="2301560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501292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530456" y="3346959"/>
            <a:ext cx="936104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BPMN / DMN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546036" y="3970987"/>
            <a:ext cx="2047938" cy="46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Task Workers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686925" y="3341624"/>
            <a:ext cx="907049" cy="4556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Forms / UI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546036" y="4527169"/>
            <a:ext cx="2047938" cy="462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Business </a:t>
            </a:r>
            <a:r>
              <a:rPr lang="de-DE" sz="1200" dirty="0" err="1">
                <a:latin typeface="+mn-lt"/>
              </a:rPr>
              <a:t>logic</a:t>
            </a:r>
            <a:r>
              <a:rPr lang="de-DE" sz="1200" dirty="0">
                <a:latin typeface="+mn-lt"/>
              </a:rPr>
              <a:t>, Services, </a:t>
            </a:r>
            <a:r>
              <a:rPr lang="de-DE" sz="1200" dirty="0" err="1">
                <a:latin typeface="+mn-lt"/>
              </a:rPr>
              <a:t>Entities</a:t>
            </a:r>
            <a:r>
              <a:rPr lang="de-DE" sz="1200" dirty="0">
                <a:latin typeface="+mn-lt"/>
              </a:rPr>
              <a:t>, …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331640" y="1022981"/>
            <a:ext cx="2846838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Load </a:t>
            </a:r>
            <a:r>
              <a:rPr lang="de-DE" sz="1200" dirty="0" err="1">
                <a:latin typeface="+mn-lt"/>
              </a:rPr>
              <a:t>Balancer</a:t>
            </a:r>
            <a:r>
              <a:rPr lang="de-DE" sz="1200" dirty="0">
                <a:latin typeface="+mn-lt"/>
              </a:rPr>
              <a:t> (</a:t>
            </a:r>
            <a:r>
              <a:rPr lang="de-DE" sz="1200" dirty="0" err="1">
                <a:latin typeface="+mn-lt"/>
              </a:rPr>
              <a:t>if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required</a:t>
            </a:r>
            <a:r>
              <a:rPr lang="de-DE" sz="1200" dirty="0">
                <a:latin typeface="+mn-lt"/>
              </a:rPr>
              <a:t>)</a:t>
            </a:r>
            <a:endParaRPr lang="de-DE" sz="900" dirty="0">
              <a:latin typeface="+mn-lt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331640" y="412929"/>
            <a:ext cx="1360361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Browser</a:t>
            </a:r>
            <a:endParaRPr lang="de-DE" sz="900" dirty="0">
              <a:latin typeface="+mn-lt"/>
            </a:endParaRPr>
          </a:p>
        </p:txBody>
      </p:sp>
      <p:cxnSp>
        <p:nvCxnSpPr>
          <p:cNvPr id="38" name="Gerade Verbindung mit Pfeil 37"/>
          <p:cNvCxnSpPr>
            <a:cxnSpLocks/>
            <a:stCxn id="36" idx="2"/>
          </p:cNvCxnSpPr>
          <p:nvPr/>
        </p:nvCxnSpPr>
        <p:spPr>
          <a:xfrm>
            <a:off x="2011821" y="725612"/>
            <a:ext cx="0" cy="28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3511143" y="1335664"/>
            <a:ext cx="0" cy="9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 bwMode="auto">
          <a:xfrm>
            <a:off x="7956376" y="3849676"/>
            <a:ext cx="1446084" cy="732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Services and 3rd </a:t>
            </a:r>
            <a:r>
              <a:rPr lang="de-DE" sz="1200" dirty="0" err="1"/>
              <a:t>party</a:t>
            </a:r>
            <a:r>
              <a:rPr lang="de-DE" sz="1200" dirty="0"/>
              <a:t> </a:t>
            </a:r>
            <a:r>
              <a:rPr lang="de-DE" sz="1200" dirty="0" err="1"/>
              <a:t>components</a:t>
            </a:r>
            <a:endParaRPr lang="de-DE" sz="900" dirty="0">
              <a:latin typeface="+mn-lt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14143" y="3212198"/>
            <a:ext cx="1446083" cy="5909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900" dirty="0">
                <a:latin typeface="+mn-lt"/>
              </a:rPr>
              <a:t>Communication via </a:t>
            </a:r>
            <a:r>
              <a:rPr lang="de-DE" sz="900" dirty="0" err="1">
                <a:latin typeface="+mn-lt"/>
              </a:rPr>
              <a:t>arbritrary</a:t>
            </a:r>
            <a:r>
              <a:rPr lang="de-DE" sz="900" dirty="0">
                <a:latin typeface="+mn-lt"/>
              </a:rPr>
              <a:t> </a:t>
            </a:r>
            <a:r>
              <a:rPr lang="de-DE" sz="900" dirty="0" err="1">
                <a:latin typeface="+mn-lt"/>
              </a:rPr>
              <a:t>protocols</a:t>
            </a:r>
            <a:r>
              <a:rPr lang="de-DE" sz="900" dirty="0">
                <a:latin typeface="+mn-lt"/>
              </a:rPr>
              <a:t>, e.g. SOAP, REST </a:t>
            </a:r>
            <a:r>
              <a:rPr lang="de-DE" sz="900" dirty="0" err="1">
                <a:latin typeface="+mn-lt"/>
              </a:rPr>
              <a:t>or</a:t>
            </a:r>
            <a:r>
              <a:rPr lang="de-DE" sz="900" dirty="0">
                <a:latin typeface="+mn-lt"/>
              </a:rPr>
              <a:t> AMQP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F57B4F-FEA6-4543-8418-BFAA5B0640CB}"/>
              </a:ext>
            </a:extLst>
          </p:cNvPr>
          <p:cNvCxnSpPr>
            <a:cxnSpLocks/>
          </p:cNvCxnSpPr>
          <p:nvPr/>
        </p:nvCxnSpPr>
        <p:spPr>
          <a:xfrm>
            <a:off x="2044528" y="1335664"/>
            <a:ext cx="0" cy="94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5552203-9BC7-4FCC-B605-25F7A5794600}"/>
              </a:ext>
            </a:extLst>
          </p:cNvPr>
          <p:cNvCxnSpPr>
            <a:cxnSpLocks/>
          </p:cNvCxnSpPr>
          <p:nvPr/>
        </p:nvCxnSpPr>
        <p:spPr>
          <a:xfrm>
            <a:off x="6660232" y="4215879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9312B58-A9A5-41CA-92DC-B8DA9DB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2" y="4725522"/>
            <a:ext cx="597406" cy="5974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F5A402-B5DB-4748-963F-43632668450B}"/>
              </a:ext>
            </a:extLst>
          </p:cNvPr>
          <p:cNvSpPr txBox="1"/>
          <p:nvPr/>
        </p:nvSpPr>
        <p:spPr>
          <a:xfrm>
            <a:off x="3322050" y="2348880"/>
            <a:ext cx="1958403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Spring Boot </a:t>
            </a:r>
            <a:r>
              <a:rPr lang="de-DE" sz="1200" dirty="0" err="1">
                <a:latin typeface="+mn-lt"/>
              </a:rPr>
              <a:t>Application</a:t>
            </a:r>
            <a:endParaRPr lang="de-DE" sz="1200" dirty="0">
              <a:latin typeface="+mn-lt"/>
            </a:endParaRPr>
          </a:p>
        </p:txBody>
      </p:sp>
      <p:sp>
        <p:nvSpPr>
          <p:cNvPr id="27" name="Rechteck 3">
            <a:extLst>
              <a:ext uri="{FF2B5EF4-FFF2-40B4-BE49-F238E27FC236}">
                <a16:creationId xmlns:a16="http://schemas.microsoft.com/office/drawing/2014/main" id="{CFE59800-BAC3-437D-8714-347A10BFBF8A}"/>
              </a:ext>
            </a:extLst>
          </p:cNvPr>
          <p:cNvSpPr/>
          <p:nvPr/>
        </p:nvSpPr>
        <p:spPr bwMode="auto">
          <a:xfrm>
            <a:off x="-1286841" y="2305871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5C95B840-6216-4492-9492-12FBEC230AF8}"/>
              </a:ext>
            </a:extLst>
          </p:cNvPr>
          <p:cNvSpPr/>
          <p:nvPr/>
        </p:nvSpPr>
        <p:spPr bwMode="auto">
          <a:xfrm>
            <a:off x="-422746" y="4689282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Zeebe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hteck 32">
            <a:extLst>
              <a:ext uri="{FF2B5EF4-FFF2-40B4-BE49-F238E27FC236}">
                <a16:creationId xmlns:a16="http://schemas.microsoft.com/office/drawing/2014/main" id="{BE0CEC31-9EB6-439F-9CE6-DC5E93AA65F8}"/>
              </a:ext>
            </a:extLst>
          </p:cNvPr>
          <p:cNvSpPr/>
          <p:nvPr/>
        </p:nvSpPr>
        <p:spPr bwMode="auto">
          <a:xfrm>
            <a:off x="1180880" y="2721468"/>
            <a:ext cx="1334670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Gateway</a:t>
            </a:r>
            <a:endParaRPr lang="de-DE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hteck 41">
            <a:extLst>
              <a:ext uri="{FF2B5EF4-FFF2-40B4-BE49-F238E27FC236}">
                <a16:creationId xmlns:a16="http://schemas.microsoft.com/office/drawing/2014/main" id="{2B175AED-44E2-4E1B-83B0-BF1969C4D3E3}"/>
              </a:ext>
            </a:extLst>
          </p:cNvPr>
          <p:cNvSpPr/>
          <p:nvPr/>
        </p:nvSpPr>
        <p:spPr bwMode="auto">
          <a:xfrm>
            <a:off x="3467737" y="2722523"/>
            <a:ext cx="779154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Client Library</a:t>
            </a:r>
          </a:p>
        </p:txBody>
      </p:sp>
      <p:sp>
        <p:nvSpPr>
          <p:cNvPr id="44" name="Textfeld 12">
            <a:extLst>
              <a:ext uri="{FF2B5EF4-FFF2-40B4-BE49-F238E27FC236}">
                <a16:creationId xmlns:a16="http://schemas.microsoft.com/office/drawing/2014/main" id="{88D441D2-29D6-4527-A8EE-A1857136BAC1}"/>
              </a:ext>
            </a:extLst>
          </p:cNvPr>
          <p:cNvSpPr txBox="1"/>
          <p:nvPr/>
        </p:nvSpPr>
        <p:spPr>
          <a:xfrm>
            <a:off x="-1240647" y="2353191"/>
            <a:ext cx="142460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Camunda Cloud </a:t>
            </a:r>
          </a:p>
          <a:p>
            <a:r>
              <a:rPr lang="de-DE" sz="800" dirty="0">
                <a:latin typeface="+mn-lt"/>
              </a:rPr>
              <a:t>SaaS</a:t>
            </a:r>
          </a:p>
        </p:txBody>
      </p:sp>
      <p:sp>
        <p:nvSpPr>
          <p:cNvPr id="45" name="Rechteck 8">
            <a:extLst>
              <a:ext uri="{FF2B5EF4-FFF2-40B4-BE49-F238E27FC236}">
                <a16:creationId xmlns:a16="http://schemas.microsoft.com/office/drawing/2014/main" id="{93F83184-2A0E-498C-A112-D448643FB976}"/>
              </a:ext>
            </a:extLst>
          </p:cNvPr>
          <p:cNvSpPr/>
          <p:nvPr/>
        </p:nvSpPr>
        <p:spPr bwMode="auto">
          <a:xfrm>
            <a:off x="4530456" y="2722931"/>
            <a:ext cx="2049912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REST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5652119" y="5013176"/>
            <a:ext cx="0" cy="104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39">
            <a:extLst>
              <a:ext uri="{FF2B5EF4-FFF2-40B4-BE49-F238E27FC236}">
                <a16:creationId xmlns:a16="http://schemas.microsoft.com/office/drawing/2014/main" id="{B856BF10-3D8E-4CF3-AA83-086545B4F1E9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 flipV="1">
            <a:off x="2515550" y="3168180"/>
            <a:ext cx="952187" cy="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5">
            <a:extLst>
              <a:ext uri="{FF2B5EF4-FFF2-40B4-BE49-F238E27FC236}">
                <a16:creationId xmlns:a16="http://schemas.microsoft.com/office/drawing/2014/main" id="{63D1E058-9A6D-4851-B70E-21A1439881EF}"/>
              </a:ext>
            </a:extLst>
          </p:cNvPr>
          <p:cNvSpPr/>
          <p:nvPr/>
        </p:nvSpPr>
        <p:spPr bwMode="auto">
          <a:xfrm>
            <a:off x="-577468" y="4509306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Zeebe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CAEE062E-6F86-44B1-8C43-D1AA3081A2C9}"/>
              </a:ext>
            </a:extLst>
          </p:cNvPr>
          <p:cNvSpPr/>
          <p:nvPr/>
        </p:nvSpPr>
        <p:spPr bwMode="auto">
          <a:xfrm>
            <a:off x="-577468" y="2721468"/>
            <a:ext cx="1642638" cy="156824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Other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components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and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tools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solidFill>
                  <a:schemeClr val="bg1"/>
                </a:solidFill>
                <a:latin typeface="+mn-lt"/>
              </a:rPr>
              <a:t>Operate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900" dirty="0" err="1">
                <a:solidFill>
                  <a:schemeClr val="bg1"/>
                </a:solidFill>
                <a:latin typeface="+mn-lt"/>
              </a:rPr>
              <a:t>Optimize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900" dirty="0" err="1">
                <a:solidFill>
                  <a:schemeClr val="bg1"/>
                </a:solidFill>
                <a:latin typeface="+mn-lt"/>
              </a:rPr>
              <a:t>Connectors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…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2393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greenfield-architecture</dc:title>
  <dc:creator>ruecker</dc:creator>
  <cp:lastModifiedBy>Bernd Ruecker</cp:lastModifiedBy>
  <cp:revision>71</cp:revision>
  <cp:lastPrinted>2014-04-11T14:27:50Z</cp:lastPrinted>
  <dcterms:created xsi:type="dcterms:W3CDTF">2014-04-10T14:40:40Z</dcterms:created>
  <dcterms:modified xsi:type="dcterms:W3CDTF">2022-02-17T15:18:47Z</dcterms:modified>
</cp:coreProperties>
</file>