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1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6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5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6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2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9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2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6102-AF98-4902-8B3F-7190DD0573D9}" type="datetimeFigureOut">
              <a:rPr lang="de-DE" smtClean="0"/>
              <a:t>28.11.2013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3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35896" y="419944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" name="Ellipse 4"/>
          <p:cNvSpPr/>
          <p:nvPr/>
        </p:nvSpPr>
        <p:spPr>
          <a:xfrm>
            <a:off x="3635896" y="1772816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CLAIMED</a:t>
            </a:r>
            <a:r>
              <a:rPr lang="de-DE" sz="1000" dirty="0" smtClean="0">
                <a:solidFill>
                  <a:schemeClr val="tx1"/>
                </a:solidFill>
              </a:rPr>
              <a:t>/ </a:t>
            </a:r>
            <a:r>
              <a:rPr lang="de-DE" sz="1000" b="1" dirty="0" smtClean="0">
                <a:solidFill>
                  <a:schemeClr val="tx1"/>
                </a:solidFill>
              </a:rPr>
              <a:t>ASSIGNED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635896" y="3240792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436096" y="1772816"/>
            <a:ext cx="1152128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DELEGATED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475656" y="1772816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UNCLAIMED</a:t>
            </a:r>
          </a:p>
        </p:txBody>
      </p:sp>
      <p:sp>
        <p:nvSpPr>
          <p:cNvPr id="48" name="Bogen 47"/>
          <p:cNvSpPr/>
          <p:nvPr/>
        </p:nvSpPr>
        <p:spPr>
          <a:xfrm flipH="1" flipV="1">
            <a:off x="2627784" y="1988840"/>
            <a:ext cx="1080120" cy="432048"/>
          </a:xfrm>
          <a:prstGeom prst="arc">
            <a:avLst>
              <a:gd name="adj1" fmla="val 11274264"/>
              <a:gd name="adj2" fmla="val 21159354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9" name="Bogen 48"/>
          <p:cNvSpPr/>
          <p:nvPr/>
        </p:nvSpPr>
        <p:spPr>
          <a:xfrm flipH="1" flipV="1">
            <a:off x="4499992" y="2060848"/>
            <a:ext cx="1080120" cy="432048"/>
          </a:xfrm>
          <a:prstGeom prst="arc">
            <a:avLst>
              <a:gd name="adj1" fmla="val 11274264"/>
              <a:gd name="adj2" fmla="val 2102997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0" name="Bogen 49"/>
          <p:cNvSpPr/>
          <p:nvPr/>
        </p:nvSpPr>
        <p:spPr>
          <a:xfrm rot="10800000" flipH="1" flipV="1">
            <a:off x="4499992" y="1781200"/>
            <a:ext cx="1080120" cy="432048"/>
          </a:xfrm>
          <a:prstGeom prst="arc">
            <a:avLst>
              <a:gd name="adj1" fmla="val 11274264"/>
              <a:gd name="adj2" fmla="val 21051239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1" name="Bogen 50"/>
          <p:cNvSpPr/>
          <p:nvPr/>
        </p:nvSpPr>
        <p:spPr>
          <a:xfrm rot="10800000" flipH="1" flipV="1">
            <a:off x="2627784" y="1844824"/>
            <a:ext cx="1080120" cy="432048"/>
          </a:xfrm>
          <a:prstGeom prst="arc">
            <a:avLst>
              <a:gd name="adj1" fmla="val 11274264"/>
              <a:gd name="adj2" fmla="val 2107277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3" name="Bogen 52"/>
          <p:cNvSpPr/>
          <p:nvPr/>
        </p:nvSpPr>
        <p:spPr>
          <a:xfrm rot="8541705" flipH="1" flipV="1">
            <a:off x="2078482" y="1172933"/>
            <a:ext cx="1819042" cy="432048"/>
          </a:xfrm>
          <a:prstGeom prst="arc">
            <a:avLst>
              <a:gd name="adj1" fmla="val 11274264"/>
              <a:gd name="adj2" fmla="val 2135666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4" name="Bogen 53"/>
          <p:cNvSpPr/>
          <p:nvPr/>
        </p:nvSpPr>
        <p:spPr>
          <a:xfrm rot="5400000" flipH="1" flipV="1">
            <a:off x="3733252" y="2762714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5" name="Bogen 54"/>
          <p:cNvSpPr/>
          <p:nvPr/>
        </p:nvSpPr>
        <p:spPr>
          <a:xfrm rot="5400000" flipH="1" flipV="1">
            <a:off x="3506889" y="1366746"/>
            <a:ext cx="813400" cy="142756"/>
          </a:xfrm>
          <a:prstGeom prst="arc">
            <a:avLst>
              <a:gd name="adj1" fmla="val 11008170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8" name="Bogen 57"/>
          <p:cNvSpPr/>
          <p:nvPr/>
        </p:nvSpPr>
        <p:spPr>
          <a:xfrm rot="1749294">
            <a:off x="4162644" y="1225999"/>
            <a:ext cx="426828" cy="595514"/>
          </a:xfrm>
          <a:prstGeom prst="arc">
            <a:avLst>
              <a:gd name="adj1" fmla="val 6306066"/>
              <a:gd name="adj2" fmla="val 387859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 rot="16200000">
            <a:off x="3635825" y="2762819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complete</a:t>
            </a:r>
            <a:endParaRPr lang="de-DE" sz="10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4644008" y="241213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delegate</a:t>
            </a:r>
            <a:endParaRPr lang="de-DE" sz="10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2882676" y="236978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claim</a:t>
            </a:r>
            <a:endParaRPr lang="de-DE" sz="1000" b="1" dirty="0"/>
          </a:p>
        </p:txBody>
      </p:sp>
      <p:sp>
        <p:nvSpPr>
          <p:cNvPr id="64" name="Textfeld 63"/>
          <p:cNvSpPr txBox="1"/>
          <p:nvPr/>
        </p:nvSpPr>
        <p:spPr>
          <a:xfrm>
            <a:off x="4772663" y="1597078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resolve</a:t>
            </a:r>
            <a:endParaRPr lang="de-DE" sz="1000" b="1" dirty="0"/>
          </a:p>
        </p:txBody>
      </p:sp>
      <p:sp>
        <p:nvSpPr>
          <p:cNvPr id="65" name="Textfeld 64"/>
          <p:cNvSpPr txBox="1"/>
          <p:nvPr/>
        </p:nvSpPr>
        <p:spPr>
          <a:xfrm>
            <a:off x="2829450" y="164153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unclaim</a:t>
            </a:r>
            <a:endParaRPr lang="de-DE" sz="1000" b="1" dirty="0"/>
          </a:p>
        </p:txBody>
      </p:sp>
      <p:sp>
        <p:nvSpPr>
          <p:cNvPr id="66" name="Textfeld 65"/>
          <p:cNvSpPr txBox="1"/>
          <p:nvPr/>
        </p:nvSpPr>
        <p:spPr>
          <a:xfrm rot="16200000">
            <a:off x="3484518" y="127604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assign</a:t>
            </a:r>
            <a:endParaRPr lang="de-DE" sz="1000" b="1" dirty="0"/>
          </a:p>
        </p:txBody>
      </p:sp>
      <p:sp>
        <p:nvSpPr>
          <p:cNvPr id="67" name="Textfeld 66"/>
          <p:cNvSpPr txBox="1"/>
          <p:nvPr/>
        </p:nvSpPr>
        <p:spPr>
          <a:xfrm>
            <a:off x="4499992" y="113766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reassign</a:t>
            </a:r>
            <a:endParaRPr lang="de-DE" sz="1000" b="1" dirty="0"/>
          </a:p>
        </p:txBody>
      </p:sp>
      <p:sp>
        <p:nvSpPr>
          <p:cNvPr id="68" name="Textfeld 67"/>
          <p:cNvSpPr txBox="1"/>
          <p:nvPr/>
        </p:nvSpPr>
        <p:spPr>
          <a:xfrm rot="19513687">
            <a:off x="2448541" y="95099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set</a:t>
            </a:r>
            <a:r>
              <a:rPr lang="de-DE" sz="1000" dirty="0" smtClean="0"/>
              <a:t> </a:t>
            </a:r>
            <a:r>
              <a:rPr lang="de-DE" sz="1000" b="1" dirty="0" smtClean="0"/>
              <a:t>Candidate</a:t>
            </a:r>
            <a:endParaRPr lang="de-DE" sz="1000" b="1" dirty="0"/>
          </a:p>
        </p:txBody>
      </p:sp>
      <p:sp>
        <p:nvSpPr>
          <p:cNvPr id="69" name="Bogen 68"/>
          <p:cNvSpPr/>
          <p:nvPr/>
        </p:nvSpPr>
        <p:spPr>
          <a:xfrm rot="19412342">
            <a:off x="1203611" y="1543077"/>
            <a:ext cx="426828" cy="511958"/>
          </a:xfrm>
          <a:prstGeom prst="arc">
            <a:avLst>
              <a:gd name="adj1" fmla="val 6785932"/>
              <a:gd name="adj2" fmla="val 3361853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119009" y="1350857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set</a:t>
            </a:r>
            <a:r>
              <a:rPr lang="de-DE" sz="1000" dirty="0" smtClean="0"/>
              <a:t> </a:t>
            </a:r>
            <a:r>
              <a:rPr lang="de-DE" sz="1000" b="1" dirty="0" smtClean="0"/>
              <a:t>Candidate</a:t>
            </a:r>
            <a:endParaRPr lang="de-DE" sz="1000" b="1" dirty="0"/>
          </a:p>
        </p:txBody>
      </p:sp>
      <p:sp>
        <p:nvSpPr>
          <p:cNvPr id="71" name="Textfeld 70"/>
          <p:cNvSpPr txBox="1"/>
          <p:nvPr/>
        </p:nvSpPr>
        <p:spPr>
          <a:xfrm>
            <a:off x="-15290" y="0"/>
            <a:ext cx="14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Task Lifecycle</a:t>
            </a:r>
            <a:endParaRPr lang="de-DE" dirty="0"/>
          </a:p>
        </p:txBody>
      </p:sp>
      <p:sp>
        <p:nvSpPr>
          <p:cNvPr id="72" name="Ellipse 71"/>
          <p:cNvSpPr/>
          <p:nvPr/>
        </p:nvSpPr>
        <p:spPr>
          <a:xfrm>
            <a:off x="1690822" y="3206333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DELETED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75" name="Bogen 74"/>
          <p:cNvSpPr/>
          <p:nvPr/>
        </p:nvSpPr>
        <p:spPr>
          <a:xfrm rot="9194895" flipH="1" flipV="1">
            <a:off x="4568990" y="416541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 rot="19994895">
            <a:off x="4654926" y="220058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create</a:t>
            </a:r>
            <a:endParaRPr lang="de-DE" sz="1000" b="1" dirty="0"/>
          </a:p>
        </p:txBody>
      </p:sp>
      <p:sp>
        <p:nvSpPr>
          <p:cNvPr id="78" name="Textfeld 77"/>
          <p:cNvSpPr txBox="1"/>
          <p:nvPr/>
        </p:nvSpPr>
        <p:spPr>
          <a:xfrm>
            <a:off x="7092280" y="1383887"/>
            <a:ext cx="1836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Task Lifecycle Operations 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Create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Set Candidate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Claim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Unclaim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Assign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Reassign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Delegate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Resolve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Complete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Delete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7092280" y="62305"/>
            <a:ext cx="143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Task Lifecycle States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New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Unclaimed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Claimed/Assigned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Delegated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Completed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Deleted</a:t>
            </a:r>
            <a:endParaRPr lang="de-DE" sz="1000" dirty="0"/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635263" y="2698639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delete</a:t>
            </a:r>
            <a:endParaRPr lang="de-DE" sz="1000" b="1" dirty="0"/>
          </a:p>
        </p:txBody>
      </p:sp>
      <p:sp>
        <p:nvSpPr>
          <p:cNvPr id="81" name="Bogen 80"/>
          <p:cNvSpPr/>
          <p:nvPr/>
        </p:nvSpPr>
        <p:spPr>
          <a:xfrm rot="5400000" flipH="1" flipV="1">
            <a:off x="1679587" y="2750371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82" name="Bogen 81"/>
          <p:cNvSpPr/>
          <p:nvPr/>
        </p:nvSpPr>
        <p:spPr>
          <a:xfrm rot="8541705" flipH="1" flipV="1">
            <a:off x="1250187" y="136841"/>
            <a:ext cx="3286064" cy="4390595"/>
          </a:xfrm>
          <a:prstGeom prst="arc">
            <a:avLst>
              <a:gd name="adj1" fmla="val 10428325"/>
              <a:gd name="adj2" fmla="val 1998643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83" name="Bogen 82"/>
          <p:cNvSpPr/>
          <p:nvPr/>
        </p:nvSpPr>
        <p:spPr>
          <a:xfrm rot="19161302" flipH="1" flipV="1">
            <a:off x="2358448" y="2577229"/>
            <a:ext cx="1819042" cy="439874"/>
          </a:xfrm>
          <a:prstGeom prst="arc">
            <a:avLst>
              <a:gd name="adj1" fmla="val 11487853"/>
              <a:gd name="adj2" fmla="val 2135666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84" name="Textfeld 83"/>
          <p:cNvSpPr txBox="1"/>
          <p:nvPr/>
        </p:nvSpPr>
        <p:spPr>
          <a:xfrm rot="19382456">
            <a:off x="5467775" y="3461257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delete</a:t>
            </a:r>
            <a:endParaRPr lang="de-DE" sz="1000" b="1" dirty="0"/>
          </a:p>
        </p:txBody>
      </p:sp>
      <p:sp>
        <p:nvSpPr>
          <p:cNvPr id="85" name="Textfeld 84"/>
          <p:cNvSpPr txBox="1"/>
          <p:nvPr/>
        </p:nvSpPr>
        <p:spPr>
          <a:xfrm rot="18608908">
            <a:off x="980670" y="62531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delete</a:t>
            </a:r>
            <a:endParaRPr lang="de-DE" sz="1000" b="1" dirty="0"/>
          </a:p>
        </p:txBody>
      </p:sp>
      <p:sp>
        <p:nvSpPr>
          <p:cNvPr id="86" name="Bogen 85"/>
          <p:cNvSpPr/>
          <p:nvPr/>
        </p:nvSpPr>
        <p:spPr>
          <a:xfrm rot="20295200" flipH="1" flipV="1">
            <a:off x="2405360" y="1916382"/>
            <a:ext cx="3967189" cy="2229107"/>
          </a:xfrm>
          <a:prstGeom prst="arc">
            <a:avLst>
              <a:gd name="adj1" fmla="val 11101189"/>
              <a:gd name="adj2" fmla="val 2150539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 rot="19382456">
            <a:off x="3055448" y="3027612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delete</a:t>
            </a:r>
            <a:endParaRPr lang="de-DE" sz="1000" b="1" dirty="0"/>
          </a:p>
        </p:txBody>
      </p:sp>
      <p:sp>
        <p:nvSpPr>
          <p:cNvPr id="88" name="Ellipse 87"/>
          <p:cNvSpPr/>
          <p:nvPr/>
        </p:nvSpPr>
        <p:spPr>
          <a:xfrm>
            <a:off x="5240153" y="214195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3080475" y="3731500"/>
            <a:ext cx="189910" cy="194913"/>
            <a:chOff x="3033962" y="3676302"/>
            <a:chExt cx="189910" cy="194913"/>
          </a:xfrm>
        </p:grpSpPr>
        <p:sp>
          <p:nvSpPr>
            <p:cNvPr id="89" name="Ellipse 88"/>
            <p:cNvSpPr/>
            <p:nvPr/>
          </p:nvSpPr>
          <p:spPr>
            <a:xfrm>
              <a:off x="3072267" y="3711794"/>
              <a:ext cx="113300" cy="1239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033962" y="3676302"/>
              <a:ext cx="189910" cy="19491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2" name="Bogen 91"/>
          <p:cNvSpPr/>
          <p:nvPr/>
        </p:nvSpPr>
        <p:spPr>
          <a:xfrm rot="9191905" flipH="1" flipV="1">
            <a:off x="3204089" y="3635627"/>
            <a:ext cx="594703" cy="142756"/>
          </a:xfrm>
          <a:prstGeom prst="arc">
            <a:avLst>
              <a:gd name="adj1" fmla="val 11357577"/>
              <a:gd name="adj2" fmla="val 2042980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93" name="Bogen 92"/>
          <p:cNvSpPr/>
          <p:nvPr/>
        </p:nvSpPr>
        <p:spPr>
          <a:xfrm rot="11768486" flipH="1" flipV="1">
            <a:off x="2606602" y="3704275"/>
            <a:ext cx="594703" cy="142756"/>
          </a:xfrm>
          <a:prstGeom prst="arc">
            <a:avLst>
              <a:gd name="adj1" fmla="val 11357577"/>
              <a:gd name="adj2" fmla="val 20574712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37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35896" y="419944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" name="Ellipse 4"/>
          <p:cNvSpPr/>
          <p:nvPr/>
        </p:nvSpPr>
        <p:spPr>
          <a:xfrm>
            <a:off x="3635896" y="1772816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ASSIGNED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635896" y="3240792"/>
            <a:ext cx="100811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COMPLETED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436096" y="1772816"/>
            <a:ext cx="1152128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DELEGATED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475656" y="1772816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dirty="0" smtClean="0">
                <a:solidFill>
                  <a:schemeClr val="tx1"/>
                </a:solidFill>
              </a:rPr>
              <a:t>UNASSIGNED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48" name="Bogen 47"/>
          <p:cNvSpPr/>
          <p:nvPr/>
        </p:nvSpPr>
        <p:spPr>
          <a:xfrm flipH="1" flipV="1">
            <a:off x="2627784" y="1988840"/>
            <a:ext cx="1080120" cy="432048"/>
          </a:xfrm>
          <a:prstGeom prst="arc">
            <a:avLst>
              <a:gd name="adj1" fmla="val 11274264"/>
              <a:gd name="adj2" fmla="val 21159354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9" name="Bogen 48"/>
          <p:cNvSpPr/>
          <p:nvPr/>
        </p:nvSpPr>
        <p:spPr>
          <a:xfrm flipH="1" flipV="1">
            <a:off x="4499992" y="2060848"/>
            <a:ext cx="1080120" cy="432048"/>
          </a:xfrm>
          <a:prstGeom prst="arc">
            <a:avLst>
              <a:gd name="adj1" fmla="val 11274264"/>
              <a:gd name="adj2" fmla="val 2102997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0" name="Bogen 49"/>
          <p:cNvSpPr/>
          <p:nvPr/>
        </p:nvSpPr>
        <p:spPr>
          <a:xfrm rot="10800000" flipH="1" flipV="1">
            <a:off x="4499992" y="1781200"/>
            <a:ext cx="1080120" cy="432048"/>
          </a:xfrm>
          <a:prstGeom prst="arc">
            <a:avLst>
              <a:gd name="adj1" fmla="val 11274264"/>
              <a:gd name="adj2" fmla="val 21051239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1" name="Bogen 50"/>
          <p:cNvSpPr/>
          <p:nvPr/>
        </p:nvSpPr>
        <p:spPr>
          <a:xfrm rot="10800000" flipH="1" flipV="1">
            <a:off x="2627784" y="1844824"/>
            <a:ext cx="1080120" cy="432048"/>
          </a:xfrm>
          <a:prstGeom prst="arc">
            <a:avLst>
              <a:gd name="adj1" fmla="val 11274264"/>
              <a:gd name="adj2" fmla="val 2107277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3" name="Bogen 52"/>
          <p:cNvSpPr/>
          <p:nvPr/>
        </p:nvSpPr>
        <p:spPr>
          <a:xfrm rot="8541705" flipH="1" flipV="1">
            <a:off x="2078482" y="1172933"/>
            <a:ext cx="1819042" cy="432048"/>
          </a:xfrm>
          <a:prstGeom prst="arc">
            <a:avLst>
              <a:gd name="adj1" fmla="val 11274264"/>
              <a:gd name="adj2" fmla="val 2135666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4" name="Bogen 53"/>
          <p:cNvSpPr/>
          <p:nvPr/>
        </p:nvSpPr>
        <p:spPr>
          <a:xfrm rot="5400000" flipH="1" flipV="1">
            <a:off x="3733252" y="2762714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5" name="Bogen 54"/>
          <p:cNvSpPr/>
          <p:nvPr/>
        </p:nvSpPr>
        <p:spPr>
          <a:xfrm rot="5400000" flipH="1" flipV="1">
            <a:off x="3506889" y="1366746"/>
            <a:ext cx="813400" cy="142756"/>
          </a:xfrm>
          <a:prstGeom prst="arc">
            <a:avLst>
              <a:gd name="adj1" fmla="val 11008170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8" name="Bogen 57"/>
          <p:cNvSpPr/>
          <p:nvPr/>
        </p:nvSpPr>
        <p:spPr>
          <a:xfrm rot="1749294">
            <a:off x="4162644" y="1225999"/>
            <a:ext cx="426828" cy="595514"/>
          </a:xfrm>
          <a:prstGeom prst="arc">
            <a:avLst>
              <a:gd name="adj1" fmla="val 6306066"/>
              <a:gd name="adj2" fmla="val 387859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 rot="16200000">
            <a:off x="3635825" y="2762819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complete</a:t>
            </a:r>
            <a:endParaRPr lang="de-DE" sz="10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4644008" y="241213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delegate</a:t>
            </a:r>
            <a:endParaRPr lang="de-DE" sz="10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2882676" y="236978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claim</a:t>
            </a:r>
            <a:endParaRPr lang="de-DE" sz="1000" b="1" dirty="0"/>
          </a:p>
        </p:txBody>
      </p:sp>
      <p:sp>
        <p:nvSpPr>
          <p:cNvPr id="64" name="Textfeld 63"/>
          <p:cNvSpPr txBox="1"/>
          <p:nvPr/>
        </p:nvSpPr>
        <p:spPr>
          <a:xfrm>
            <a:off x="4772663" y="1597078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resolve</a:t>
            </a:r>
            <a:endParaRPr lang="de-DE" sz="1000" b="1" dirty="0"/>
          </a:p>
        </p:txBody>
      </p:sp>
      <p:sp>
        <p:nvSpPr>
          <p:cNvPr id="65" name="Textfeld 64"/>
          <p:cNvSpPr txBox="1"/>
          <p:nvPr/>
        </p:nvSpPr>
        <p:spPr>
          <a:xfrm>
            <a:off x="2829450" y="164153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unclaim</a:t>
            </a:r>
            <a:endParaRPr lang="de-DE" sz="1000" b="1" dirty="0"/>
          </a:p>
        </p:txBody>
      </p:sp>
      <p:sp>
        <p:nvSpPr>
          <p:cNvPr id="66" name="Textfeld 65"/>
          <p:cNvSpPr txBox="1"/>
          <p:nvPr/>
        </p:nvSpPr>
        <p:spPr>
          <a:xfrm rot="16200000">
            <a:off x="3484518" y="1276044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assign</a:t>
            </a:r>
            <a:endParaRPr lang="de-DE" sz="1000" b="1" dirty="0"/>
          </a:p>
        </p:txBody>
      </p:sp>
      <p:sp>
        <p:nvSpPr>
          <p:cNvPr id="67" name="Textfeld 66"/>
          <p:cNvSpPr txBox="1"/>
          <p:nvPr/>
        </p:nvSpPr>
        <p:spPr>
          <a:xfrm>
            <a:off x="4499992" y="113766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reassign</a:t>
            </a:r>
            <a:endParaRPr lang="de-DE" sz="1000" b="1" dirty="0"/>
          </a:p>
        </p:txBody>
      </p:sp>
      <p:sp>
        <p:nvSpPr>
          <p:cNvPr id="68" name="Textfeld 67"/>
          <p:cNvSpPr txBox="1"/>
          <p:nvPr/>
        </p:nvSpPr>
        <p:spPr>
          <a:xfrm rot="19513687">
            <a:off x="2448541" y="95099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set</a:t>
            </a:r>
            <a:r>
              <a:rPr lang="de-DE" sz="1000" dirty="0" smtClean="0"/>
              <a:t> </a:t>
            </a:r>
            <a:r>
              <a:rPr lang="de-DE" sz="1000" b="1" dirty="0" smtClean="0"/>
              <a:t>Candidate</a:t>
            </a:r>
            <a:endParaRPr lang="de-DE" sz="1000" b="1" dirty="0"/>
          </a:p>
        </p:txBody>
      </p:sp>
      <p:sp>
        <p:nvSpPr>
          <p:cNvPr id="69" name="Bogen 68"/>
          <p:cNvSpPr/>
          <p:nvPr/>
        </p:nvSpPr>
        <p:spPr>
          <a:xfrm rot="19412342">
            <a:off x="1203611" y="1543077"/>
            <a:ext cx="426828" cy="511958"/>
          </a:xfrm>
          <a:prstGeom prst="arc">
            <a:avLst>
              <a:gd name="adj1" fmla="val 6785932"/>
              <a:gd name="adj2" fmla="val 3361853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119009" y="1350857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set</a:t>
            </a:r>
            <a:r>
              <a:rPr lang="de-DE" sz="1000" dirty="0" smtClean="0"/>
              <a:t> </a:t>
            </a:r>
            <a:r>
              <a:rPr lang="de-DE" sz="1000" b="1" dirty="0" smtClean="0"/>
              <a:t>Candidate</a:t>
            </a:r>
            <a:endParaRPr lang="de-DE" sz="1000" b="1" dirty="0"/>
          </a:p>
        </p:txBody>
      </p:sp>
      <p:sp>
        <p:nvSpPr>
          <p:cNvPr id="75" name="Bogen 74"/>
          <p:cNvSpPr/>
          <p:nvPr/>
        </p:nvSpPr>
        <p:spPr>
          <a:xfrm rot="9194895" flipH="1" flipV="1">
            <a:off x="4568990" y="416541"/>
            <a:ext cx="813400" cy="142756"/>
          </a:xfrm>
          <a:prstGeom prst="arc">
            <a:avLst>
              <a:gd name="adj1" fmla="val 10944976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 rot="19994895">
            <a:off x="4654926" y="220058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create</a:t>
            </a:r>
            <a:endParaRPr lang="de-DE" sz="1000" b="1" dirty="0"/>
          </a:p>
        </p:txBody>
      </p:sp>
      <p:sp>
        <p:nvSpPr>
          <p:cNvPr id="78" name="Textfeld 77"/>
          <p:cNvSpPr txBox="1"/>
          <p:nvPr/>
        </p:nvSpPr>
        <p:spPr>
          <a:xfrm>
            <a:off x="7092280" y="1383887"/>
            <a:ext cx="18367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Task Lifecycle Operations 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Create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Set Candidate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Claim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Unclaim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Assign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Reassign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Delegate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Resolve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Complete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Delete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7092280" y="62305"/>
            <a:ext cx="143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Task Lifecycle States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New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Unclaimed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Claimed/Assigned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Delegated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Completed</a:t>
            </a:r>
          </a:p>
          <a:p>
            <a:pPr marL="171450" indent="-171450">
              <a:buFont typeface="Symbol" pitchFamily="18" charset="2"/>
              <a:buChar char="-"/>
            </a:pPr>
            <a:r>
              <a:rPr lang="de-DE" sz="1000" dirty="0" smtClean="0"/>
              <a:t>Deleted</a:t>
            </a:r>
            <a:endParaRPr lang="de-DE" sz="1000" dirty="0"/>
          </a:p>
        </p:txBody>
      </p:sp>
      <p:sp>
        <p:nvSpPr>
          <p:cNvPr id="88" name="Ellipse 87"/>
          <p:cNvSpPr/>
          <p:nvPr/>
        </p:nvSpPr>
        <p:spPr>
          <a:xfrm>
            <a:off x="5240153" y="214195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3080475" y="3731500"/>
            <a:ext cx="189910" cy="194913"/>
            <a:chOff x="3033962" y="3676302"/>
            <a:chExt cx="189910" cy="194913"/>
          </a:xfrm>
        </p:grpSpPr>
        <p:sp>
          <p:nvSpPr>
            <p:cNvPr id="89" name="Ellipse 88"/>
            <p:cNvSpPr/>
            <p:nvPr/>
          </p:nvSpPr>
          <p:spPr>
            <a:xfrm>
              <a:off x="3072267" y="3711794"/>
              <a:ext cx="113300" cy="1239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Ellipse 89"/>
            <p:cNvSpPr/>
            <p:nvPr/>
          </p:nvSpPr>
          <p:spPr>
            <a:xfrm>
              <a:off x="3033962" y="3676302"/>
              <a:ext cx="189910" cy="19491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2" name="Bogen 91"/>
          <p:cNvSpPr/>
          <p:nvPr/>
        </p:nvSpPr>
        <p:spPr>
          <a:xfrm rot="9191905" flipH="1" flipV="1">
            <a:off x="3204089" y="3635627"/>
            <a:ext cx="594703" cy="142756"/>
          </a:xfrm>
          <a:prstGeom prst="arc">
            <a:avLst>
              <a:gd name="adj1" fmla="val 11357577"/>
              <a:gd name="adj2" fmla="val 20429806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sp>
        <p:nvSpPr>
          <p:cNvPr id="45" name="Textfeld 70"/>
          <p:cNvSpPr txBox="1"/>
          <p:nvPr/>
        </p:nvSpPr>
        <p:spPr>
          <a:xfrm>
            <a:off x="1043608" y="9694"/>
            <a:ext cx="14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Task Lifecycle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1616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On-screen Show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mschoe</dc:creator>
  <cp:lastModifiedBy>Falko</cp:lastModifiedBy>
  <cp:revision>5</cp:revision>
  <dcterms:created xsi:type="dcterms:W3CDTF">2013-07-04T14:46:53Z</dcterms:created>
  <dcterms:modified xsi:type="dcterms:W3CDTF">2013-11-28T17:20:10Z</dcterms:modified>
</cp:coreProperties>
</file>