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11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26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56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63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22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13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16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0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9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77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102-AF98-4902-8B3F-7190DD0573D9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24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6102-AF98-4902-8B3F-7190DD0573D9}" type="datetimeFigureOut">
              <a:rPr lang="de-DE" smtClean="0"/>
              <a:t>08.08.2016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EFD1-54BE-431D-8603-D353FAA53F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39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08435" y="1297125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5" name="Ellipse 4"/>
          <p:cNvSpPr/>
          <p:nvPr/>
        </p:nvSpPr>
        <p:spPr>
          <a:xfrm>
            <a:off x="4577095" y="741740"/>
            <a:ext cx="133823" cy="128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5759555" flipH="1" flipV="1">
            <a:off x="4312132" y="1002436"/>
            <a:ext cx="663750" cy="4571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619672" y="2738090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1509696" y="2576291"/>
            <a:ext cx="6021614" cy="1024261"/>
          </a:xfrm>
          <a:prstGeom prst="roundRect">
            <a:avLst/>
          </a:prstGeom>
          <a:noFill/>
          <a:ln>
            <a:solidFill>
              <a:srgbClr val="3B608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131840" y="2738090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TERMINATED</a:t>
            </a:r>
          </a:p>
        </p:txBody>
      </p:sp>
      <p:sp>
        <p:nvSpPr>
          <p:cNvPr id="10" name="Ellipse 9"/>
          <p:cNvSpPr/>
          <p:nvPr/>
        </p:nvSpPr>
        <p:spPr>
          <a:xfrm>
            <a:off x="4644008" y="2738090"/>
            <a:ext cx="1224136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FAILED</a:t>
            </a:r>
          </a:p>
        </p:txBody>
      </p:sp>
      <p:sp>
        <p:nvSpPr>
          <p:cNvPr id="11" name="Ellipse 10"/>
          <p:cNvSpPr/>
          <p:nvPr/>
        </p:nvSpPr>
        <p:spPr>
          <a:xfrm>
            <a:off x="6156176" y="2738090"/>
            <a:ext cx="1224136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SUSPENDED</a:t>
            </a:r>
          </a:p>
        </p:txBody>
      </p:sp>
      <p:sp>
        <p:nvSpPr>
          <p:cNvPr id="12" name="Bogen 11"/>
          <p:cNvSpPr/>
          <p:nvPr/>
        </p:nvSpPr>
        <p:spPr>
          <a:xfrm rot="8437167" flipH="1" flipV="1">
            <a:off x="2336284" y="1997769"/>
            <a:ext cx="1926634" cy="41950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13" name="Bogen 12"/>
          <p:cNvSpPr/>
          <p:nvPr/>
        </p:nvSpPr>
        <p:spPr>
          <a:xfrm rot="7302632" flipH="1" flipV="1">
            <a:off x="3619952" y="2261624"/>
            <a:ext cx="926094" cy="20712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14" name="Bogen 13"/>
          <p:cNvSpPr/>
          <p:nvPr/>
        </p:nvSpPr>
        <p:spPr>
          <a:xfrm rot="14297368" flipV="1">
            <a:off x="4575245" y="2261624"/>
            <a:ext cx="926094" cy="20712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16" name="Bogen 15"/>
          <p:cNvSpPr/>
          <p:nvPr/>
        </p:nvSpPr>
        <p:spPr>
          <a:xfrm rot="13162833" flipV="1">
            <a:off x="4795584" y="1997770"/>
            <a:ext cx="1926634" cy="41950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17" name="Bogen 16"/>
          <p:cNvSpPr/>
          <p:nvPr/>
        </p:nvSpPr>
        <p:spPr>
          <a:xfrm rot="19957247" flipH="1">
            <a:off x="1418683" y="1717310"/>
            <a:ext cx="2753435" cy="869394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 anchorCtr="0">
            <a:noAutofit/>
          </a:bodyPr>
          <a:lstStyle/>
          <a:p>
            <a:pPr algn="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908435" y="4260012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CLOSED</a:t>
            </a:r>
          </a:p>
        </p:txBody>
      </p:sp>
      <p:sp>
        <p:nvSpPr>
          <p:cNvPr id="19" name="Bogen 18"/>
          <p:cNvSpPr/>
          <p:nvPr/>
        </p:nvSpPr>
        <p:spPr>
          <a:xfrm rot="5400000" flipH="1" flipV="1">
            <a:off x="4072814" y="3842689"/>
            <a:ext cx="768862" cy="85500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932005" y="1490266"/>
            <a:ext cx="12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/>
              <a:t>re-activate</a:t>
            </a:r>
            <a:endParaRPr lang="de-DE" sz="1200"/>
          </a:p>
        </p:txBody>
      </p:sp>
      <p:sp>
        <p:nvSpPr>
          <p:cNvPr id="21" name="Textfeld 20"/>
          <p:cNvSpPr txBox="1"/>
          <p:nvPr/>
        </p:nvSpPr>
        <p:spPr>
          <a:xfrm>
            <a:off x="4405637" y="3777782"/>
            <a:ext cx="12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/>
              <a:t>close</a:t>
            </a:r>
            <a:endParaRPr lang="de-DE" sz="1200"/>
          </a:p>
        </p:txBody>
      </p:sp>
      <p:sp>
        <p:nvSpPr>
          <p:cNvPr id="22" name="Textfeld 21"/>
          <p:cNvSpPr txBox="1"/>
          <p:nvPr/>
        </p:nvSpPr>
        <p:spPr>
          <a:xfrm>
            <a:off x="5910621" y="1822325"/>
            <a:ext cx="72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suspend</a:t>
            </a:r>
            <a:endParaRPr lang="de-DE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018117" y="2000451"/>
            <a:ext cx="72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fault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19589" y="1999873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/>
              <a:t>terminate</a:t>
            </a:r>
            <a:endParaRPr lang="de-DE" sz="1200"/>
          </a:p>
        </p:txBody>
      </p:sp>
      <p:sp>
        <p:nvSpPr>
          <p:cNvPr id="25" name="Textfeld 24"/>
          <p:cNvSpPr txBox="1"/>
          <p:nvPr/>
        </p:nvSpPr>
        <p:spPr>
          <a:xfrm>
            <a:off x="2455493" y="1823970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/>
              <a:t>complete</a:t>
            </a:r>
            <a:endParaRPr lang="de-DE" sz="1200"/>
          </a:p>
        </p:txBody>
      </p:sp>
      <p:sp>
        <p:nvSpPr>
          <p:cNvPr id="26" name="Textfeld 25"/>
          <p:cNvSpPr txBox="1"/>
          <p:nvPr/>
        </p:nvSpPr>
        <p:spPr>
          <a:xfrm>
            <a:off x="4607935" y="891189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/>
              <a:t>create</a:t>
            </a:r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168264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15816" y="797606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AVAILABLE</a:t>
            </a:r>
          </a:p>
        </p:txBody>
      </p:sp>
      <p:sp>
        <p:nvSpPr>
          <p:cNvPr id="5" name="Ellipse 4"/>
          <p:cNvSpPr/>
          <p:nvPr/>
        </p:nvSpPr>
        <p:spPr>
          <a:xfrm>
            <a:off x="3569026" y="52219"/>
            <a:ext cx="133823" cy="128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444162" y="5976968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TERMINATED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1509696" y="591974"/>
            <a:ext cx="6021614" cy="4680422"/>
          </a:xfrm>
          <a:prstGeom prst="roundRect">
            <a:avLst/>
          </a:prstGeom>
          <a:noFill/>
          <a:ln>
            <a:solidFill>
              <a:srgbClr val="3B608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915816" y="1921650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ENABLED</a:t>
            </a:r>
          </a:p>
        </p:txBody>
      </p:sp>
      <p:sp>
        <p:nvSpPr>
          <p:cNvPr id="10" name="Ellipse 9"/>
          <p:cNvSpPr/>
          <p:nvPr/>
        </p:nvSpPr>
        <p:spPr>
          <a:xfrm>
            <a:off x="1944763" y="4187152"/>
            <a:ext cx="1224136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FAILED</a:t>
            </a:r>
          </a:p>
        </p:txBody>
      </p:sp>
      <p:sp>
        <p:nvSpPr>
          <p:cNvPr id="11" name="Ellipse 10"/>
          <p:cNvSpPr/>
          <p:nvPr/>
        </p:nvSpPr>
        <p:spPr>
          <a:xfrm>
            <a:off x="5847036" y="4199560"/>
            <a:ext cx="1224136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SUSPENDED</a:t>
            </a:r>
          </a:p>
        </p:txBody>
      </p:sp>
      <p:sp>
        <p:nvSpPr>
          <p:cNvPr id="12" name="Bogen 11"/>
          <p:cNvSpPr/>
          <p:nvPr/>
        </p:nvSpPr>
        <p:spPr>
          <a:xfrm rot="5400000" flipH="1" flipV="1">
            <a:off x="1779301" y="1783042"/>
            <a:ext cx="2364144" cy="1013461"/>
          </a:xfrm>
          <a:prstGeom prst="arc">
            <a:avLst>
              <a:gd name="adj1" fmla="val 10971559"/>
              <a:gd name="adj2" fmla="val 21401104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13" name="Bogen 12"/>
          <p:cNvSpPr/>
          <p:nvPr/>
        </p:nvSpPr>
        <p:spPr>
          <a:xfrm rot="5400000" flipH="1" flipV="1">
            <a:off x="2967929" y="1642074"/>
            <a:ext cx="536675" cy="135351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14" name="Bogen 13"/>
          <p:cNvSpPr/>
          <p:nvPr/>
        </p:nvSpPr>
        <p:spPr>
          <a:xfrm rot="3745124" flipH="1" flipV="1">
            <a:off x="5425074" y="4033316"/>
            <a:ext cx="722632" cy="10077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16" name="Bogen 15"/>
          <p:cNvSpPr/>
          <p:nvPr/>
        </p:nvSpPr>
        <p:spPr>
          <a:xfrm rot="1877777" flipH="1" flipV="1">
            <a:off x="3820959" y="3760075"/>
            <a:ext cx="2263085" cy="606825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17" name="Bogen 16"/>
          <p:cNvSpPr/>
          <p:nvPr/>
        </p:nvSpPr>
        <p:spPr>
          <a:xfrm rot="10800000">
            <a:off x="3809652" y="2110733"/>
            <a:ext cx="2268069" cy="685603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 anchorCtr="0">
            <a:noAutofit/>
          </a:bodyPr>
          <a:lstStyle/>
          <a:p>
            <a:pPr algn="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702849" y="5976968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552933" y="5412987"/>
            <a:ext cx="12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/>
              <a:t>complete</a:t>
            </a:r>
            <a:endParaRPr lang="de-DE" sz="1200"/>
          </a:p>
        </p:txBody>
      </p:sp>
      <p:sp>
        <p:nvSpPr>
          <p:cNvPr id="22" name="Textfeld 21"/>
          <p:cNvSpPr txBox="1"/>
          <p:nvPr/>
        </p:nvSpPr>
        <p:spPr>
          <a:xfrm>
            <a:off x="5276990" y="3045693"/>
            <a:ext cx="1029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resume</a:t>
            </a:r>
            <a:endParaRPr lang="de-DE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096990" y="4023554"/>
            <a:ext cx="72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fault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196677" y="1534737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/>
              <a:t>enable</a:t>
            </a:r>
            <a:endParaRPr lang="de-DE" sz="1200"/>
          </a:p>
        </p:txBody>
      </p:sp>
      <p:sp>
        <p:nvSpPr>
          <p:cNvPr id="25" name="Textfeld 24"/>
          <p:cNvSpPr txBox="1"/>
          <p:nvPr/>
        </p:nvSpPr>
        <p:spPr>
          <a:xfrm>
            <a:off x="2024423" y="2062326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err="1"/>
              <a:t>start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581490" y="230125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create</a:t>
            </a:r>
          </a:p>
        </p:txBody>
      </p:sp>
      <p:sp>
        <p:nvSpPr>
          <p:cNvPr id="27" name="Ellipse 26"/>
          <p:cNvSpPr/>
          <p:nvPr/>
        </p:nvSpPr>
        <p:spPr>
          <a:xfrm>
            <a:off x="2915816" y="3045694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28" name="Ellipse 27"/>
          <p:cNvSpPr/>
          <p:nvPr/>
        </p:nvSpPr>
        <p:spPr>
          <a:xfrm>
            <a:off x="5845393" y="1877291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DISABLED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1630991" y="699960"/>
            <a:ext cx="5749321" cy="3154372"/>
          </a:xfrm>
          <a:prstGeom prst="roundRect">
            <a:avLst/>
          </a:prstGeom>
          <a:noFill/>
          <a:ln>
            <a:solidFill>
              <a:srgbClr val="3B608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Bogen 30"/>
          <p:cNvSpPr/>
          <p:nvPr/>
        </p:nvSpPr>
        <p:spPr>
          <a:xfrm>
            <a:off x="3910067" y="1711610"/>
            <a:ext cx="2268069" cy="685603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 anchorCtr="0">
            <a:noAutofit/>
          </a:bodyPr>
          <a:lstStyle/>
          <a:p>
            <a:pPr algn="r"/>
            <a:endParaRPr lang="de-DE"/>
          </a:p>
        </p:txBody>
      </p:sp>
      <p:sp>
        <p:nvSpPr>
          <p:cNvPr id="32" name="Bogen 31"/>
          <p:cNvSpPr/>
          <p:nvPr/>
        </p:nvSpPr>
        <p:spPr>
          <a:xfrm rot="5400000" flipH="1" flipV="1">
            <a:off x="2966493" y="2759424"/>
            <a:ext cx="536675" cy="135351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6259355" y="3116097"/>
            <a:ext cx="817887" cy="558479"/>
          </a:xfrm>
          <a:prstGeom prst="ellipse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 err="1">
                <a:solidFill>
                  <a:schemeClr val="tx1"/>
                </a:solidFill>
              </a:rPr>
              <a:t>Previous</a:t>
            </a:r>
            <a:r>
              <a:rPr lang="de-DE" sz="1000" b="1">
                <a:solidFill>
                  <a:schemeClr val="tx1"/>
                </a:solidFill>
              </a:rPr>
              <a:t> State</a:t>
            </a:r>
          </a:p>
        </p:txBody>
      </p:sp>
      <p:sp>
        <p:nvSpPr>
          <p:cNvPr id="34" name="Bogen 33"/>
          <p:cNvSpPr/>
          <p:nvPr/>
        </p:nvSpPr>
        <p:spPr>
          <a:xfrm rot="12342904" flipH="1" flipV="1">
            <a:off x="3673777" y="3263272"/>
            <a:ext cx="2853751" cy="981286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35" name="Bogen 34"/>
          <p:cNvSpPr/>
          <p:nvPr/>
        </p:nvSpPr>
        <p:spPr>
          <a:xfrm rot="16200000" flipH="1" flipV="1">
            <a:off x="6422274" y="3939755"/>
            <a:ext cx="722632" cy="10077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37" name="Bogen 36"/>
          <p:cNvSpPr/>
          <p:nvPr/>
        </p:nvSpPr>
        <p:spPr>
          <a:xfrm rot="7821065" flipV="1">
            <a:off x="1870358" y="3901787"/>
            <a:ext cx="1354784" cy="297338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38" name="Bogen 37"/>
          <p:cNvSpPr/>
          <p:nvPr/>
        </p:nvSpPr>
        <p:spPr>
          <a:xfrm rot="18628564" flipV="1">
            <a:off x="2953877" y="3945407"/>
            <a:ext cx="1075681" cy="251888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40" name="Bogen 39"/>
          <p:cNvSpPr/>
          <p:nvPr/>
        </p:nvSpPr>
        <p:spPr>
          <a:xfrm rot="5400000" flipH="1">
            <a:off x="5826053" y="5531662"/>
            <a:ext cx="755516" cy="144016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41" name="Bogen 40"/>
          <p:cNvSpPr/>
          <p:nvPr/>
        </p:nvSpPr>
        <p:spPr>
          <a:xfrm rot="3286813" flipH="1" flipV="1">
            <a:off x="2952557" y="4470017"/>
            <a:ext cx="3718850" cy="358405"/>
          </a:xfrm>
          <a:prstGeom prst="arc">
            <a:avLst>
              <a:gd name="adj1" fmla="val 10971559"/>
              <a:gd name="adj2" fmla="val 21258748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>
              <a:highlight>
                <a:srgbClr val="000000"/>
              </a:highlight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760519" y="5704428"/>
            <a:ext cx="12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err="1">
                <a:solidFill>
                  <a:schemeClr val="tx1"/>
                </a:solidFill>
              </a:rPr>
              <a:t>terminate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267664" y="5475771"/>
            <a:ext cx="1265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/>
              <a:t>exit</a:t>
            </a:r>
            <a:endParaRPr lang="de-DE" sz="1200"/>
          </a:p>
        </p:txBody>
      </p:sp>
      <p:sp>
        <p:nvSpPr>
          <p:cNvPr id="44" name="Textfeld 43"/>
          <p:cNvSpPr txBox="1"/>
          <p:nvPr/>
        </p:nvSpPr>
        <p:spPr>
          <a:xfrm>
            <a:off x="1560483" y="3873972"/>
            <a:ext cx="979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re-activate</a:t>
            </a:r>
            <a:endParaRPr lang="de-DE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171678" y="2606434"/>
            <a:ext cx="1265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/>
              <a:t>manual</a:t>
            </a:r>
            <a:endParaRPr lang="de-DE" sz="1200"/>
          </a:p>
          <a:p>
            <a:r>
              <a:rPr lang="de-DE" sz="1200" err="1"/>
              <a:t>start</a:t>
            </a:r>
            <a:endParaRPr lang="de-DE" sz="1200"/>
          </a:p>
        </p:txBody>
      </p:sp>
      <p:sp>
        <p:nvSpPr>
          <p:cNvPr id="46" name="Textfeld 45"/>
          <p:cNvSpPr txBox="1"/>
          <p:nvPr/>
        </p:nvSpPr>
        <p:spPr>
          <a:xfrm>
            <a:off x="4607935" y="2482115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/>
              <a:t>disable</a:t>
            </a:r>
            <a:endParaRPr lang="de-DE" sz="1200"/>
          </a:p>
        </p:txBody>
      </p:sp>
      <p:sp>
        <p:nvSpPr>
          <p:cNvPr id="47" name="Textfeld 46"/>
          <p:cNvSpPr txBox="1"/>
          <p:nvPr/>
        </p:nvSpPr>
        <p:spPr>
          <a:xfrm>
            <a:off x="4542319" y="1383973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/>
              <a:t>re-enable</a:t>
            </a:r>
            <a:endParaRPr lang="de-DE" sz="1200"/>
          </a:p>
        </p:txBody>
      </p:sp>
      <p:sp>
        <p:nvSpPr>
          <p:cNvPr id="48" name="Textfeld 47"/>
          <p:cNvSpPr txBox="1"/>
          <p:nvPr/>
        </p:nvSpPr>
        <p:spPr>
          <a:xfrm>
            <a:off x="5100652" y="3888764"/>
            <a:ext cx="1029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parent</a:t>
            </a:r>
            <a:endParaRPr lang="de-DE" sz="12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suspend</a:t>
            </a:r>
            <a:endParaRPr lang="de-DE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018116" y="4609352"/>
            <a:ext cx="1029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suspend</a:t>
            </a:r>
            <a:endParaRPr lang="de-DE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6795798" y="3854332"/>
            <a:ext cx="1029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parent</a:t>
            </a:r>
            <a:endParaRPr lang="de-DE" sz="12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resume</a:t>
            </a:r>
            <a:endParaRPr lang="de-DE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Bogen 5"/>
          <p:cNvSpPr/>
          <p:nvPr/>
        </p:nvSpPr>
        <p:spPr>
          <a:xfrm rot="5759555" flipH="1" flipV="1">
            <a:off x="3129493" y="395211"/>
            <a:ext cx="994088" cy="58878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19" name="Bogen 18"/>
          <p:cNvSpPr/>
          <p:nvPr/>
        </p:nvSpPr>
        <p:spPr>
          <a:xfrm rot="4793363" flipH="1">
            <a:off x="2546488" y="4499500"/>
            <a:ext cx="2891957" cy="340717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45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908435" y="1336029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AVAILABLE</a:t>
            </a:r>
          </a:p>
        </p:txBody>
      </p:sp>
      <p:sp>
        <p:nvSpPr>
          <p:cNvPr id="5" name="Ellipse 4"/>
          <p:cNvSpPr/>
          <p:nvPr/>
        </p:nvSpPr>
        <p:spPr>
          <a:xfrm>
            <a:off x="4577095" y="741740"/>
            <a:ext cx="133823" cy="128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5759555" flipH="1" flipV="1">
            <a:off x="4312132" y="1002436"/>
            <a:ext cx="663750" cy="4571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907375" y="2761063"/>
            <a:ext cx="1224136" cy="72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264773" y="1101918"/>
            <a:ext cx="4732339" cy="1162761"/>
          </a:xfrm>
          <a:prstGeom prst="roundRect">
            <a:avLst/>
          </a:prstGeom>
          <a:noFill/>
          <a:ln>
            <a:solidFill>
              <a:srgbClr val="3B608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792187" y="2763297"/>
            <a:ext cx="1224136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TERMINATED</a:t>
            </a:r>
          </a:p>
        </p:txBody>
      </p:sp>
      <p:sp>
        <p:nvSpPr>
          <p:cNvPr id="11" name="Ellipse 10"/>
          <p:cNvSpPr/>
          <p:nvPr/>
        </p:nvSpPr>
        <p:spPr>
          <a:xfrm>
            <a:off x="6073401" y="1336029"/>
            <a:ext cx="1224136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SUSPENDED</a:t>
            </a:r>
          </a:p>
        </p:txBody>
      </p:sp>
      <p:sp>
        <p:nvSpPr>
          <p:cNvPr id="13" name="Bogen 12"/>
          <p:cNvSpPr/>
          <p:nvPr/>
        </p:nvSpPr>
        <p:spPr>
          <a:xfrm rot="5400000" flipH="1" flipV="1">
            <a:off x="3814206" y="2294860"/>
            <a:ext cx="926094" cy="118618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14" name="Bogen 13"/>
          <p:cNvSpPr/>
          <p:nvPr/>
        </p:nvSpPr>
        <p:spPr>
          <a:xfrm rot="2813021" flipH="1" flipV="1">
            <a:off x="4496608" y="2322683"/>
            <a:ext cx="1591405" cy="337028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16" name="Bogen 15"/>
          <p:cNvSpPr/>
          <p:nvPr/>
        </p:nvSpPr>
        <p:spPr>
          <a:xfrm rot="10800000" flipV="1">
            <a:off x="4997179" y="1329378"/>
            <a:ext cx="1205668" cy="41950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3745020" y="2307667"/>
            <a:ext cx="591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/>
              <a:t>occur</a:t>
            </a:r>
            <a:endParaRPr lang="de-DE" sz="1200"/>
          </a:p>
        </p:txBody>
      </p:sp>
      <p:sp>
        <p:nvSpPr>
          <p:cNvPr id="22" name="Textfeld 21"/>
          <p:cNvSpPr txBox="1"/>
          <p:nvPr/>
        </p:nvSpPr>
        <p:spPr>
          <a:xfrm>
            <a:off x="5267963" y="1326182"/>
            <a:ext cx="72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suspend</a:t>
            </a:r>
            <a:endParaRPr lang="de-DE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267963" y="1786239"/>
            <a:ext cx="725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resume</a:t>
            </a:r>
            <a:endParaRPr lang="de-DE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607935" y="891189"/>
            <a:ext cx="82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/>
              <a:t>create</a:t>
            </a:r>
            <a:endParaRPr lang="de-DE" sz="1200"/>
          </a:p>
        </p:txBody>
      </p:sp>
      <p:sp>
        <p:nvSpPr>
          <p:cNvPr id="27" name="Bogen 26"/>
          <p:cNvSpPr/>
          <p:nvPr/>
        </p:nvSpPr>
        <p:spPr>
          <a:xfrm flipV="1">
            <a:off x="5044493" y="1664915"/>
            <a:ext cx="1205668" cy="419509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28" name="Bogen 27"/>
          <p:cNvSpPr/>
          <p:nvPr/>
        </p:nvSpPr>
        <p:spPr>
          <a:xfrm rot="16014914" flipV="1">
            <a:off x="6248215" y="2323379"/>
            <a:ext cx="933768" cy="142818"/>
          </a:xfrm>
          <a:prstGeom prst="arc">
            <a:avLst>
              <a:gd name="adj1" fmla="val 10971559"/>
              <a:gd name="adj2" fmla="val 21191460"/>
            </a:avLst>
          </a:prstGeom>
          <a:ln w="12700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5199011" y="2464378"/>
            <a:ext cx="874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/>
              <a:t>terminate</a:t>
            </a:r>
            <a:endParaRPr lang="de-DE" sz="1200"/>
          </a:p>
        </p:txBody>
      </p:sp>
      <p:sp>
        <p:nvSpPr>
          <p:cNvPr id="30" name="Textfeld 29"/>
          <p:cNvSpPr txBox="1"/>
          <p:nvPr/>
        </p:nvSpPr>
        <p:spPr>
          <a:xfrm>
            <a:off x="6811530" y="2307845"/>
            <a:ext cx="87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parent</a:t>
            </a:r>
            <a:endParaRPr lang="de-DE" sz="12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200" err="1">
                <a:solidFill>
                  <a:schemeClr val="bg1">
                    <a:lumMod val="50000"/>
                  </a:schemeClr>
                </a:solidFill>
              </a:rPr>
              <a:t>terminate</a:t>
            </a:r>
            <a:endParaRPr lang="de-DE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20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>
            <a:off x="2123728" y="1820821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Task A:</a:t>
            </a:r>
          </a:p>
          <a:p>
            <a:pPr algn="ctr"/>
            <a:r>
              <a:rPr lang="de-DE" sz="1000" b="1">
                <a:solidFill>
                  <a:schemeClr val="tx1"/>
                </a:solidFill>
              </a:rPr>
              <a:t>ENABLED</a:t>
            </a:r>
          </a:p>
        </p:txBody>
      </p:sp>
      <p:sp>
        <p:nvSpPr>
          <p:cNvPr id="5" name="Rechteck 4"/>
          <p:cNvSpPr/>
          <p:nvPr/>
        </p:nvSpPr>
        <p:spPr>
          <a:xfrm>
            <a:off x="2699792" y="1196752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Case Instance:</a:t>
            </a:r>
          </a:p>
          <a:p>
            <a:pPr algn="ctr"/>
            <a:r>
              <a:rPr lang="de-DE" sz="1000" b="1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7" name="Rechteck 6"/>
          <p:cNvSpPr/>
          <p:nvPr/>
        </p:nvSpPr>
        <p:spPr>
          <a:xfrm>
            <a:off x="3275856" y="1820821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Task B:</a:t>
            </a:r>
          </a:p>
          <a:p>
            <a:pPr algn="ctr"/>
            <a:r>
              <a:rPr lang="de-DE" sz="1000" b="1">
                <a:solidFill>
                  <a:schemeClr val="tx1"/>
                </a:solidFill>
              </a:rPr>
              <a:t>AVAILABLE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2699792" y="1580795"/>
            <a:ext cx="288032" cy="24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3275856" y="1580795"/>
            <a:ext cx="288032" cy="24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10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2123728" y="1820821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Task A:</a:t>
            </a:r>
          </a:p>
          <a:p>
            <a:pPr algn="ctr"/>
            <a:r>
              <a:rPr lang="de-DE" sz="1000" b="1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8" name="Rechteck 7"/>
          <p:cNvSpPr/>
          <p:nvPr/>
        </p:nvSpPr>
        <p:spPr>
          <a:xfrm>
            <a:off x="2699792" y="1196752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Case Instance:</a:t>
            </a:r>
          </a:p>
          <a:p>
            <a:pPr algn="ctr"/>
            <a:r>
              <a:rPr lang="de-DE" sz="1000" b="1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12" name="Rechteck 11"/>
          <p:cNvSpPr/>
          <p:nvPr/>
        </p:nvSpPr>
        <p:spPr>
          <a:xfrm>
            <a:off x="3275856" y="1820821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Task B:</a:t>
            </a:r>
          </a:p>
          <a:p>
            <a:pPr algn="ctr"/>
            <a:r>
              <a:rPr lang="de-DE" sz="1000" b="1">
                <a:solidFill>
                  <a:schemeClr val="tx1"/>
                </a:solidFill>
              </a:rPr>
              <a:t>AVAILABLE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2699792" y="1580795"/>
            <a:ext cx="288032" cy="24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3275856" y="1580795"/>
            <a:ext cx="288032" cy="24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76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2123728" y="1820821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Task A:</a:t>
            </a:r>
          </a:p>
          <a:p>
            <a:pPr algn="ctr"/>
            <a:r>
              <a:rPr lang="de-DE" sz="1000" b="1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hteck 7"/>
          <p:cNvSpPr/>
          <p:nvPr/>
        </p:nvSpPr>
        <p:spPr>
          <a:xfrm>
            <a:off x="2699792" y="1196752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Case Instance:</a:t>
            </a:r>
          </a:p>
          <a:p>
            <a:pPr algn="ctr"/>
            <a:r>
              <a:rPr lang="de-DE" sz="1000" b="1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12" name="Rechteck 11"/>
          <p:cNvSpPr/>
          <p:nvPr/>
        </p:nvSpPr>
        <p:spPr>
          <a:xfrm>
            <a:off x="3275856" y="1820821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Task B:</a:t>
            </a:r>
          </a:p>
          <a:p>
            <a:pPr algn="ctr"/>
            <a:r>
              <a:rPr lang="de-DE" sz="1000" b="1">
                <a:solidFill>
                  <a:schemeClr val="tx1"/>
                </a:solidFill>
              </a:rPr>
              <a:t>ENABLED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2699792" y="1580795"/>
            <a:ext cx="288032" cy="24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3275856" y="1580795"/>
            <a:ext cx="288032" cy="24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6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2123728" y="1820821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Task A:</a:t>
            </a:r>
          </a:p>
          <a:p>
            <a:pPr algn="ctr"/>
            <a:r>
              <a:rPr lang="de-DE" sz="1000" b="1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8" name="Rechteck 7"/>
          <p:cNvSpPr/>
          <p:nvPr/>
        </p:nvSpPr>
        <p:spPr>
          <a:xfrm>
            <a:off x="2699792" y="1196752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Case Instance:</a:t>
            </a:r>
          </a:p>
          <a:p>
            <a:pPr algn="ctr"/>
            <a:r>
              <a:rPr lang="de-DE" sz="1000" b="1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2" name="Rechteck 11"/>
          <p:cNvSpPr/>
          <p:nvPr/>
        </p:nvSpPr>
        <p:spPr>
          <a:xfrm>
            <a:off x="3275856" y="1820821"/>
            <a:ext cx="864096" cy="38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000" b="1">
                <a:solidFill>
                  <a:schemeClr val="tx1"/>
                </a:solidFill>
              </a:rPr>
              <a:t>Task B:</a:t>
            </a:r>
          </a:p>
          <a:p>
            <a:pPr algn="ctr"/>
            <a:r>
              <a:rPr lang="de-DE" sz="1000" b="1">
                <a:solidFill>
                  <a:schemeClr val="tx1"/>
                </a:solidFill>
              </a:rPr>
              <a:t>COMPLETED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2699792" y="1580795"/>
            <a:ext cx="288032" cy="24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3275856" y="1580795"/>
            <a:ext cx="288032" cy="240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61998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mschoe</dc:creator>
  <cp:lastModifiedBy>deivarayan</cp:lastModifiedBy>
  <cp:revision>49</cp:revision>
  <dcterms:created xsi:type="dcterms:W3CDTF">2013-07-04T14:46:53Z</dcterms:created>
  <dcterms:modified xsi:type="dcterms:W3CDTF">2016-08-08T09:40:59Z</dcterms:modified>
</cp:coreProperties>
</file>