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88" r:id="rId1"/>
  </p:sldMasterIdLst>
  <p:notesMasterIdLst>
    <p:notesMasterId r:id="rId4"/>
  </p:notesMasterIdLst>
  <p:sldIdLst>
    <p:sldId id="267" r:id="rId2"/>
    <p:sldId id="268" r:id="rId3"/>
  </p:sldIdLst>
  <p:sldSz cx="9144000" cy="5143500" type="screen16x9"/>
  <p:notesSz cx="6797675" cy="9928225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Open Sans" panose="020B0606030504020204" pitchFamily="34" charset="0"/>
      <p:regular r:id="rId9"/>
      <p:bold r:id="rId10"/>
      <p:italic r:id="rId11"/>
      <p:boldItalic r:id="rId12"/>
    </p:embeddedFont>
    <p:embeddedFont>
      <p:font typeface="Open Sans Light" panose="020B0306030504020204" pitchFamily="34" charset="0"/>
      <p:regular r:id="rId13"/>
      <p:italic r:id="rId14"/>
    </p:embeddedFont>
    <p:embeddedFont>
      <p:font typeface="Open Sans Semibold" panose="020B0706030804020204" pitchFamily="34" charset="0"/>
      <p:bold r:id="rId15"/>
      <p:boldItalic r:id="rId16"/>
    </p:embeddedFont>
    <p:embeddedFont>
      <p:font typeface="Verveine" panose="020B0604020202020204" charset="0"/>
      <p:regular r:id="rId17"/>
    </p:embeddedFont>
  </p:embeddedFontLst>
  <p:custDataLst>
    <p:tags r:id="rId18"/>
  </p:custDataLst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rnd Ruecker" initials="BR" lastIdx="1" clrIdx="0">
    <p:extLst>
      <p:ext uri="{19B8F6BF-5375-455C-9EA6-DF929625EA0E}">
        <p15:presenceInfo xmlns:p15="http://schemas.microsoft.com/office/powerpoint/2012/main" userId="S::bernd.ruecker@camunda.com::d8b30811-ada3-472e-940b-a6ec92c977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CBCBCB"/>
    <a:srgbClr val="C56B29"/>
    <a:srgbClr val="88878D"/>
    <a:srgbClr val="4A4542"/>
    <a:srgbClr val="131313"/>
    <a:srgbClr val="FAFAFA"/>
    <a:srgbClr val="EC5D57"/>
    <a:srgbClr val="CDCDCD"/>
    <a:srgbClr val="003D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5" autoAdjust="0"/>
    <p:restoredTop sz="86435" autoAdjust="0"/>
  </p:normalViewPr>
  <p:slideViewPr>
    <p:cSldViewPr snapToObjects="1">
      <p:cViewPr varScale="1">
        <p:scale>
          <a:sx n="144" d="100"/>
          <a:sy n="144" d="100"/>
        </p:scale>
        <p:origin x="126" y="690"/>
      </p:cViewPr>
      <p:guideLst/>
    </p:cSldViewPr>
  </p:slideViewPr>
  <p:outlineViewPr>
    <p:cViewPr>
      <p:scale>
        <a:sx n="33" d="100"/>
        <a:sy n="33" d="100"/>
      </p:scale>
      <p:origin x="0" y="-806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tableStyles" Target="tableStyles.xml"/><Relationship Id="rId10" Type="http://schemas.openxmlformats.org/officeDocument/2006/relationships/font" Target="fonts/font6.fntdata"/><Relationship Id="rId19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42524-EEB4-41FD-8968-B219266CD870}" type="datetimeFigureOut">
              <a:rPr lang="de-DE" smtClean="0"/>
              <a:t>14.07.2025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DD893-006C-4671-A99D-216F98E21E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113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66824" y="2313736"/>
            <a:ext cx="8310645" cy="969548"/>
          </a:xfrm>
        </p:spPr>
        <p:txBody>
          <a:bodyPr lIns="0" anchor="t">
            <a:normAutofit/>
          </a:bodyPr>
          <a:lstStyle>
            <a:lvl1pPr>
              <a:defRPr sz="2600" b="1" i="0" baseline="0">
                <a:solidFill>
                  <a:schemeClr val="tx1"/>
                </a:solidFill>
                <a:latin typeface="Open Sans Semibold" charset="0"/>
                <a:ea typeface="Open Sans Semibold" charset="0"/>
                <a:cs typeface="Open Sans Semibold" charset="0"/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The </a:t>
            </a:r>
            <a:r>
              <a:rPr lang="de-DE" dirty="0" err="1"/>
              <a:t>Presentation</a:t>
            </a:r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00" y="1314528"/>
            <a:ext cx="1671204" cy="399858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456700" y="1815830"/>
            <a:ext cx="8686800" cy="25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66823" y="3283284"/>
            <a:ext cx="8310645" cy="720725"/>
          </a:xfrm>
        </p:spPr>
        <p:txBody>
          <a:bodyPr lIns="0">
            <a:normAutofit/>
          </a:bodyPr>
          <a:lstStyle>
            <a:lvl1pPr marL="0" indent="0">
              <a:buNone/>
              <a:defRPr sz="1600" b="0" i="0"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pPr lvl="0"/>
            <a:r>
              <a:rPr lang="de-DE" dirty="0"/>
              <a:t>Sub Title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additional </a:t>
            </a:r>
            <a:r>
              <a:rPr lang="de-DE" dirty="0" err="1"/>
              <a:t>info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6711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alf Image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itel 3"/>
          <p:cNvSpPr>
            <a:spLocks noGrp="1"/>
          </p:cNvSpPr>
          <p:nvPr>
            <p:ph type="title"/>
          </p:nvPr>
        </p:nvSpPr>
        <p:spPr>
          <a:xfrm>
            <a:off x="382455" y="2215790"/>
            <a:ext cx="8299680" cy="394447"/>
          </a:xfrm>
        </p:spPr>
        <p:txBody>
          <a:bodyPr vert="horz" lIns="0" tIns="45720" rIns="91440" bIns="45720" rtlCol="0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Text Placeholder 2"/>
          <p:cNvSpPr>
            <a:spLocks noGrp="1"/>
          </p:cNvSpPr>
          <p:nvPr>
            <p:ph idx="13"/>
          </p:nvPr>
        </p:nvSpPr>
        <p:spPr>
          <a:xfrm>
            <a:off x="382455" y="2881903"/>
            <a:ext cx="4021594" cy="186271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4"/>
          </p:nvPr>
        </p:nvSpPr>
        <p:spPr>
          <a:xfrm>
            <a:off x="4660541" y="2881903"/>
            <a:ext cx="4021594" cy="1862714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Bildplatzhalter 26"/>
          <p:cNvSpPr>
            <a:spLocks noGrp="1"/>
          </p:cNvSpPr>
          <p:nvPr>
            <p:ph type="pic" sz="quarter" idx="15"/>
          </p:nvPr>
        </p:nvSpPr>
        <p:spPr>
          <a:xfrm>
            <a:off x="0" y="29723"/>
            <a:ext cx="9144000" cy="184856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20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alf Im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Titel 3"/>
          <p:cNvSpPr>
            <a:spLocks noGrp="1"/>
          </p:cNvSpPr>
          <p:nvPr>
            <p:ph type="title"/>
          </p:nvPr>
        </p:nvSpPr>
        <p:spPr>
          <a:xfrm>
            <a:off x="4650588" y="659555"/>
            <a:ext cx="4022215" cy="1691760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7" name="Text Placeholder 2"/>
          <p:cNvSpPr>
            <a:spLocks noGrp="1"/>
          </p:cNvSpPr>
          <p:nvPr>
            <p:ph idx="14"/>
          </p:nvPr>
        </p:nvSpPr>
        <p:spPr>
          <a:xfrm>
            <a:off x="4650588" y="2629977"/>
            <a:ext cx="4021594" cy="2058656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Bildplatzhalter 26"/>
          <p:cNvSpPr>
            <a:spLocks noGrp="1"/>
          </p:cNvSpPr>
          <p:nvPr>
            <p:ph type="pic" sz="quarter" idx="15"/>
          </p:nvPr>
        </p:nvSpPr>
        <p:spPr>
          <a:xfrm>
            <a:off x="0" y="29722"/>
            <a:ext cx="4406900" cy="511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340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Half Ima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Rechteck 8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Titel 3"/>
          <p:cNvSpPr>
            <a:spLocks noGrp="1"/>
          </p:cNvSpPr>
          <p:nvPr>
            <p:ph type="title"/>
          </p:nvPr>
        </p:nvSpPr>
        <p:spPr>
          <a:xfrm>
            <a:off x="467745" y="659555"/>
            <a:ext cx="4022215" cy="1691760"/>
          </a:xfrm>
        </p:spPr>
        <p:txBody>
          <a:bodyPr vert="horz" lIns="0" tIns="45720" rIns="91440" bIns="45720" rtlCol="0" anchor="b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Text Placeholder 2"/>
          <p:cNvSpPr>
            <a:spLocks noGrp="1"/>
          </p:cNvSpPr>
          <p:nvPr>
            <p:ph idx="14"/>
          </p:nvPr>
        </p:nvSpPr>
        <p:spPr>
          <a:xfrm>
            <a:off x="467745" y="2629977"/>
            <a:ext cx="4021594" cy="2058656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Bildplatzhalter 26"/>
          <p:cNvSpPr>
            <a:spLocks noGrp="1"/>
          </p:cNvSpPr>
          <p:nvPr>
            <p:ph type="pic" sz="quarter" idx="15"/>
          </p:nvPr>
        </p:nvSpPr>
        <p:spPr>
          <a:xfrm>
            <a:off x="4737100" y="29722"/>
            <a:ext cx="4406900" cy="5112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95852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82455" y="561942"/>
            <a:ext cx="8299680" cy="394447"/>
          </a:xfrm>
        </p:spPr>
        <p:txBody>
          <a:bodyPr vert="horz" lIns="0" tIns="45720" rIns="91440" bIns="45720" rtlCol="0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3"/>
          </p:nvPr>
        </p:nvSpPr>
        <p:spPr>
          <a:xfrm>
            <a:off x="382455" y="1228054"/>
            <a:ext cx="8299680" cy="345591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defTabSz="179388">
              <a:buNone/>
              <a:defRPr sz="80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290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68580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02870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37160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88962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82455" y="561942"/>
            <a:ext cx="8299680" cy="394447"/>
          </a:xfrm>
        </p:spPr>
        <p:txBody>
          <a:bodyPr vert="horz" lIns="0" tIns="45720" rIns="91440" bIns="45720" rtlCol="0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6" name="Ellipse 5"/>
          <p:cNvSpPr/>
          <p:nvPr userDrawn="1"/>
        </p:nvSpPr>
        <p:spPr>
          <a:xfrm>
            <a:off x="382455" y="1563638"/>
            <a:ext cx="1584176" cy="1584176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10" name="Text Placeholder 2"/>
          <p:cNvSpPr>
            <a:spLocks noGrp="1"/>
          </p:cNvSpPr>
          <p:nvPr>
            <p:ph idx="14" hasCustomPrompt="1"/>
          </p:nvPr>
        </p:nvSpPr>
        <p:spPr>
          <a:xfrm>
            <a:off x="2195736" y="2067694"/>
            <a:ext cx="5693858" cy="36004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>
              <a:buNone/>
              <a:defRPr sz="1800" baseline="0"/>
            </a:lvl1pPr>
            <a:lvl2pPr marL="342900" indent="0" algn="ctr">
              <a:buNone/>
              <a:defRPr sz="14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400"/>
            </a:lvl4pPr>
            <a:lvl5pPr marL="1371600" indent="0" algn="ctr">
              <a:buNone/>
              <a:defRPr sz="1400"/>
            </a:lvl5pPr>
          </a:lstStyle>
          <a:p>
            <a:pPr lvl="0"/>
            <a:r>
              <a:rPr lang="de-DE" dirty="0" err="1"/>
              <a:t>Full</a:t>
            </a:r>
            <a:r>
              <a:rPr lang="de-DE" dirty="0"/>
              <a:t> Name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5" hasCustomPrompt="1"/>
          </p:nvPr>
        </p:nvSpPr>
        <p:spPr>
          <a:xfrm>
            <a:off x="2195736" y="2441259"/>
            <a:ext cx="5693858" cy="36004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 algn="l">
              <a:buNone/>
              <a:defRPr sz="1400" baseline="0"/>
            </a:lvl1pPr>
            <a:lvl2pPr marL="342900" indent="0" algn="ctr">
              <a:buNone/>
              <a:defRPr sz="14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400"/>
            </a:lvl4pPr>
            <a:lvl5pPr marL="1371600" indent="0" algn="ctr">
              <a:buNone/>
              <a:defRPr sz="1400"/>
            </a:lvl5pPr>
          </a:lstStyle>
          <a:p>
            <a:pPr lvl="0"/>
            <a:r>
              <a:rPr lang="de-DE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228642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88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itel 3"/>
          <p:cNvSpPr>
            <a:spLocks noGrp="1"/>
          </p:cNvSpPr>
          <p:nvPr>
            <p:ph type="title"/>
          </p:nvPr>
        </p:nvSpPr>
        <p:spPr>
          <a:xfrm>
            <a:off x="517747" y="561942"/>
            <a:ext cx="8164387" cy="394447"/>
          </a:xfrm>
        </p:spPr>
        <p:txBody>
          <a:bodyPr vert="horz" lIns="0" tIns="45720" rIns="91440" bIns="45720" rtlCol="0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 Placeholder 2"/>
          <p:cNvSpPr>
            <a:spLocks noGrp="1"/>
          </p:cNvSpPr>
          <p:nvPr>
            <p:ph idx="13"/>
          </p:nvPr>
        </p:nvSpPr>
        <p:spPr>
          <a:xfrm>
            <a:off x="517747" y="1228054"/>
            <a:ext cx="8164388" cy="345591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/>
            </a:lvl1pPr>
            <a:lvl2pPr marL="342900" indent="0">
              <a:lnSpc>
                <a:spcPct val="150000"/>
              </a:lnSpc>
              <a:buNone/>
              <a:defRPr sz="1400"/>
            </a:lvl2pPr>
            <a:lvl3pPr marL="685800" indent="0">
              <a:lnSpc>
                <a:spcPct val="150000"/>
              </a:lnSpc>
              <a:buNone/>
              <a:defRPr sz="1400"/>
            </a:lvl3pPr>
            <a:lvl4pPr marL="1028700" indent="0">
              <a:lnSpc>
                <a:spcPct val="150000"/>
              </a:lnSpc>
              <a:buNone/>
              <a:defRPr sz="1400"/>
            </a:lvl4pPr>
            <a:lvl5pPr marL="1371600" indent="0">
              <a:lnSpc>
                <a:spcPct val="150000"/>
              </a:lnSpc>
              <a:buNone/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6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ung 8"/>
          <p:cNvGrpSpPr/>
          <p:nvPr userDrawn="1"/>
        </p:nvGrpSpPr>
        <p:grpSpPr>
          <a:xfrm>
            <a:off x="395536" y="1243929"/>
            <a:ext cx="8748463" cy="420472"/>
            <a:chOff x="461863" y="685279"/>
            <a:chExt cx="8748463" cy="420472"/>
          </a:xfrm>
        </p:grpSpPr>
        <p:sp>
          <p:nvSpPr>
            <p:cNvPr id="10" name="Rechteck 9"/>
            <p:cNvSpPr/>
            <p:nvPr userDrawn="1"/>
          </p:nvSpPr>
          <p:spPr>
            <a:xfrm>
              <a:off x="461863" y="685279"/>
              <a:ext cx="8748463" cy="420472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0" i="0" dirty="0">
                <a:ln>
                  <a:noFill/>
                </a:ln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  <p:sp>
          <p:nvSpPr>
            <p:cNvPr id="11" name="Rechteck 10"/>
            <p:cNvSpPr/>
            <p:nvPr userDrawn="1"/>
          </p:nvSpPr>
          <p:spPr>
            <a:xfrm>
              <a:off x="461863" y="685279"/>
              <a:ext cx="25200" cy="42047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b="0" i="0" dirty="0">
                <a:ln>
                  <a:noFill/>
                </a:ln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endParaRPr>
            </a:p>
          </p:txBody>
        </p:sp>
      </p:grpSp>
      <p:pic>
        <p:nvPicPr>
          <p:cNvPr id="5" name="Bild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6" name="Rechteck 5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itel 3"/>
          <p:cNvSpPr>
            <a:spLocks noGrp="1"/>
          </p:cNvSpPr>
          <p:nvPr>
            <p:ph type="title"/>
          </p:nvPr>
        </p:nvSpPr>
        <p:spPr>
          <a:xfrm>
            <a:off x="517747" y="561942"/>
            <a:ext cx="8164387" cy="394447"/>
          </a:xfrm>
        </p:spPr>
        <p:txBody>
          <a:bodyPr vert="horz" lIns="0" tIns="45720" rIns="91440" bIns="45720" rtlCol="0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 Placeholder 2"/>
          <p:cNvSpPr>
            <a:spLocks noGrp="1"/>
          </p:cNvSpPr>
          <p:nvPr>
            <p:ph idx="13"/>
          </p:nvPr>
        </p:nvSpPr>
        <p:spPr>
          <a:xfrm>
            <a:off x="517747" y="1228054"/>
            <a:ext cx="8164388" cy="345591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/>
            </a:lvl1pPr>
            <a:lvl2pPr marL="342900" indent="0">
              <a:lnSpc>
                <a:spcPct val="150000"/>
              </a:lnSpc>
              <a:buNone/>
              <a:defRPr sz="1400"/>
            </a:lvl2pPr>
            <a:lvl3pPr marL="685800" indent="0">
              <a:lnSpc>
                <a:spcPct val="150000"/>
              </a:lnSpc>
              <a:buNone/>
              <a:defRPr sz="1400"/>
            </a:lvl3pPr>
            <a:lvl4pPr marL="1028700" indent="0">
              <a:lnSpc>
                <a:spcPct val="150000"/>
              </a:lnSpc>
              <a:buNone/>
              <a:defRPr sz="1400"/>
            </a:lvl4pPr>
            <a:lvl5pPr marL="1371600" indent="0">
              <a:lnSpc>
                <a:spcPct val="150000"/>
              </a:lnSpc>
              <a:buNone/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71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82455" y="561942"/>
            <a:ext cx="8299680" cy="394447"/>
          </a:xfrm>
        </p:spPr>
        <p:txBody>
          <a:bodyPr vert="horz" lIns="0" tIns="45720" rIns="91440" bIns="45720" rtlCol="0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3"/>
          </p:nvPr>
        </p:nvSpPr>
        <p:spPr>
          <a:xfrm>
            <a:off x="382455" y="1228054"/>
            <a:ext cx="8299680" cy="345591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56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Handwriting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82455" y="561942"/>
            <a:ext cx="8299680" cy="394447"/>
          </a:xfrm>
        </p:spPr>
        <p:txBody>
          <a:bodyPr vert="horz" lIns="0" tIns="45720" rIns="91440" bIns="45720" rtlCol="0">
            <a:noAutofit/>
          </a:bodyPr>
          <a:lstStyle>
            <a:lvl1pPr>
              <a:defRPr lang="de-DE" sz="2800" baseline="0">
                <a:latin typeface="Verveine" panose="02010506020202020203" pitchFamily="2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5" name="Bild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idx="13"/>
          </p:nvPr>
        </p:nvSpPr>
        <p:spPr>
          <a:xfrm>
            <a:off x="382455" y="1228054"/>
            <a:ext cx="8299680" cy="345591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>
              <a:defRPr sz="1800">
                <a:latin typeface="Verveine" panose="02010506020202020203" pitchFamily="2" charset="0"/>
              </a:defRPr>
            </a:lvl1pPr>
            <a:lvl2pPr>
              <a:defRPr sz="1800">
                <a:latin typeface="Verveine" panose="02010506020202020203" pitchFamily="2" charset="0"/>
              </a:defRPr>
            </a:lvl2pPr>
            <a:lvl3pPr>
              <a:defRPr sz="1800">
                <a:latin typeface="Verveine" panose="02010506020202020203" pitchFamily="2" charset="0"/>
              </a:defRPr>
            </a:lvl3pPr>
            <a:lvl4pPr>
              <a:defRPr sz="1800">
                <a:latin typeface="Verveine" panose="02010506020202020203" pitchFamily="2" charset="0"/>
              </a:defRPr>
            </a:lvl4pPr>
            <a:lvl5pPr>
              <a:defRPr sz="1800">
                <a:latin typeface="Verveine" panose="02010506020202020203" pitchFamily="2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Rechteck 9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1" name="Titel 3"/>
          <p:cNvSpPr>
            <a:spLocks noGrp="1"/>
          </p:cNvSpPr>
          <p:nvPr>
            <p:ph type="title"/>
          </p:nvPr>
        </p:nvSpPr>
        <p:spPr>
          <a:xfrm>
            <a:off x="382455" y="561942"/>
            <a:ext cx="8299680" cy="394447"/>
          </a:xfrm>
        </p:spPr>
        <p:txBody>
          <a:bodyPr vert="horz" lIns="0" tIns="45720" rIns="91440" bIns="45720" rtlCol="0">
            <a:noAutofit/>
          </a:bodyPr>
          <a:lstStyle>
            <a:lvl1pPr>
              <a:defRPr lang="de-DE" sz="2000" baseline="0"/>
            </a:lvl1pPr>
          </a:lstStyle>
          <a:p>
            <a:pPr marL="0" lvl="0" indent="0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Text Placeholder 2"/>
          <p:cNvSpPr>
            <a:spLocks noGrp="1"/>
          </p:cNvSpPr>
          <p:nvPr>
            <p:ph idx="13"/>
          </p:nvPr>
        </p:nvSpPr>
        <p:spPr>
          <a:xfrm>
            <a:off x="382455" y="1228054"/>
            <a:ext cx="4021594" cy="345591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idx="14"/>
          </p:nvPr>
        </p:nvSpPr>
        <p:spPr>
          <a:xfrm>
            <a:off x="4660541" y="1228054"/>
            <a:ext cx="4021594" cy="345591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13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70784" y="2195817"/>
            <a:ext cx="7974516" cy="786874"/>
          </a:xfrm>
        </p:spPr>
        <p:txBody>
          <a:bodyPr lIns="0" anchor="t">
            <a:noAutofit/>
          </a:bodyPr>
          <a:lstStyle>
            <a:lvl1pPr algn="l">
              <a:defRPr sz="3600" b="0" i="0" baseline="0">
                <a:latin typeface="Open Sans Light" charset="0"/>
                <a:ea typeface="Open Sans Light" charset="0"/>
                <a:cs typeface="Open Sans Light" charset="0"/>
              </a:defRPr>
            </a:lvl1pPr>
          </a:lstStyle>
          <a:p>
            <a:r>
              <a:rPr lang="de-DE" dirty="0" err="1"/>
              <a:t>Emphasize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Thought</a:t>
            </a:r>
            <a:r>
              <a:rPr lang="de-DE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54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63894" y="653611"/>
            <a:ext cx="8318241" cy="1870320"/>
          </a:xfrm>
        </p:spPr>
        <p:txBody>
          <a:bodyPr lIns="0" anchor="b">
            <a:noAutofit/>
          </a:bodyPr>
          <a:lstStyle>
            <a:lvl1pPr algn="l">
              <a:defRPr sz="1600" b="0" i="0" baseline="0"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r>
              <a:rPr lang="de-DE" dirty="0"/>
              <a:t>»Add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quote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.«</a:t>
            </a:r>
            <a:endParaRPr lang="en-US" dirty="0"/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3894" y="2571750"/>
            <a:ext cx="8318241" cy="2112217"/>
          </a:xfrm>
        </p:spPr>
        <p:txBody>
          <a:bodyPr lIns="0" numCol="1">
            <a:normAutofit/>
          </a:bodyPr>
          <a:lstStyle>
            <a:lvl1pPr marL="0" indent="0" algn="l">
              <a:lnSpc>
                <a:spcPct val="100000"/>
              </a:lnSpc>
              <a:buNone/>
              <a:defRPr sz="1000" b="0" i="0" baseline="0">
                <a:latin typeface="Open Sans Light" charset="0"/>
                <a:ea typeface="Open Sans Light" charset="0"/>
                <a:cs typeface="Open Sans Light" charset="0"/>
              </a:defRPr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de-DE" dirty="0" err="1"/>
              <a:t>Author</a:t>
            </a:r>
            <a:r>
              <a:rPr lang="de-DE" dirty="0"/>
              <a:t> Name</a:t>
            </a:r>
            <a:br>
              <a:rPr lang="de-DE" dirty="0"/>
            </a:br>
            <a:r>
              <a:rPr lang="de-DE" dirty="0"/>
              <a:t>Company Name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31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3"/>
          </p:nvPr>
        </p:nvSpPr>
        <p:spPr>
          <a:xfrm>
            <a:off x="0" y="28800"/>
            <a:ext cx="9144000" cy="51147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50" y="173112"/>
            <a:ext cx="159832" cy="1602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8870" y="103499"/>
            <a:ext cx="627483" cy="246399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tx1"/>
                </a:solidFill>
                <a:latin typeface="Open Sans" charset="0"/>
                <a:ea typeface="Open Sans" charset="0"/>
                <a:cs typeface="Open Sans" charset="0"/>
              </a:defRPr>
            </a:lvl1pPr>
          </a:lstStyle>
          <a:p>
            <a:fld id="{785F2CED-7611-C24B-8375-64B52998FD80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0"/>
            <a:ext cx="9144000" cy="28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60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72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Open Sans Semibold" charset="0"/>
          <a:ea typeface="Open Sans Semibold" charset="0"/>
          <a:cs typeface="Open Sans Semibold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">
            <a:extLst>
              <a:ext uri="{FF2B5EF4-FFF2-40B4-BE49-F238E27FC236}">
                <a16:creationId xmlns:a16="http://schemas.microsoft.com/office/drawing/2014/main" id="{30B21C64-9AC3-4DE3-A126-8CDCD73069B7}"/>
              </a:ext>
            </a:extLst>
          </p:cNvPr>
          <p:cNvSpPr/>
          <p:nvPr/>
        </p:nvSpPr>
        <p:spPr>
          <a:xfrm>
            <a:off x="1109886" y="483518"/>
            <a:ext cx="3456384" cy="1944216"/>
          </a:xfrm>
          <a:prstGeom prst="rect">
            <a:avLst/>
          </a:prstGeom>
          <a:noFill/>
          <a:ln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4" name="Rechteck: abgerundete Ecken 6">
            <a:extLst>
              <a:ext uri="{FF2B5EF4-FFF2-40B4-BE49-F238E27FC236}">
                <a16:creationId xmlns:a16="http://schemas.microsoft.com/office/drawing/2014/main" id="{99BEAA67-744D-40F6-B516-0178D944F9D7}"/>
              </a:ext>
            </a:extLst>
          </p:cNvPr>
          <p:cNvSpPr/>
          <p:nvPr/>
        </p:nvSpPr>
        <p:spPr>
          <a:xfrm>
            <a:off x="2340851" y="1878932"/>
            <a:ext cx="855712" cy="433141"/>
          </a:xfrm>
          <a:prstGeom prst="roundRect">
            <a:avLst>
              <a:gd name="adj" fmla="val 11376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Glue</a:t>
            </a:r>
            <a:r>
              <a:rPr lang="de-DE" sz="1000" dirty="0">
                <a:solidFill>
                  <a:schemeClr val="tx1"/>
                </a:solidFill>
              </a:rPr>
              <a:t> code</a:t>
            </a:r>
          </a:p>
        </p:txBody>
      </p:sp>
      <p:sp>
        <p:nvSpPr>
          <p:cNvPr id="5" name="Rechteck: abgerundete Ecken 6">
            <a:extLst>
              <a:ext uri="{FF2B5EF4-FFF2-40B4-BE49-F238E27FC236}">
                <a16:creationId xmlns:a16="http://schemas.microsoft.com/office/drawing/2014/main" id="{515697A1-B947-4527-AD0D-71BD434643E0}"/>
              </a:ext>
            </a:extLst>
          </p:cNvPr>
          <p:cNvSpPr/>
          <p:nvPr/>
        </p:nvSpPr>
        <p:spPr>
          <a:xfrm>
            <a:off x="2366156" y="2566608"/>
            <a:ext cx="855712" cy="433141"/>
          </a:xfrm>
          <a:prstGeom prst="roundRect">
            <a:avLst>
              <a:gd name="adj" fmla="val 11376"/>
            </a:avLst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Business </a:t>
            </a:r>
            <a:r>
              <a:rPr lang="de-DE" sz="1000" dirty="0" err="1">
                <a:solidFill>
                  <a:schemeClr val="tx1"/>
                </a:solidFill>
              </a:rPr>
              <a:t>logic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6" name="Rechteck: abgerundete Ecken 6">
            <a:extLst>
              <a:ext uri="{FF2B5EF4-FFF2-40B4-BE49-F238E27FC236}">
                <a16:creationId xmlns:a16="http://schemas.microsoft.com/office/drawing/2014/main" id="{837BEB47-56DC-42D9-BB12-0AAA833D017D}"/>
              </a:ext>
            </a:extLst>
          </p:cNvPr>
          <p:cNvSpPr/>
          <p:nvPr/>
        </p:nvSpPr>
        <p:spPr>
          <a:xfrm>
            <a:off x="1325910" y="1893347"/>
            <a:ext cx="855712" cy="433141"/>
          </a:xfrm>
          <a:prstGeom prst="roundRect">
            <a:avLst>
              <a:gd name="adj" fmla="val 11376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B5710E1B-59A1-4530-8FFB-EC27551656B7}"/>
              </a:ext>
            </a:extLst>
          </p:cNvPr>
          <p:cNvSpPr/>
          <p:nvPr/>
        </p:nvSpPr>
        <p:spPr>
          <a:xfrm>
            <a:off x="1397918" y="3218729"/>
            <a:ext cx="855712" cy="433141"/>
          </a:xfrm>
          <a:prstGeom prst="roundRect">
            <a:avLst>
              <a:gd name="adj" fmla="val 11376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8" name="Rechteck: abgerundete Ecken 6">
            <a:extLst>
              <a:ext uri="{FF2B5EF4-FFF2-40B4-BE49-F238E27FC236}">
                <a16:creationId xmlns:a16="http://schemas.microsoft.com/office/drawing/2014/main" id="{6C180D96-9A07-4B3B-AB22-EB923524D838}"/>
              </a:ext>
            </a:extLst>
          </p:cNvPr>
          <p:cNvSpPr/>
          <p:nvPr/>
        </p:nvSpPr>
        <p:spPr>
          <a:xfrm>
            <a:off x="2394820" y="3218729"/>
            <a:ext cx="855712" cy="433141"/>
          </a:xfrm>
          <a:prstGeom prst="roundRect">
            <a:avLst>
              <a:gd name="adj" fmla="val 11376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External Systems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C92269-A4E9-4959-9697-F7E044420AD1}"/>
              </a:ext>
            </a:extLst>
          </p:cNvPr>
          <p:cNvSpPr/>
          <p:nvPr/>
        </p:nvSpPr>
        <p:spPr>
          <a:xfrm>
            <a:off x="4779468" y="2080452"/>
            <a:ext cx="2808312" cy="88483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Scope 2: Process Tests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Implemented as unit tests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No external resources needed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Single Threaded whenever possible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4F2800-F877-4AED-BFF1-E53FF5EFABF4}"/>
              </a:ext>
            </a:extLst>
          </p:cNvPr>
          <p:cNvSpPr/>
          <p:nvPr/>
        </p:nvSpPr>
        <p:spPr>
          <a:xfrm>
            <a:off x="4779468" y="1346521"/>
            <a:ext cx="2808312" cy="577157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Scope 1: Unit Tests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Simple Unit tests</a:t>
            </a:r>
          </a:p>
        </p:txBody>
      </p:sp>
      <p:sp>
        <p:nvSpPr>
          <p:cNvPr id="12" name="Rechteck 1">
            <a:extLst>
              <a:ext uri="{FF2B5EF4-FFF2-40B4-BE49-F238E27FC236}">
                <a16:creationId xmlns:a16="http://schemas.microsoft.com/office/drawing/2014/main" id="{A9A2497D-BFB6-4107-82D9-FC698B844742}"/>
              </a:ext>
            </a:extLst>
          </p:cNvPr>
          <p:cNvSpPr/>
          <p:nvPr/>
        </p:nvSpPr>
        <p:spPr>
          <a:xfrm>
            <a:off x="1037878" y="411510"/>
            <a:ext cx="3600400" cy="3312368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57C3B0-3DE3-4145-AEFF-DA614C886CD5}"/>
              </a:ext>
            </a:extLst>
          </p:cNvPr>
          <p:cNvCxnSpPr/>
          <p:nvPr/>
        </p:nvCxnSpPr>
        <p:spPr>
          <a:xfrm>
            <a:off x="4555060" y="2124026"/>
            <a:ext cx="224408" cy="0"/>
          </a:xfrm>
          <a:prstGeom prst="line">
            <a:avLst/>
          </a:prstGeom>
          <a:ln w="127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796674-8E86-401C-B5C9-5A64D9F56AE4}"/>
              </a:ext>
            </a:extLst>
          </p:cNvPr>
          <p:cNvCxnSpPr>
            <a:cxnSpLocks/>
          </p:cNvCxnSpPr>
          <p:nvPr/>
        </p:nvCxnSpPr>
        <p:spPr>
          <a:xfrm>
            <a:off x="3250532" y="1841181"/>
            <a:ext cx="1528936" cy="0"/>
          </a:xfrm>
          <a:prstGeom prst="line">
            <a:avLst/>
          </a:prstGeom>
          <a:ln w="127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B6691BE-D3EE-409A-9F97-05752C74C292}"/>
              </a:ext>
            </a:extLst>
          </p:cNvPr>
          <p:cNvSpPr/>
          <p:nvPr/>
        </p:nvSpPr>
        <p:spPr>
          <a:xfrm>
            <a:off x="4779468" y="3122060"/>
            <a:ext cx="2808312" cy="57715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Scope 3: Integration Tests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solidFill>
                  <a:schemeClr val="tx1"/>
                </a:solidFill>
              </a:rPr>
              <a:t>Close-to-real-life environment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CFC7AE-A863-4D98-B527-C44D0AEFE02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645707" y="3410638"/>
            <a:ext cx="133761" cy="1"/>
          </a:xfrm>
          <a:prstGeom prst="line">
            <a:avLst/>
          </a:prstGeom>
          <a:ln w="12700">
            <a:solidFill>
              <a:schemeClr val="accent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">
            <a:extLst>
              <a:ext uri="{FF2B5EF4-FFF2-40B4-BE49-F238E27FC236}">
                <a16:creationId xmlns:a16="http://schemas.microsoft.com/office/drawing/2014/main" id="{834785FE-8629-485B-B288-634A243510BE}"/>
              </a:ext>
            </a:extLst>
          </p:cNvPr>
          <p:cNvSpPr/>
          <p:nvPr/>
        </p:nvSpPr>
        <p:spPr>
          <a:xfrm>
            <a:off x="1281185" y="1779664"/>
            <a:ext cx="1988941" cy="1296142"/>
          </a:xfrm>
          <a:prstGeom prst="rect">
            <a:avLst/>
          </a:prstGeom>
          <a:noFill/>
          <a:ln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20" name="Rechteck: abgerundete Ecken 6">
            <a:extLst>
              <a:ext uri="{FF2B5EF4-FFF2-40B4-BE49-F238E27FC236}">
                <a16:creationId xmlns:a16="http://schemas.microsoft.com/office/drawing/2014/main" id="{BDB22D96-EE4A-442D-ADBB-267C5B34FBE6}"/>
              </a:ext>
            </a:extLst>
          </p:cNvPr>
          <p:cNvSpPr/>
          <p:nvPr/>
        </p:nvSpPr>
        <p:spPr>
          <a:xfrm>
            <a:off x="3402932" y="1875618"/>
            <a:ext cx="926860" cy="433141"/>
          </a:xfrm>
          <a:prstGeom prst="roundRect">
            <a:avLst>
              <a:gd name="adj" fmla="val 11376"/>
            </a:avLst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2"/>
                </a:solidFill>
              </a:rPr>
              <a:t>Business </a:t>
            </a:r>
            <a:r>
              <a:rPr lang="de-DE" sz="1000" dirty="0" err="1">
                <a:solidFill>
                  <a:schemeClr val="tx2"/>
                </a:solidFill>
              </a:rPr>
              <a:t>logic</a:t>
            </a:r>
            <a:r>
              <a:rPr lang="de-DE" sz="1000" dirty="0">
                <a:solidFill>
                  <a:schemeClr val="tx2"/>
                </a:solidFill>
              </a:rPr>
              <a:t> </a:t>
            </a:r>
            <a:r>
              <a:rPr lang="de-DE" sz="1000" dirty="0" err="1">
                <a:solidFill>
                  <a:schemeClr val="tx2"/>
                </a:solidFill>
              </a:rPr>
              <a:t>mocks</a:t>
            </a:r>
            <a:endParaRPr lang="de-DE" sz="1000" dirty="0">
              <a:solidFill>
                <a:schemeClr val="tx2"/>
              </a:solidFill>
            </a:endParaRPr>
          </a:p>
        </p:txBody>
      </p:sp>
      <p:pic>
        <p:nvPicPr>
          <p:cNvPr id="23" name="Picture 22" descr="A diagram of a flowchart&#10;&#10;AI-generated content may be incorrect.">
            <a:extLst>
              <a:ext uri="{FF2B5EF4-FFF2-40B4-BE49-F238E27FC236}">
                <a16:creationId xmlns:a16="http://schemas.microsoft.com/office/drawing/2014/main" id="{DC2074F0-125E-B86A-3E52-6AC6A1F01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3" y="574591"/>
            <a:ext cx="3164818" cy="101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3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605CFF-1EDB-496C-BDFE-13FB3B4FDE19}"/>
              </a:ext>
            </a:extLst>
          </p:cNvPr>
          <p:cNvSpPr/>
          <p:nvPr/>
        </p:nvSpPr>
        <p:spPr>
          <a:xfrm>
            <a:off x="107504" y="195486"/>
            <a:ext cx="6264695" cy="308796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DE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5" name="Picture 14" descr="A diagram of a flowchart&#10;&#10;AI-generated content may be incorrect.">
            <a:extLst>
              <a:ext uri="{FF2B5EF4-FFF2-40B4-BE49-F238E27FC236}">
                <a16:creationId xmlns:a16="http://schemas.microsoft.com/office/drawing/2014/main" id="{C0212339-0D4A-0D62-3E82-2688161D1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92803"/>
            <a:ext cx="6091319" cy="19536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D61156-3D7C-4D34-BD09-FF98D961AC02}"/>
              </a:ext>
            </a:extLst>
          </p:cNvPr>
          <p:cNvSpPr/>
          <p:nvPr/>
        </p:nvSpPr>
        <p:spPr>
          <a:xfrm>
            <a:off x="2429587" y="3507854"/>
            <a:ext cx="2808312" cy="43204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 err="1">
                <a:solidFill>
                  <a:schemeClr val="tx1"/>
                </a:solidFill>
                <a:latin typeface="Consolas" panose="020B0609020204030204" pitchFamily="49" charset="0"/>
              </a:rPr>
              <a:t>ArchiveInvoice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Worker</a:t>
            </a:r>
            <a:endParaRPr lang="en-DE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425F59-D284-4BB5-9E44-80DE833A9ACB}"/>
              </a:ext>
            </a:extLst>
          </p:cNvPr>
          <p:cNvSpPr/>
          <p:nvPr/>
        </p:nvSpPr>
        <p:spPr>
          <a:xfrm>
            <a:off x="2429587" y="4092302"/>
            <a:ext cx="2808312" cy="43204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Archive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Service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A506BB-AA05-44B2-944F-0BE235AD51D2}"/>
              </a:ext>
            </a:extLst>
          </p:cNvPr>
          <p:cNvSpPr txBox="1"/>
          <p:nvPr/>
        </p:nvSpPr>
        <p:spPr>
          <a:xfrm>
            <a:off x="139552" y="2916370"/>
            <a:ext cx="2560240" cy="300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latin typeface="Consolas" panose="020B0609020204030204" pitchFamily="49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DE" dirty="0" err="1">
                <a:solidFill>
                  <a:schemeClr val="tx1"/>
                </a:solidFill>
              </a:rPr>
              <a:t>InvoiceApprovalProcess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2E87D2-7213-40D3-8F91-AAF001F5B5DC}"/>
              </a:ext>
            </a:extLst>
          </p:cNvPr>
          <p:cNvSpPr/>
          <p:nvPr/>
        </p:nvSpPr>
        <p:spPr>
          <a:xfrm>
            <a:off x="3779912" y="4658505"/>
            <a:ext cx="2808312" cy="43204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Archive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ServiceImpl</a:t>
            </a: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1472C4-B1AA-4FB7-A9EB-8CA2B1DD35F3}"/>
              </a:ext>
            </a:extLst>
          </p:cNvPr>
          <p:cNvSpPr/>
          <p:nvPr/>
        </p:nvSpPr>
        <p:spPr>
          <a:xfrm>
            <a:off x="7092280" y="4658505"/>
            <a:ext cx="1529995" cy="43204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ArchiveApi</a:t>
            </a: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78AE4C-5D01-4013-A786-A83AAC92C69B}"/>
              </a:ext>
            </a:extLst>
          </p:cNvPr>
          <p:cNvSpPr/>
          <p:nvPr/>
        </p:nvSpPr>
        <p:spPr>
          <a:xfrm>
            <a:off x="827584" y="4659982"/>
            <a:ext cx="2808312" cy="432048"/>
          </a:xfrm>
          <a:prstGeom prst="rect">
            <a:avLst/>
          </a:prstGeom>
          <a:pattFill prst="ltUp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Archive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ServiceMock</a:t>
            </a: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9ADFE7-0F08-44D6-8D13-68481180ED45}"/>
              </a:ext>
            </a:extLst>
          </p:cNvPr>
          <p:cNvCxnSpPr>
            <a:cxnSpLocks/>
          </p:cNvCxnSpPr>
          <p:nvPr/>
        </p:nvCxnSpPr>
        <p:spPr>
          <a:xfrm flipV="1">
            <a:off x="3581715" y="1203598"/>
            <a:ext cx="0" cy="2304256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61AF1A-820B-46B6-B98B-4B912C735A6A}"/>
              </a:ext>
            </a:extLst>
          </p:cNvPr>
          <p:cNvCxnSpPr>
            <a:cxnSpLocks/>
          </p:cNvCxnSpPr>
          <p:nvPr/>
        </p:nvCxnSpPr>
        <p:spPr>
          <a:xfrm>
            <a:off x="3819485" y="3939902"/>
            <a:ext cx="0" cy="152400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06CAB3-F591-45A5-84C7-77BB4BC288B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588224" y="4874529"/>
            <a:ext cx="504056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4D831F-5F92-403F-BCEB-2AA2C9D73BEF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149667" y="4524350"/>
            <a:ext cx="684076" cy="15240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B54252-93F3-42E8-9D0C-A5C2DEBAA156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3833743" y="4524350"/>
            <a:ext cx="508656" cy="1341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399A4A5-C5F0-4A23-9997-EE0470EA9BA5}"/>
              </a:ext>
            </a:extLst>
          </p:cNvPr>
          <p:cNvSpPr/>
          <p:nvPr/>
        </p:nvSpPr>
        <p:spPr>
          <a:xfrm>
            <a:off x="139552" y="-636798"/>
            <a:ext cx="2808312" cy="432048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 err="1">
                <a:solidFill>
                  <a:schemeClr val="tx1"/>
                </a:solidFill>
                <a:latin typeface="Consolas" panose="020B0609020204030204" pitchFamily="49" charset="0"/>
              </a:rPr>
              <a:t>ApproveInvoice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RestApi</a:t>
            </a:r>
            <a:endParaRPr lang="en-DE" dirty="0" err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ACF745-FA6C-4C41-9745-01A80B8AA7CA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543708" y="-204750"/>
            <a:ext cx="0" cy="373145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6163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PRESENTATION_ID" val="28fb137a-b5fb-47ac-8f36-337a517dd608"/>
  <p:tag name="SLIDO_APP_VERSION" val="0.16.2.1322"/>
</p:tagLst>
</file>

<file path=ppt/theme/theme1.xml><?xml version="1.0" encoding="utf-8"?>
<a:theme xmlns:a="http://schemas.openxmlformats.org/drawingml/2006/main" name="1_Camunda Slide Master 16:9">
  <a:themeElements>
    <a:clrScheme name="Camunda Farbpalette">
      <a:dk1>
        <a:srgbClr val="000000"/>
      </a:dk1>
      <a:lt1>
        <a:srgbClr val="FFFFFF"/>
      </a:lt1>
      <a:dk2>
        <a:srgbClr val="575656"/>
      </a:dk2>
      <a:lt2>
        <a:srgbClr val="FFFFFF"/>
      </a:lt2>
      <a:accent1>
        <a:srgbClr val="1F89B1"/>
      </a:accent1>
      <a:accent2>
        <a:srgbClr val="575656"/>
      </a:accent2>
      <a:accent3>
        <a:srgbClr val="B5152B"/>
      </a:accent3>
      <a:accent4>
        <a:srgbClr val="1FB19B"/>
      </a:accent4>
      <a:accent5>
        <a:srgbClr val="EECE20"/>
      </a:accent5>
      <a:accent6>
        <a:srgbClr val="F39A32"/>
      </a:accent6>
      <a:hlink>
        <a:srgbClr val="155CB5"/>
      </a:hlink>
      <a:folHlink>
        <a:srgbClr val="4E85C9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1" id="{6DE96DF2-B16E-4FCB-B84C-34C84E0C7068}" vid="{8F7D0B3A-AA68-4801-AC2F-50300EFDCEE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Master_16_9</Template>
  <TotalTime>1310</TotalTime>
  <Words>55</Words>
  <Application>Microsoft Office PowerPoint</Application>
  <PresentationFormat>On-screen Show (16:9)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Consolas</vt:lpstr>
      <vt:lpstr>Arial</vt:lpstr>
      <vt:lpstr>Open Sans Semibold</vt:lpstr>
      <vt:lpstr>Verveine</vt:lpstr>
      <vt:lpstr>Calibri</vt:lpstr>
      <vt:lpstr>Open Sans</vt:lpstr>
      <vt:lpstr>Open Sans Light</vt:lpstr>
      <vt:lpstr>1_Camunda Slide Master 16:9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ruecker</dc:creator>
  <cp:lastModifiedBy>Bernd Ruecker</cp:lastModifiedBy>
  <cp:revision>450</cp:revision>
  <cp:lastPrinted>2021-01-25T11:36:37Z</cp:lastPrinted>
  <dcterms:created xsi:type="dcterms:W3CDTF">2018-01-26T08:27:23Z</dcterms:created>
  <dcterms:modified xsi:type="dcterms:W3CDTF">2025-07-15T06:23:38Z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PresentationID">
    <vt:lpwstr>28fb137a-b5fb-47ac-8f36-337a517dd608</vt:lpwstr>
  </property>
  <property fmtid="{D5CDD505-2E9C-101B-9397-08002B2CF9AE}" pid="3" name="SlidoAppVersion">
    <vt:lpwstr>0.16.2.1322</vt:lpwstr>
  </property>
</Properties>
</file>