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3"/>
  </p:notesMasterIdLst>
  <p:sldIdLst>
    <p:sldId id="1623" r:id="rId2"/>
  </p:sldIdLst>
  <p:sldSz cx="9144000" cy="5143500" type="screen16x9"/>
  <p:notesSz cx="6797675" cy="9928225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Open Sans Light" panose="020B0306030504020204" pitchFamily="34" charset="0"/>
      <p:regular r:id="rId12"/>
      <p:italic r:id="rId13"/>
    </p:embeddedFont>
    <p:embeddedFont>
      <p:font typeface="Open Sans Semibold" panose="020B0706030804020204" pitchFamily="34" charset="0"/>
      <p:bold r:id="rId14"/>
      <p:boldItalic r:id="rId15"/>
    </p:embeddedFont>
    <p:embeddedFont>
      <p:font typeface="Verveine" panose="02010506020202020203" pitchFamily="2" charset="0"/>
      <p:regular r:id="rId16"/>
    </p:embeddedFont>
  </p:embeddedFontLst>
  <p:custDataLst>
    <p:tags r:id="rId17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d Ruecker" initials="BR" lastIdx="1" clrIdx="0">
    <p:extLst>
      <p:ext uri="{19B8F6BF-5375-455C-9EA6-DF929625EA0E}">
        <p15:presenceInfo xmlns:p15="http://schemas.microsoft.com/office/powerpoint/2012/main" userId="S::bernd.ruecker@camunda.com::d8b30811-ada3-472e-940b-a6ec92c977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  <a:srgbClr val="C56B29"/>
    <a:srgbClr val="88878D"/>
    <a:srgbClr val="4A4542"/>
    <a:srgbClr val="131313"/>
    <a:srgbClr val="FAFAFA"/>
    <a:srgbClr val="EC5D57"/>
    <a:srgbClr val="CDCDCD"/>
    <a:srgbClr val="003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86435" autoAdjust="0"/>
  </p:normalViewPr>
  <p:slideViewPr>
    <p:cSldViewPr snapToObjects="1">
      <p:cViewPr varScale="1">
        <p:scale>
          <a:sx n="185" d="100"/>
          <a:sy n="185" d="100"/>
        </p:scale>
        <p:origin x="1072" y="112"/>
      </p:cViewPr>
      <p:guideLst/>
    </p:cSldViewPr>
  </p:slideViewPr>
  <p:outlineViewPr>
    <p:cViewPr>
      <p:scale>
        <a:sx n="33" d="100"/>
        <a:sy n="33" d="100"/>
      </p:scale>
      <p:origin x="0" y="-80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2524-EEB4-41FD-8968-B219266CD870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DD893-006C-4671-A99D-216F98E21E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11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6825" y="2313736"/>
            <a:ext cx="5501320" cy="969548"/>
          </a:xfrm>
        </p:spPr>
        <p:txBody>
          <a:bodyPr anchor="t">
            <a:normAutofit/>
          </a:bodyPr>
          <a:lstStyle>
            <a:lvl1pPr>
              <a:defRPr sz="2600" b="1" i="0" baseline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The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6824" y="3283284"/>
            <a:ext cx="5501320" cy="720725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de-DE" dirty="0"/>
              <a:t>Sub Title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additional </a:t>
            </a:r>
            <a:r>
              <a:rPr lang="de-DE" dirty="0" err="1"/>
              <a:t>info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432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" y="0"/>
            <a:ext cx="4407372" cy="51435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4650588" y="659555"/>
            <a:ext cx="4022215" cy="169176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idx="14"/>
          </p:nvPr>
        </p:nvSpPr>
        <p:spPr>
          <a:xfrm>
            <a:off x="4650588" y="2629977"/>
            <a:ext cx="4021594" cy="2058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8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628" y="0"/>
            <a:ext cx="4407372" cy="51435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467745" y="659555"/>
            <a:ext cx="4022215" cy="169176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 Placeholder 2"/>
          <p:cNvSpPr>
            <a:spLocks noGrp="1"/>
          </p:cNvSpPr>
          <p:nvPr>
            <p:ph idx="14"/>
          </p:nvPr>
        </p:nvSpPr>
        <p:spPr>
          <a:xfrm>
            <a:off x="467745" y="2629977"/>
            <a:ext cx="4021594" cy="2058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19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517747" y="561942"/>
            <a:ext cx="8164387" cy="39444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 Placeholder 2"/>
          <p:cNvSpPr>
            <a:spLocks noGrp="1"/>
          </p:cNvSpPr>
          <p:nvPr>
            <p:ph idx="13"/>
          </p:nvPr>
        </p:nvSpPr>
        <p:spPr>
          <a:xfrm>
            <a:off x="517747" y="1228054"/>
            <a:ext cx="8164388" cy="34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  <a:lvl2pPr marL="342900" indent="0">
              <a:lnSpc>
                <a:spcPct val="150000"/>
              </a:lnSpc>
              <a:buNone/>
              <a:defRPr sz="1400"/>
            </a:lvl2pPr>
            <a:lvl3pPr marL="685800" indent="0">
              <a:lnSpc>
                <a:spcPct val="150000"/>
              </a:lnSpc>
              <a:buNone/>
              <a:defRPr sz="1400"/>
            </a:lvl3pPr>
            <a:lvl4pPr marL="1028700" indent="0">
              <a:lnSpc>
                <a:spcPct val="150000"/>
              </a:lnSpc>
              <a:buNone/>
              <a:defRPr sz="1400"/>
            </a:lvl4pPr>
            <a:lvl5pPr marL="1371600" indent="0">
              <a:lnSpc>
                <a:spcPct val="150000"/>
              </a:lnSpc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ung 8"/>
          <p:cNvGrpSpPr/>
          <p:nvPr userDrawn="1"/>
        </p:nvGrpSpPr>
        <p:grpSpPr>
          <a:xfrm>
            <a:off x="461863" y="1243929"/>
            <a:ext cx="8682137" cy="420472"/>
            <a:chOff x="461863" y="685279"/>
            <a:chExt cx="8682137" cy="420472"/>
          </a:xfrm>
        </p:grpSpPr>
        <p:sp>
          <p:nvSpPr>
            <p:cNvPr id="10" name="Rechteck 9"/>
            <p:cNvSpPr/>
            <p:nvPr userDrawn="1"/>
          </p:nvSpPr>
          <p:spPr>
            <a:xfrm>
              <a:off x="461864" y="685279"/>
              <a:ext cx="8682136" cy="4204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0" i="0" dirty="0">
                <a:ln>
                  <a:noFill/>
                </a:ln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461863" y="685279"/>
              <a:ext cx="25200" cy="4204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0" i="0" dirty="0">
                <a:ln>
                  <a:noFill/>
                </a:ln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517747" y="561942"/>
            <a:ext cx="8164387" cy="39444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 Placeholder 2"/>
          <p:cNvSpPr>
            <a:spLocks noGrp="1"/>
          </p:cNvSpPr>
          <p:nvPr>
            <p:ph idx="13"/>
          </p:nvPr>
        </p:nvSpPr>
        <p:spPr>
          <a:xfrm>
            <a:off x="517747" y="1228054"/>
            <a:ext cx="8164388" cy="34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  <a:lvl2pPr marL="342900" indent="0">
              <a:lnSpc>
                <a:spcPct val="150000"/>
              </a:lnSpc>
              <a:buNone/>
              <a:defRPr sz="1400"/>
            </a:lvl2pPr>
            <a:lvl3pPr marL="685800" indent="0">
              <a:lnSpc>
                <a:spcPct val="150000"/>
              </a:lnSpc>
              <a:buNone/>
              <a:defRPr sz="1400"/>
            </a:lvl3pPr>
            <a:lvl4pPr marL="1028700" indent="0">
              <a:lnSpc>
                <a:spcPct val="150000"/>
              </a:lnSpc>
              <a:buNone/>
              <a:defRPr sz="1400"/>
            </a:lvl4pPr>
            <a:lvl5pPr marL="1371600" indent="0">
              <a:lnSpc>
                <a:spcPct val="150000"/>
              </a:lnSpc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2455" y="561942"/>
            <a:ext cx="8299680" cy="39444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>
          <a:xfrm>
            <a:off x="382455" y="1228054"/>
            <a:ext cx="8299680" cy="34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1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382455" y="561942"/>
            <a:ext cx="8299680" cy="39444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 Placeholder 2"/>
          <p:cNvSpPr>
            <a:spLocks noGrp="1"/>
          </p:cNvSpPr>
          <p:nvPr>
            <p:ph idx="13"/>
          </p:nvPr>
        </p:nvSpPr>
        <p:spPr>
          <a:xfrm>
            <a:off x="382455" y="1228054"/>
            <a:ext cx="4021594" cy="34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4"/>
          </p:nvPr>
        </p:nvSpPr>
        <p:spPr>
          <a:xfrm>
            <a:off x="4660541" y="1228054"/>
            <a:ext cx="4021594" cy="34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9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oi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9136" y="411510"/>
            <a:ext cx="7974516" cy="576064"/>
          </a:xfrm>
        </p:spPr>
        <p:txBody>
          <a:bodyPr anchor="t">
            <a:noAutofit/>
          </a:bodyPr>
          <a:lstStyle>
            <a:lvl1pPr algn="l">
              <a:defRPr sz="3200" b="0" i="0" baseline="0">
                <a:solidFill>
                  <a:schemeClr val="bg1"/>
                </a:solidFill>
                <a:latin typeface="Verveine" panose="02010506020202020203" pitchFamily="2" charset="0"/>
                <a:ea typeface="Open Sans Light" charset="0"/>
                <a:cs typeface="Open Sans Light" charset="0"/>
              </a:defRPr>
            </a:lvl1pPr>
          </a:lstStyle>
          <a:p>
            <a:r>
              <a:rPr lang="de-DE" dirty="0" err="1"/>
              <a:t>Emphasize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Thought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3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3894" y="653611"/>
            <a:ext cx="8318241" cy="1870320"/>
          </a:xfrm>
        </p:spPr>
        <p:txBody>
          <a:bodyPr anchor="b">
            <a:noAutofit/>
          </a:bodyPr>
          <a:lstStyle>
            <a:lvl1pPr algn="l">
              <a:defRPr sz="1600" b="0" i="0" baseline="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de-DE" dirty="0"/>
              <a:t>»Add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quote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.«</a:t>
            </a:r>
            <a:endParaRPr lang="en-US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3894" y="2571750"/>
            <a:ext cx="8318241" cy="2112217"/>
          </a:xfrm>
        </p:spPr>
        <p:txBody>
          <a:bodyPr numCol="1">
            <a:normAutofit/>
          </a:bodyPr>
          <a:lstStyle>
            <a:lvl1pPr marL="0" indent="0" algn="l">
              <a:lnSpc>
                <a:spcPct val="100000"/>
              </a:lnSpc>
              <a:buNone/>
              <a:defRPr sz="1000" b="0" i="0" baseline="0">
                <a:latin typeface="Open Sans Light" charset="0"/>
                <a:ea typeface="Open Sans Light" charset="0"/>
                <a:cs typeface="Open Sans Light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Name</a:t>
            </a:r>
            <a:br>
              <a:rPr lang="de-DE" dirty="0"/>
            </a:br>
            <a:r>
              <a:rPr lang="de-DE" dirty="0"/>
              <a:t>Company Name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2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7387" cy="51435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alf Image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00"/>
            <a:ext cx="9144000" cy="1849489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itel 3"/>
          <p:cNvSpPr>
            <a:spLocks noGrp="1"/>
          </p:cNvSpPr>
          <p:nvPr>
            <p:ph type="title"/>
          </p:nvPr>
        </p:nvSpPr>
        <p:spPr>
          <a:xfrm>
            <a:off x="382455" y="2215790"/>
            <a:ext cx="8299680" cy="39444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 Placeholder 2"/>
          <p:cNvSpPr>
            <a:spLocks noGrp="1"/>
          </p:cNvSpPr>
          <p:nvPr>
            <p:ph idx="13"/>
          </p:nvPr>
        </p:nvSpPr>
        <p:spPr>
          <a:xfrm>
            <a:off x="382455" y="2881903"/>
            <a:ext cx="4021594" cy="186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4"/>
          </p:nvPr>
        </p:nvSpPr>
        <p:spPr>
          <a:xfrm>
            <a:off x="4660541" y="2881903"/>
            <a:ext cx="4021594" cy="186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8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1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3" r:id="rId3"/>
    <p:sldLayoutId id="2147483662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  <p:sldLayoutId id="214748368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Open Sans Semibold" charset="0"/>
          <a:ea typeface="Open Sans Semibold" charset="0"/>
          <a:cs typeface="Open Sans Semibold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C6168B4-BA90-4BFA-A988-88EE5342304A}"/>
              </a:ext>
            </a:extLst>
          </p:cNvPr>
          <p:cNvSpPr/>
          <p:nvPr/>
        </p:nvSpPr>
        <p:spPr>
          <a:xfrm>
            <a:off x="3131840" y="3147814"/>
            <a:ext cx="172819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Notification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280EE69-C607-49A1-BF69-01B520C250F1}"/>
              </a:ext>
            </a:extLst>
          </p:cNvPr>
          <p:cNvCxnSpPr/>
          <p:nvPr/>
        </p:nvCxnSpPr>
        <p:spPr>
          <a:xfrm>
            <a:off x="3635896" y="2211710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DCC5D19-50D6-4B49-B1F6-210D8FF5FB5C}"/>
              </a:ext>
            </a:extLst>
          </p:cNvPr>
          <p:cNvCxnSpPr>
            <a:cxnSpLocks/>
          </p:cNvCxnSpPr>
          <p:nvPr/>
        </p:nvCxnSpPr>
        <p:spPr>
          <a:xfrm flipV="1">
            <a:off x="4139952" y="2211710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5DA17-663A-427A-BF19-031CA7783508}"/>
              </a:ext>
            </a:extLst>
          </p:cNvPr>
          <p:cNvCxnSpPr>
            <a:cxnSpLocks/>
          </p:cNvCxnSpPr>
          <p:nvPr/>
        </p:nvCxnSpPr>
        <p:spPr>
          <a:xfrm>
            <a:off x="5076056" y="3939902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CB01A47-4C43-4250-AFA5-A46A96A21946}"/>
              </a:ext>
            </a:extLst>
          </p:cNvPr>
          <p:cNvSpPr txBox="1"/>
          <p:nvPr/>
        </p:nvSpPr>
        <p:spPr>
          <a:xfrm>
            <a:off x="2555777" y="2473286"/>
            <a:ext cx="10801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Request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F9BB6BB-B641-4A78-9230-23EC1007561B}"/>
              </a:ext>
            </a:extLst>
          </p:cNvPr>
          <p:cNvSpPr txBox="1"/>
          <p:nvPr/>
        </p:nvSpPr>
        <p:spPr>
          <a:xfrm>
            <a:off x="4139952" y="2474512"/>
            <a:ext cx="8640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ACK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E44808-B266-4B7A-86E4-F89195FCA4C6}"/>
              </a:ext>
            </a:extLst>
          </p:cNvPr>
          <p:cNvSpPr txBox="1"/>
          <p:nvPr/>
        </p:nvSpPr>
        <p:spPr>
          <a:xfrm>
            <a:off x="5076056" y="3579862"/>
            <a:ext cx="8640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Email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E70951A-1D56-4C12-B462-5753446D1D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68142" y="3477877"/>
            <a:ext cx="432046" cy="43204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DC1FA91-BE75-495A-938A-0A2380C25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600" y="967046"/>
            <a:ext cx="3943553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65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PRESENTATION_ID" val="28fb137a-b5fb-47ac-8f36-337a517dd608"/>
  <p:tag name="SLIDO_APP_VERSION" val="0.16.2.1322"/>
</p:tagLst>
</file>

<file path=ppt/theme/theme1.xml><?xml version="1.0" encoding="utf-8"?>
<a:theme xmlns:a="http://schemas.openxmlformats.org/drawingml/2006/main" name="Camunda Slide Master 16:9">
  <a:themeElements>
    <a:clrScheme name="Benutzerdefiniert 2">
      <a:dk1>
        <a:srgbClr val="000000"/>
      </a:dk1>
      <a:lt1>
        <a:srgbClr val="FFFFFF"/>
      </a:lt1>
      <a:dk2>
        <a:srgbClr val="575656"/>
      </a:dk2>
      <a:lt2>
        <a:srgbClr val="FFFFFF"/>
      </a:lt2>
      <a:accent1>
        <a:srgbClr val="1F89B1"/>
      </a:accent1>
      <a:accent2>
        <a:srgbClr val="575656"/>
      </a:accent2>
      <a:accent3>
        <a:srgbClr val="B5152B"/>
      </a:accent3>
      <a:accent4>
        <a:srgbClr val="1FB19B"/>
      </a:accent4>
      <a:accent5>
        <a:srgbClr val="EECE20"/>
      </a:accent5>
      <a:accent6>
        <a:srgbClr val="F39A32"/>
      </a:accent6>
      <a:hlink>
        <a:srgbClr val="FFFFFF"/>
      </a:hlink>
      <a:folHlink>
        <a:srgbClr val="FFFF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aster_16_9.pptx" id="{1A2F486B-5F1D-4F05-88F0-E72A1A720246}" vid="{8EC28AB9-F382-490D-8ACE-3EF69006770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Master_16_9</Template>
  <TotalTime>0</TotalTime>
  <Words>5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Arial</vt:lpstr>
      <vt:lpstr>Open Sans Light</vt:lpstr>
      <vt:lpstr>Verveine</vt:lpstr>
      <vt:lpstr>Open Sans Semibold</vt:lpstr>
      <vt:lpstr>Open Sans</vt:lpstr>
      <vt:lpstr>Camunda Slide Master 16:9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ruecker</dc:creator>
  <cp:lastModifiedBy>Bernd Ruecker</cp:lastModifiedBy>
  <cp:revision>413</cp:revision>
  <cp:lastPrinted>2021-01-25T11:36:37Z</cp:lastPrinted>
  <dcterms:created xsi:type="dcterms:W3CDTF">2018-01-26T08:27:23Z</dcterms:created>
  <dcterms:modified xsi:type="dcterms:W3CDTF">2022-01-18T14:34:57Z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PresentationID">
    <vt:lpwstr>28fb137a-b5fb-47ac-8f36-337a517dd608</vt:lpwstr>
  </property>
  <property fmtid="{D5CDD505-2E9C-101B-9397-08002B2CF9AE}" pid="3" name="SlidoAppVersion">
    <vt:lpwstr>0.16.2.1322</vt:lpwstr>
  </property>
</Properties>
</file>