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2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embeddings/oleObject3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embeddings/oleObject4.bin" ContentType="application/vnd.openxmlformats-officedocument.oleObject"/>
  <Override PartName="/ppt/tags/tag14.xml" ContentType="application/vnd.openxmlformats-officedocument.presentationml.tags+xml"/>
  <Override PartName="/ppt/embeddings/oleObject5.bin" ContentType="application/vnd.openxmlformats-officedocument.oleObject"/>
  <Override PartName="/ppt/tags/tag15.xml" ContentType="application/vnd.openxmlformats-officedocument.presentationml.tags+xml"/>
  <Override PartName="/ppt/embeddings/oleObject6.bin" ContentType="application/vnd.openxmlformats-officedocument.oleObject"/>
  <Override PartName="/ppt/tags/tag16.xml" ContentType="application/vnd.openxmlformats-officedocument.presentationml.tags+xml"/>
  <Override PartName="/ppt/embeddings/oleObject7.bin" ContentType="application/vnd.openxmlformats-officedocument.oleObject"/>
  <Override PartName="/ppt/tags/tag17.xml" ContentType="application/vnd.openxmlformats-officedocument.presentationml.tags+xml"/>
  <Override PartName="/ppt/embeddings/oleObject8.bin" ContentType="application/vnd.openxmlformats-officedocument.oleObject"/>
  <Override PartName="/ppt/tags/tag18.xml" ContentType="application/vnd.openxmlformats-officedocument.presentationml.tags+xml"/>
  <Override PartName="/ppt/embeddings/oleObject9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embeddings/oleObject10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custDataLst>
    <p:tags r:id="rId7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56" d="100"/>
          <a:sy n="156" d="100"/>
        </p:scale>
        <p:origin x="-944" y="-104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26.04.16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74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26.04.16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.jpeg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jpeg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jpeg"/><Relationship Id="rId1" Type="http://schemas.openxmlformats.org/officeDocument/2006/relationships/vmlDrawing" Target="../drawings/vmlDrawing4.vml"/><Relationship Id="rId2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2" Type="http://schemas.openxmlformats.org/officeDocument/2006/relationships/tags" Target="../tags/tag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2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9.vml"/><Relationship Id="rId2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image" Target="../media/image1.jpeg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slideMaster" Target="../slideMasters/slideMaster1.xml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vmlDrawing" Target="../drawings/vmlDrawing1.vml"/><Relationship Id="rId12" Type="http://schemas.openxmlformats.org/officeDocument/2006/relationships/tags" Target="../tags/tag2.xml"/><Relationship Id="rId13" Type="http://schemas.openxmlformats.org/officeDocument/2006/relationships/tags" Target="../tags/tag3.xml"/><Relationship Id="rId14" Type="http://schemas.openxmlformats.org/officeDocument/2006/relationships/tags" Target="../tags/tag4.xml"/><Relationship Id="rId15" Type="http://schemas.openxmlformats.org/officeDocument/2006/relationships/image" Target="../media/image1.jpeg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 xmlns:p14="http://schemas.microsoft.com/office/powerpoint/2010/main"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7504" y="2420888"/>
            <a:ext cx="1656184" cy="1656184"/>
            <a:chOff x="1547664" y="2420888"/>
            <a:chExt cx="1692696" cy="1656184"/>
          </a:xfrm>
        </p:grpSpPr>
        <p:grpSp>
          <p:nvGrpSpPr>
            <p:cNvPr id="10" name="Group 9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64433" y="3252420"/>
              <a:ext cx="504056" cy="288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91680" y="2348880"/>
            <a:ext cx="1728192" cy="1728192"/>
            <a:chOff x="1547664" y="2420888"/>
            <a:chExt cx="1692696" cy="1656184"/>
          </a:xfrm>
        </p:grpSpPr>
        <p:grpSp>
          <p:nvGrpSpPr>
            <p:cNvPr id="26" name="Group 25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64433" y="3252420"/>
              <a:ext cx="504056" cy="288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M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7864" y="2276872"/>
            <a:ext cx="1800200" cy="1800200"/>
            <a:chOff x="1547664" y="2420888"/>
            <a:chExt cx="1692696" cy="1656184"/>
          </a:xfrm>
        </p:grpSpPr>
        <p:grpSp>
          <p:nvGrpSpPr>
            <p:cNvPr id="31" name="Group 30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164433" y="3252420"/>
              <a:ext cx="504056" cy="2666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L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76056" y="2204864"/>
            <a:ext cx="1872208" cy="1872208"/>
            <a:chOff x="1547664" y="2420888"/>
            <a:chExt cx="1692696" cy="1656184"/>
          </a:xfrm>
        </p:grpSpPr>
        <p:grpSp>
          <p:nvGrpSpPr>
            <p:cNvPr id="36" name="Group 35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2164433" y="3252420"/>
              <a:ext cx="504056" cy="2666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XL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76256" y="2132856"/>
            <a:ext cx="1944216" cy="1944216"/>
            <a:chOff x="1547664" y="2420888"/>
            <a:chExt cx="1692696" cy="1656184"/>
          </a:xfrm>
        </p:grpSpPr>
        <p:grpSp>
          <p:nvGrpSpPr>
            <p:cNvPr id="41" name="Group 40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2164433" y="3252420"/>
              <a:ext cx="504056" cy="246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  <a:latin typeface="+mn-lt"/>
                </a:rPr>
                <a:t>XXL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9749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7504" y="2420888"/>
            <a:ext cx="1656184" cy="1656184"/>
            <a:chOff x="1547664" y="2420888"/>
            <a:chExt cx="1692696" cy="1656184"/>
          </a:xfrm>
        </p:grpSpPr>
        <p:grpSp>
          <p:nvGrpSpPr>
            <p:cNvPr id="10" name="Group 9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2164433" y="3252420"/>
              <a:ext cx="504056" cy="487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/>
                  </a:solidFill>
                  <a:latin typeface="+mn-lt"/>
                </a:rPr>
                <a:t>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91680" y="2348880"/>
            <a:ext cx="1728192" cy="1728192"/>
            <a:chOff x="1547664" y="2420888"/>
            <a:chExt cx="1692696" cy="1656184"/>
          </a:xfrm>
        </p:grpSpPr>
        <p:grpSp>
          <p:nvGrpSpPr>
            <p:cNvPr id="26" name="Group 25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2164433" y="3252420"/>
              <a:ext cx="504056" cy="467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/>
                  </a:solidFill>
                  <a:latin typeface="+mn-lt"/>
                </a:rPr>
                <a:t>M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7864" y="2276872"/>
            <a:ext cx="1800200" cy="1800200"/>
            <a:chOff x="1547664" y="2420888"/>
            <a:chExt cx="1692696" cy="1656184"/>
          </a:xfrm>
        </p:grpSpPr>
        <p:grpSp>
          <p:nvGrpSpPr>
            <p:cNvPr id="31" name="Group 30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164433" y="3252420"/>
              <a:ext cx="504056" cy="448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/>
                  </a:solidFill>
                  <a:latin typeface="+mn-lt"/>
                </a:rPr>
                <a:t>L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76056" y="2204864"/>
            <a:ext cx="1872208" cy="1872208"/>
            <a:chOff x="1547664" y="2420888"/>
            <a:chExt cx="1692696" cy="1656184"/>
          </a:xfrm>
        </p:grpSpPr>
        <p:grpSp>
          <p:nvGrpSpPr>
            <p:cNvPr id="36" name="Group 35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2068494" y="3252420"/>
              <a:ext cx="716141" cy="4310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/>
                  </a:solidFill>
                  <a:latin typeface="+mn-lt"/>
                </a:rPr>
                <a:t>XL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76256" y="2132856"/>
            <a:ext cx="1944216" cy="1944216"/>
            <a:chOff x="1547664" y="2420888"/>
            <a:chExt cx="1692696" cy="1656184"/>
          </a:xfrm>
        </p:grpSpPr>
        <p:grpSp>
          <p:nvGrpSpPr>
            <p:cNvPr id="41" name="Group 40"/>
            <p:cNvGrpSpPr/>
            <p:nvPr/>
          </p:nvGrpSpPr>
          <p:grpSpPr>
            <a:xfrm>
              <a:off x="1547664" y="2420888"/>
              <a:ext cx="1692696" cy="1656184"/>
              <a:chOff x="1143000" y="0"/>
              <a:chExt cx="6858000" cy="685800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944" y="2132856"/>
                <a:ext cx="1224136" cy="122413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2006678" y="3252420"/>
              <a:ext cx="815002" cy="415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rIns="7200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/>
                  </a:solidFill>
                  <a:latin typeface="+mn-lt"/>
                </a:rPr>
                <a:t>XXL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501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92</TotalTime>
  <Words>10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camunda-091112-PPPräsentationstemplate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Effort Estimation for Process Applications</dc:title>
  <dc:creator>ruecker</dc:creator>
  <cp:lastModifiedBy>Martin Schimak</cp:lastModifiedBy>
  <cp:revision>35</cp:revision>
  <dcterms:created xsi:type="dcterms:W3CDTF">2015-07-30T14:24:55Z</dcterms:created>
  <dcterms:modified xsi:type="dcterms:W3CDTF">2016-04-26T11:18:07Z</dcterms:modified>
</cp:coreProperties>
</file>