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  <p:sldMasterId id="2147483720" r:id="rId3"/>
    <p:sldMasterId id="2147483731" r:id="rId4"/>
  </p:sldMasterIdLst>
  <p:notesMasterIdLst>
    <p:notesMasterId r:id="rId6"/>
  </p:notesMasterIdLst>
  <p:handoutMasterIdLst>
    <p:handoutMasterId r:id="rId7"/>
  </p:handoutMasterIdLst>
  <p:sldIdLst>
    <p:sldId id="1775" r:id="rId5"/>
  </p:sldIdLst>
  <p:sldSz cx="9144000" cy="6858000" type="screen4x3"/>
  <p:notesSz cx="6858000" cy="9144000"/>
  <p:custDataLst>
    <p:tags r:id="rId8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C7BFC6F-B00A-D344-9961-86DB30D4FB8F}">
          <p14:sldIdLst>
            <p14:sldId id="17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5647">
          <p15:clr>
            <a:srgbClr val="A4A3A4"/>
          </p15:clr>
        </p15:guide>
        <p15:guide id="3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lko" initials="f" lastIdx="39" clrIdx="0"/>
  <p:cmAuthor id="1" name="meyerd" initials="m" lastIdx="3" clrIdx="1"/>
  <p:cmAuthor id="2" name="Falko" initials="FM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7F"/>
    <a:srgbClr val="5D8FA0"/>
    <a:srgbClr val="5677BA"/>
    <a:srgbClr val="6180BF"/>
    <a:srgbClr val="7C96CA"/>
    <a:srgbClr val="F9F9F9"/>
    <a:srgbClr val="F7F7F7"/>
    <a:srgbClr val="EEEEF0"/>
    <a:srgbClr val="E63A3A"/>
    <a:srgbClr val="D6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6" autoAdjust="0"/>
    <p:restoredTop sz="87856" autoAdjust="0"/>
  </p:normalViewPr>
  <p:slideViewPr>
    <p:cSldViewPr>
      <p:cViewPr varScale="1">
        <p:scale>
          <a:sx n="142" d="100"/>
          <a:sy n="142" d="100"/>
        </p:scale>
        <p:origin x="1708" y="92"/>
      </p:cViewPr>
      <p:guideLst>
        <p:guide orient="horz" pos="4201"/>
        <p:guide pos="5647"/>
        <p:guide pos="113"/>
      </p:guideLst>
    </p:cSldViewPr>
  </p:slideViewPr>
  <p:outlineViewPr>
    <p:cViewPr>
      <p:scale>
        <a:sx n="33" d="100"/>
        <a:sy n="33" d="100"/>
      </p:scale>
      <p:origin x="0" y="108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672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dirty="0"/>
              <a:t>© camunda </a:t>
            </a:r>
            <a:r>
              <a:rPr lang="de-DE" dirty="0" err="1"/>
              <a:t>services</a:t>
            </a:r>
            <a:r>
              <a:rPr lang="de-DE" dirty="0"/>
              <a:t> GmbH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079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dirty="0"/>
              <a:t>© camunda </a:t>
            </a:r>
            <a:r>
              <a:rPr lang="de-DE" dirty="0" err="1"/>
              <a:t>services</a:t>
            </a:r>
            <a:r>
              <a:rPr lang="de-DE" dirty="0"/>
              <a:t> GmbH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51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42.xml"/><Relationship Id="rId7" Type="http://schemas.openxmlformats.org/officeDocument/2006/relationships/image" Target="../media/image2.emf"/><Relationship Id="rId2" Type="http://schemas.openxmlformats.org/officeDocument/2006/relationships/tags" Target="../tags/tag41.xml"/><Relationship Id="rId1" Type="http://schemas.openxmlformats.org/officeDocument/2006/relationships/vmlDrawing" Target="../drawings/vmlDrawing16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1.jpeg"/><Relationship Id="rId2" Type="http://schemas.openxmlformats.org/officeDocument/2006/relationships/tags" Target="../tags/tag4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9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0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3.bin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oleObject" Target="../embeddings/oleObject24.bin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24.v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10" Type="http://schemas.openxmlformats.org/officeDocument/2006/relationships/tags" Target="../tags/tag63.xml"/><Relationship Id="rId19" Type="http://schemas.openxmlformats.org/officeDocument/2006/relationships/image" Target="../media/image3.emf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74.xml"/><Relationship Id="rId7" Type="http://schemas.openxmlformats.org/officeDocument/2006/relationships/image" Target="../media/image4.jpeg"/><Relationship Id="rId2" Type="http://schemas.openxmlformats.org/officeDocument/2006/relationships/tags" Target="../tags/tag73.xml"/><Relationship Id="rId1" Type="http://schemas.openxmlformats.org/officeDocument/2006/relationships/vmlDrawing" Target="../drawings/vmlDrawing26.v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6.xml"/><Relationship Id="rId10" Type="http://schemas.openxmlformats.org/officeDocument/2006/relationships/image" Target="../media/image1.jpeg"/><Relationship Id="rId4" Type="http://schemas.openxmlformats.org/officeDocument/2006/relationships/tags" Target="../tags/tag75.xml"/><Relationship Id="rId9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27.bin"/><Relationship Id="rId4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1.jpeg"/><Relationship Id="rId2" Type="http://schemas.openxmlformats.org/officeDocument/2006/relationships/tags" Target="../tags/tag79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8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8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29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3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30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4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31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5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3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6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33.bin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oleObject" Target="../embeddings/oleObject34.bin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34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3.emf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emf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Untertitel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03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51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75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99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68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22021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2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>
                <a:solidFill>
                  <a:schemeClr val="bg2"/>
                </a:solidFill>
              </a:rPr>
              <a:t>Textmasterformat bearbeiten</a:t>
            </a:r>
          </a:p>
          <a:p>
            <a:pPr lvl="1"/>
            <a:r>
              <a:rPr lang="de-DE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Der rote Faden</a:t>
            </a:r>
          </a:p>
        </p:txBody>
      </p:sp>
    </p:spTree>
    <p:extLst>
      <p:ext uri="{BB962C8B-B14F-4D97-AF65-F5344CB8AC3E}">
        <p14:creationId xmlns:p14="http://schemas.microsoft.com/office/powerpoint/2010/main" val="57204609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6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522399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0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909327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64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7941227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8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3679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AutoShape 180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AT">
                <a:solidFill>
                  <a:schemeClr val="bg2"/>
                </a:solidFill>
              </a:rPr>
              <a:t>Click to edit Master text styles</a:t>
            </a:r>
          </a:p>
          <a:p>
            <a:pPr lvl="1"/>
            <a:r>
              <a:rPr lang="de-AT">
                <a:solidFill>
                  <a:schemeClr val="bg2"/>
                </a:solidFill>
              </a:rPr>
              <a:t>Second level</a:t>
            </a:r>
          </a:p>
          <a:p>
            <a:pPr lvl="2"/>
            <a:r>
              <a:rPr lang="de-AT">
                <a:solidFill>
                  <a:schemeClr val="bg2"/>
                </a:solidFill>
              </a:rPr>
              <a:t>Third level</a:t>
            </a:r>
          </a:p>
          <a:p>
            <a:pPr lvl="3"/>
            <a:r>
              <a:rPr lang="de-AT">
                <a:solidFill>
                  <a:schemeClr val="bg2"/>
                </a:solidFill>
              </a:rPr>
              <a:t>Fourth level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Der rote Faden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12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0605462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3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Deine krasse Message!</a:t>
            </a:r>
          </a:p>
        </p:txBody>
      </p:sp>
    </p:spTree>
    <p:extLst>
      <p:ext uri="{BB962C8B-B14F-4D97-AF65-F5344CB8AC3E}">
        <p14:creationId xmlns:p14="http://schemas.microsoft.com/office/powerpoint/2010/main" val="185852593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60" name="think-cell Slide" r:id="rId18" imgW="0" imgH="0" progId="TCLayout.ActiveDocument.1">
                  <p:embed/>
                </p:oleObj>
              </mc:Choice>
              <mc:Fallback>
                <p:oleObj name="think-cell Slide" r:id="rId18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GB" sz="2800">
                <a:solidFill>
                  <a:prstClr val="white"/>
                </a:solidFill>
                <a:latin typeface="Folks-Light" pitchFamily="2" charset="0"/>
                <a:cs typeface="Arial" pitchFamily="34" charset="0"/>
              </a:rPr>
              <a:t>Vielen Dank!</a:t>
            </a:r>
            <a:endParaRPr lang="de-DE" sz="2800" dirty="0" err="1">
              <a:solidFill>
                <a:prstClr val="white"/>
              </a:solidFill>
              <a:latin typeface="Folks-Light" pitchFamily="2" charset="0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/>
            <a:endParaRPr lang="de-DE" dirty="0">
              <a:solidFill>
                <a:srgbClr val="53534D"/>
              </a:solidFill>
              <a:latin typeface="Folks-Light" pitchFamily="2" charset="0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200" dirty="0" err="1">
                <a:solidFill>
                  <a:srgbClr val="53534D"/>
                </a:solidFill>
                <a:latin typeface="Folks-Light" pitchFamily="2" charset="0"/>
              </a:rPr>
              <a:t>camunda</a:t>
            </a:r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 services GmbH</a:t>
            </a:r>
            <a:br>
              <a:rPr lang="de-DE" sz="1200" dirty="0">
                <a:solidFill>
                  <a:srgbClr val="53534D"/>
                </a:solidFill>
                <a:latin typeface="Folks-Light" pitchFamily="2" charset="0"/>
              </a:rPr>
            </a:br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Zossener Str. 55-58</a:t>
            </a:r>
            <a:br>
              <a:rPr lang="de-DE" sz="1200" dirty="0">
                <a:solidFill>
                  <a:srgbClr val="53534D"/>
                </a:solidFill>
                <a:latin typeface="Folks-Light" pitchFamily="2" charset="0"/>
              </a:rPr>
            </a:br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10961 Berlin</a:t>
            </a:r>
          </a:p>
          <a:p>
            <a:pPr>
              <a:lnSpc>
                <a:spcPct val="150000"/>
              </a:lnSpc>
            </a:pPr>
            <a:r>
              <a:rPr lang="nb-NO" sz="1200" dirty="0">
                <a:solidFill>
                  <a:srgbClr val="53534D"/>
                </a:solidFill>
                <a:latin typeface="Folks-Light" pitchFamily="2" charset="0"/>
              </a:rPr>
              <a:t>Telefon:</a:t>
            </a:r>
            <a:r>
              <a:rPr lang="nb-NO" sz="1000" dirty="0">
                <a:solidFill>
                  <a:srgbClr val="53534D"/>
                </a:solidFill>
                <a:latin typeface="Folks-Light" pitchFamily="2" charset="0"/>
              </a:rPr>
              <a:t> </a:t>
            </a:r>
            <a:r>
              <a:rPr lang="nb-NO" sz="1200" spc="-50" dirty="0">
                <a:solidFill>
                  <a:srgbClr val="53534D"/>
                </a:solidFill>
                <a:latin typeface="Folks-Light" pitchFamily="2" charset="0"/>
              </a:rPr>
              <a:t>+49 30 664 0409-00</a:t>
            </a:r>
          </a:p>
          <a:p>
            <a:r>
              <a:rPr lang="nb-NO" sz="1200" dirty="0">
                <a:solidFill>
                  <a:srgbClr val="53534D"/>
                </a:solidFill>
                <a:latin typeface="Folks-Light" pitchFamily="2" charset="0"/>
              </a:rPr>
              <a:t>Telefax:</a:t>
            </a:r>
            <a:r>
              <a:rPr lang="nb-NO" sz="1000" dirty="0">
                <a:solidFill>
                  <a:srgbClr val="53534D"/>
                </a:solidFill>
                <a:latin typeface="Folks-Light" pitchFamily="2" charset="0"/>
              </a:rPr>
              <a:t> </a:t>
            </a:r>
            <a:r>
              <a:rPr lang="nb-NO" sz="1200" spc="-50" dirty="0">
                <a:solidFill>
                  <a:srgbClr val="53534D"/>
                </a:solidFill>
                <a:latin typeface="Folks-Light" pitchFamily="2" charset="0"/>
              </a:rPr>
              <a:t>+49 30 664 0409-29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Email: info@camunda.com</a:t>
            </a:r>
          </a:p>
          <a:p>
            <a:pPr>
              <a:spcBef>
                <a:spcPts val="500"/>
              </a:spcBef>
            </a:pPr>
            <a:endParaRPr lang="de-DE" sz="1200" dirty="0">
              <a:solidFill>
                <a:srgbClr val="53534D"/>
              </a:solidFill>
              <a:latin typeface="Folks-Light" pitchFamily="2" charset="0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de-DE" sz="1200" dirty="0">
                <a:solidFill>
                  <a:srgbClr val="B5152B"/>
                </a:solidFill>
                <a:latin typeface="Folks-Light" pitchFamily="2" charset="0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>
              <a:spcBef>
                <a:spcPct val="20000"/>
              </a:spcBef>
            </a:pPr>
            <a:r>
              <a:rPr lang="de-DE" sz="1200" dirty="0">
                <a:solidFill>
                  <a:srgbClr val="53534D"/>
                </a:solidFill>
                <a:latin typeface="Folks-Light" pitchFamily="2" charset="0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Titel</a:t>
            </a:r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/>
              <a:t>Name</a:t>
            </a:r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vorname.name</a:t>
            </a:r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Ort, Datum</a:t>
            </a:r>
          </a:p>
        </p:txBody>
      </p:sp>
    </p:spTree>
    <p:extLst>
      <p:ext uri="{BB962C8B-B14F-4D97-AF65-F5344CB8AC3E}">
        <p14:creationId xmlns:p14="http://schemas.microsoft.com/office/powerpoint/2010/main" val="229601180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5" name="Picture 641" descr="C:\Users\jakob\Downloads\camunda-dateien\folien\pr+ñsentation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" y="-88079"/>
            <a:ext cx="12337162" cy="6946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8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4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7527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>
                <a:solidFill>
                  <a:schemeClr val="bg2"/>
                </a:solidFill>
              </a:rPr>
              <a:t>Textmasterformate durch Klicken bearbeiten</a:t>
            </a:r>
          </a:p>
          <a:p>
            <a:pPr lvl="1"/>
            <a:r>
              <a:rPr lang="de-DE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Der rote Faden</a:t>
            </a:r>
          </a:p>
        </p:txBody>
      </p:sp>
    </p:spTree>
    <p:extLst>
      <p:ext uri="{BB962C8B-B14F-4D97-AF65-F5344CB8AC3E}">
        <p14:creationId xmlns:p14="http://schemas.microsoft.com/office/powerpoint/2010/main" val="193658500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2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3276301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56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0984075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80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6666870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04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85974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28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928612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3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52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Deine krasse Message!</a:t>
            </a:r>
          </a:p>
        </p:txBody>
      </p:sp>
    </p:spTree>
    <p:extLst>
      <p:ext uri="{BB962C8B-B14F-4D97-AF65-F5344CB8AC3E}">
        <p14:creationId xmlns:p14="http://schemas.microsoft.com/office/powerpoint/2010/main" val="28122623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76" name="think-cell Slide" r:id="rId18" imgW="0" imgH="0" progId="">
                  <p:embed/>
                </p:oleObj>
              </mc:Choice>
              <mc:Fallback>
                <p:oleObj name="think-cell Slide" r:id="rId18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GB" sz="2800">
                <a:solidFill>
                  <a:prstClr val="white"/>
                </a:solidFill>
                <a:latin typeface="Folks-Light" pitchFamily="2" charset="0"/>
                <a:cs typeface="Arial" pitchFamily="34" charset="0"/>
              </a:rPr>
              <a:t>Vielen Dank!</a:t>
            </a:r>
            <a:endParaRPr lang="de-DE" sz="2800" dirty="0" err="1">
              <a:solidFill>
                <a:prstClr val="white"/>
              </a:solidFill>
              <a:latin typeface="Folks-Light" pitchFamily="2" charset="0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/>
            <a:endParaRPr lang="de-DE" dirty="0">
              <a:solidFill>
                <a:srgbClr val="53534D"/>
              </a:solidFill>
              <a:latin typeface="Folks-Light" pitchFamily="2" charset="0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200" dirty="0" err="1">
                <a:solidFill>
                  <a:srgbClr val="53534D"/>
                </a:solidFill>
                <a:latin typeface="Folks-Light" pitchFamily="2" charset="0"/>
              </a:rPr>
              <a:t>camunda</a:t>
            </a:r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 services GmbH</a:t>
            </a:r>
            <a:br>
              <a:rPr lang="de-DE" sz="1200" dirty="0">
                <a:solidFill>
                  <a:srgbClr val="53534D"/>
                </a:solidFill>
                <a:latin typeface="Folks-Light" pitchFamily="2" charset="0"/>
              </a:rPr>
            </a:br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Zossener Str. 55-58</a:t>
            </a:r>
            <a:br>
              <a:rPr lang="de-DE" sz="1200" dirty="0">
                <a:solidFill>
                  <a:srgbClr val="53534D"/>
                </a:solidFill>
                <a:latin typeface="Folks-Light" pitchFamily="2" charset="0"/>
              </a:rPr>
            </a:br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10961 Berlin</a:t>
            </a:r>
          </a:p>
          <a:p>
            <a:pPr>
              <a:lnSpc>
                <a:spcPct val="150000"/>
              </a:lnSpc>
            </a:pPr>
            <a:r>
              <a:rPr lang="nb-NO" sz="1200" dirty="0">
                <a:solidFill>
                  <a:srgbClr val="53534D"/>
                </a:solidFill>
                <a:latin typeface="Folks-Light" pitchFamily="2" charset="0"/>
              </a:rPr>
              <a:t>Telefon:</a:t>
            </a:r>
            <a:r>
              <a:rPr lang="nb-NO" sz="1000" dirty="0">
                <a:solidFill>
                  <a:srgbClr val="53534D"/>
                </a:solidFill>
                <a:latin typeface="Folks-Light" pitchFamily="2" charset="0"/>
              </a:rPr>
              <a:t> </a:t>
            </a:r>
            <a:r>
              <a:rPr lang="nb-NO" sz="1200" spc="-50" dirty="0">
                <a:solidFill>
                  <a:srgbClr val="53534D"/>
                </a:solidFill>
                <a:latin typeface="Folks-Light" pitchFamily="2" charset="0"/>
              </a:rPr>
              <a:t>+49 30 664 0409-00</a:t>
            </a:r>
          </a:p>
          <a:p>
            <a:r>
              <a:rPr lang="nb-NO" sz="1200" dirty="0">
                <a:solidFill>
                  <a:srgbClr val="53534D"/>
                </a:solidFill>
                <a:latin typeface="Folks-Light" pitchFamily="2" charset="0"/>
              </a:rPr>
              <a:t>Telefax:</a:t>
            </a:r>
            <a:r>
              <a:rPr lang="nb-NO" sz="1000" dirty="0">
                <a:solidFill>
                  <a:srgbClr val="53534D"/>
                </a:solidFill>
                <a:latin typeface="Folks-Light" pitchFamily="2" charset="0"/>
              </a:rPr>
              <a:t> </a:t>
            </a:r>
            <a:r>
              <a:rPr lang="nb-NO" sz="1200" spc="-50" dirty="0">
                <a:solidFill>
                  <a:srgbClr val="53534D"/>
                </a:solidFill>
                <a:latin typeface="Folks-Light" pitchFamily="2" charset="0"/>
              </a:rPr>
              <a:t>+49 30 664 0409-29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Email: info@camunda.com</a:t>
            </a:r>
          </a:p>
          <a:p>
            <a:pPr>
              <a:spcBef>
                <a:spcPts val="500"/>
              </a:spcBef>
            </a:pPr>
            <a:endParaRPr lang="de-DE" sz="1200" dirty="0">
              <a:solidFill>
                <a:srgbClr val="53534D"/>
              </a:solidFill>
              <a:latin typeface="Folks-Light" pitchFamily="2" charset="0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de-DE" sz="1200" dirty="0">
                <a:solidFill>
                  <a:srgbClr val="B5152B"/>
                </a:solidFill>
                <a:latin typeface="Folks-Light" pitchFamily="2" charset="0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>
              <a:spcBef>
                <a:spcPct val="20000"/>
              </a:spcBef>
            </a:pPr>
            <a:r>
              <a:rPr lang="de-DE" sz="1200" dirty="0">
                <a:solidFill>
                  <a:srgbClr val="53534D"/>
                </a:solidFill>
                <a:latin typeface="Folks-Light" pitchFamily="2" charset="0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Titel</a:t>
            </a:r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/>
              <a:t>Name</a:t>
            </a:r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vorname.name</a:t>
            </a:r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Ort, Datum</a:t>
            </a:r>
          </a:p>
        </p:txBody>
      </p:sp>
    </p:spTree>
    <p:extLst>
      <p:ext uri="{BB962C8B-B14F-4D97-AF65-F5344CB8AC3E}">
        <p14:creationId xmlns:p14="http://schemas.microsoft.com/office/powerpoint/2010/main" val="405266370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A50D42-C9CD-4801-B293-61D1F53EC57E}" type="datetimeFigureOut">
              <a:rPr lang="de-DE" smtClean="0">
                <a:solidFill>
                  <a:prstClr val="white"/>
                </a:solidFill>
              </a:rPr>
              <a:pPr/>
              <a:t>10.02.2022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78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6825" y="3084981"/>
            <a:ext cx="5501320" cy="1292731"/>
          </a:xfrm>
        </p:spPr>
        <p:txBody>
          <a:bodyPr anchor="t">
            <a:normAutofit/>
          </a:bodyPr>
          <a:lstStyle>
            <a:lvl1pPr>
              <a:defRPr sz="2600" b="1" i="0" baseline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The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6824" y="4377713"/>
            <a:ext cx="5501320" cy="960967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de-DE" dirty="0"/>
              <a:t>Sub Title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additional </a:t>
            </a:r>
            <a:r>
              <a:rPr lang="de-DE" dirty="0" err="1"/>
              <a:t>info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8639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17748" y="749257"/>
            <a:ext cx="8164387" cy="52592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 Placeholder 2"/>
          <p:cNvSpPr>
            <a:spLocks noGrp="1"/>
          </p:cNvSpPr>
          <p:nvPr>
            <p:ph idx="13"/>
          </p:nvPr>
        </p:nvSpPr>
        <p:spPr>
          <a:xfrm>
            <a:off x="517747" y="1637406"/>
            <a:ext cx="8164388" cy="460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lnSpc>
                <a:spcPct val="150000"/>
              </a:lnSpc>
              <a:buNone/>
              <a:defRPr sz="1400"/>
            </a:lvl2pPr>
            <a:lvl3pPr marL="685800" indent="0">
              <a:lnSpc>
                <a:spcPct val="150000"/>
              </a:lnSpc>
              <a:buNone/>
              <a:defRPr sz="1400"/>
            </a:lvl3pPr>
            <a:lvl4pPr marL="1028700" indent="0">
              <a:lnSpc>
                <a:spcPct val="150000"/>
              </a:lnSpc>
              <a:buNone/>
              <a:defRPr sz="1400"/>
            </a:lvl4pPr>
            <a:lvl5pPr marL="13716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719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ung 8"/>
          <p:cNvGrpSpPr/>
          <p:nvPr userDrawn="1"/>
        </p:nvGrpSpPr>
        <p:grpSpPr>
          <a:xfrm>
            <a:off x="461864" y="1658572"/>
            <a:ext cx="8682137" cy="560629"/>
            <a:chOff x="461863" y="685279"/>
            <a:chExt cx="8682137" cy="420472"/>
          </a:xfrm>
        </p:grpSpPr>
        <p:sp>
          <p:nvSpPr>
            <p:cNvPr id="10" name="Rechteck 9"/>
            <p:cNvSpPr/>
            <p:nvPr userDrawn="1"/>
          </p:nvSpPr>
          <p:spPr>
            <a:xfrm>
              <a:off x="461864" y="685279"/>
              <a:ext cx="8682136" cy="4204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0" i="0" dirty="0">
                <a:ln>
                  <a:noFill/>
                </a:ln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461863" y="685279"/>
              <a:ext cx="25200" cy="4204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0" i="0" dirty="0">
                <a:ln>
                  <a:noFill/>
                </a:ln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17748" y="749257"/>
            <a:ext cx="8164387" cy="52592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 Placeholder 2"/>
          <p:cNvSpPr>
            <a:spLocks noGrp="1"/>
          </p:cNvSpPr>
          <p:nvPr>
            <p:ph idx="13"/>
          </p:nvPr>
        </p:nvSpPr>
        <p:spPr>
          <a:xfrm>
            <a:off x="517747" y="1637406"/>
            <a:ext cx="8164388" cy="460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lnSpc>
                <a:spcPct val="150000"/>
              </a:lnSpc>
              <a:buNone/>
              <a:defRPr sz="1400"/>
            </a:lvl2pPr>
            <a:lvl3pPr marL="685800" indent="0">
              <a:lnSpc>
                <a:spcPct val="150000"/>
              </a:lnSpc>
              <a:buNone/>
              <a:defRPr sz="1400"/>
            </a:lvl3pPr>
            <a:lvl4pPr marL="1028700" indent="0">
              <a:lnSpc>
                <a:spcPct val="150000"/>
              </a:lnSpc>
              <a:buNone/>
              <a:defRPr sz="1400"/>
            </a:lvl4pPr>
            <a:lvl5pPr marL="13716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036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2455" y="749257"/>
            <a:ext cx="8299680" cy="52592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>
          <a:xfrm>
            <a:off x="382455" y="1637406"/>
            <a:ext cx="8299680" cy="460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880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382455" y="749257"/>
            <a:ext cx="8299680" cy="52592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382455" y="1637406"/>
            <a:ext cx="4021594" cy="460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4"/>
          </p:nvPr>
        </p:nvSpPr>
        <p:spPr>
          <a:xfrm>
            <a:off x="4660541" y="1637406"/>
            <a:ext cx="4021594" cy="460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675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oi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9136" y="548680"/>
            <a:ext cx="7974516" cy="768085"/>
          </a:xfrm>
        </p:spPr>
        <p:txBody>
          <a:bodyPr anchor="t">
            <a:noAutofit/>
          </a:bodyPr>
          <a:lstStyle>
            <a:lvl1pPr algn="l">
              <a:defRPr sz="3200" b="0" i="0" baseline="0">
                <a:solidFill>
                  <a:schemeClr val="bg1"/>
                </a:solidFill>
                <a:latin typeface="Verveine" panose="02010506020202020203" pitchFamily="2" charset="0"/>
                <a:ea typeface="Open Sans Light" charset="0"/>
                <a:cs typeface="Open Sans Light" charset="0"/>
              </a:defRPr>
            </a:lvl1pPr>
          </a:lstStyle>
          <a:p>
            <a:r>
              <a:rPr lang="de-DE" dirty="0" err="1"/>
              <a:t>Emphasize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424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3895" y="871481"/>
            <a:ext cx="8318241" cy="2493760"/>
          </a:xfrm>
        </p:spPr>
        <p:txBody>
          <a:bodyPr anchor="b">
            <a:noAutofit/>
          </a:bodyPr>
          <a:lstStyle>
            <a:lvl1pPr algn="l">
              <a:defRPr sz="1600" b="0" i="0" baseline="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de-DE" dirty="0"/>
              <a:t>»Add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.«</a:t>
            </a:r>
            <a:endParaRPr lang="en-US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3895" y="3429001"/>
            <a:ext cx="8318241" cy="2816289"/>
          </a:xfrm>
        </p:spPr>
        <p:txBody>
          <a:bodyPr numCol="1">
            <a:normAutofit/>
          </a:bodyPr>
          <a:lstStyle>
            <a:lvl1pPr marL="0" indent="0" algn="l">
              <a:lnSpc>
                <a:spcPct val="100000"/>
              </a:lnSpc>
              <a:buNone/>
              <a:defRPr sz="1000" b="0" i="0" baseline="0">
                <a:latin typeface="Open Sans Light" charset="0"/>
                <a:ea typeface="Open Sans Light" charset="0"/>
                <a:cs typeface="Open Sans Light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  <a:br>
              <a:rPr lang="de-DE" dirty="0"/>
            </a:br>
            <a:r>
              <a:rPr lang="de-DE" dirty="0"/>
              <a:t>Company Name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9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15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7387" cy="68580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769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Image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01"/>
            <a:ext cx="9144000" cy="2465985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itel 3"/>
          <p:cNvSpPr>
            <a:spLocks noGrp="1"/>
          </p:cNvSpPr>
          <p:nvPr>
            <p:ph type="title"/>
          </p:nvPr>
        </p:nvSpPr>
        <p:spPr>
          <a:xfrm>
            <a:off x="382455" y="2954388"/>
            <a:ext cx="8299680" cy="52592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382455" y="3842537"/>
            <a:ext cx="4021594" cy="2483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4"/>
          </p:nvPr>
        </p:nvSpPr>
        <p:spPr>
          <a:xfrm>
            <a:off x="4660541" y="3842537"/>
            <a:ext cx="4021594" cy="2483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46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" y="0"/>
            <a:ext cx="4407372" cy="68580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4650589" y="879407"/>
            <a:ext cx="4022215" cy="225568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idx="14"/>
          </p:nvPr>
        </p:nvSpPr>
        <p:spPr>
          <a:xfrm>
            <a:off x="4650588" y="3506636"/>
            <a:ext cx="4021594" cy="274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28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628" y="0"/>
            <a:ext cx="4407372" cy="68580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467746" y="879407"/>
            <a:ext cx="4022215" cy="225568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 Placeholder 2"/>
          <p:cNvSpPr>
            <a:spLocks noGrp="1"/>
          </p:cNvSpPr>
          <p:nvPr>
            <p:ph idx="14"/>
          </p:nvPr>
        </p:nvSpPr>
        <p:spPr>
          <a:xfrm>
            <a:off x="467745" y="3506636"/>
            <a:ext cx="4021594" cy="274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480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742951" y="6450676"/>
            <a:ext cx="6776085" cy="16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lnSpc>
                <a:spcPct val="100000"/>
              </a:lnSpc>
              <a:defRPr/>
            </a:pPr>
            <a:endParaRPr lang="en-DE">
              <a:solidFill>
                <a:srgbClr val="575656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20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59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91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83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8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Deine krasse Message!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07" name="think-cell Slide" r:id="rId18" imgW="0" imgH="0" progId="">
                  <p:embed/>
                </p:oleObj>
              </mc:Choice>
              <mc:Fallback>
                <p:oleObj name="think-cell Slide" r:id="rId18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AT"/>
              <a:t>Drag picture to placeholder or click icon to add</a:t>
            </a:r>
            <a:endParaRPr lang="de-DE"/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0409-00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Titel</a:t>
            </a:r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/>
              <a:t>Name</a:t>
            </a:r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vorname.name</a:t>
            </a:r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Ort, Datum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ags" Target="../tags/tag39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ags" Target="../tags/tag38.xml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vmlDrawing" Target="../drawings/vmlDrawing15.v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ags" Target="../tags/tag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7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vmlDrawing" Target="../drawings/vmlDrawing25.vml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72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7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7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8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" name="think-cell Slide" r:id="rId20" imgW="0" imgH="0" progId="">
                  <p:embed/>
                </p:oleObj>
              </mc:Choice>
              <mc:Fallback>
                <p:oleObj name="think-cell Slide" r:id="rId20" imgW="0" imgH="0" progId="">
                  <p:embed/>
                  <p:pic>
                    <p:nvPicPr>
                      <p:cNvPr id="0" name="AutoShape 183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  <p:sldLayoutId id="2147483700" r:id="rId10"/>
    <p:sldLayoutId id="2147483702" r:id="rId11"/>
    <p:sldLayoutId id="2147483703" r:id="rId12"/>
    <p:sldLayoutId id="2147483704" r:id="rId13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Capgemini CEA v7.4</a:t>
            </a:r>
            <a:endParaRPr lang="de-DE" dirty="0">
              <a:solidFill>
                <a:srgbClr val="000000"/>
              </a:solidFill>
            </a:endParaRPr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44" name="think-cell Slide" r:id="rId16" imgW="0" imgH="0" progId="TCLayout.ActiveDocument.1">
                  <p:embed/>
                </p:oleObj>
              </mc:Choice>
              <mc:Fallback>
                <p:oleObj name="think-cell Slide" r:id="rId16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459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Capgemini CEA v7.4</a:t>
            </a:r>
            <a:endParaRPr lang="de-DE" dirty="0">
              <a:solidFill>
                <a:srgbClr val="000000"/>
              </a:solidFill>
            </a:endParaRPr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5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0" name="think-cell Slide" r:id="rId17" imgW="0" imgH="0" progId="">
                  <p:embed/>
                </p:oleObj>
              </mc:Choice>
              <mc:Fallback>
                <p:oleObj name="think-cell Slide" r:id="rId17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86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1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Open Sans Semibold" charset="0"/>
          <a:ea typeface="Open Sans Semibold" charset="0"/>
          <a:cs typeface="Open Sans Semibold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40">
            <a:extLst>
              <a:ext uri="{FF2B5EF4-FFF2-40B4-BE49-F238E27FC236}">
                <a16:creationId xmlns:a16="http://schemas.microsoft.com/office/drawing/2014/main" id="{F5AB8D11-7444-4CD5-9DCC-743A1DA0BABD}"/>
              </a:ext>
            </a:extLst>
          </p:cNvPr>
          <p:cNvSpPr/>
          <p:nvPr/>
        </p:nvSpPr>
        <p:spPr bwMode="auto">
          <a:xfrm>
            <a:off x="2819400" y="1201270"/>
            <a:ext cx="2895600" cy="101784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Workflow Engine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Runtime</a:t>
            </a:r>
            <a:endParaRPr kumimoji="0" lang="de-D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hteck 40">
            <a:extLst>
              <a:ext uri="{FF2B5EF4-FFF2-40B4-BE49-F238E27FC236}">
                <a16:creationId xmlns:a16="http://schemas.microsoft.com/office/drawing/2014/main" id="{F6799A26-2E2D-47DF-BDC4-20A3D040218A}"/>
              </a:ext>
            </a:extLst>
          </p:cNvPr>
          <p:cNvSpPr/>
          <p:nvPr/>
        </p:nvSpPr>
        <p:spPr bwMode="auto">
          <a:xfrm>
            <a:off x="2438400" y="4191000"/>
            <a:ext cx="2191344" cy="1143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>
                <a:solidFill>
                  <a:schemeClr val="tx1"/>
                </a:solidFill>
              </a:rPr>
              <a:t>History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optimized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Operations</a:t>
            </a:r>
            <a:endParaRPr kumimoji="0" lang="de-D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CABE5BB-3065-4757-A422-54F11165C0DC}"/>
              </a:ext>
            </a:extLst>
          </p:cNvPr>
          <p:cNvSpPr/>
          <p:nvPr/>
        </p:nvSpPr>
        <p:spPr>
          <a:xfrm>
            <a:off x="4114800" y="2362200"/>
            <a:ext cx="304800" cy="6096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D7DEB80-D7B6-423A-8691-C13A7169752A}"/>
              </a:ext>
            </a:extLst>
          </p:cNvPr>
          <p:cNvSpPr/>
          <p:nvPr/>
        </p:nvSpPr>
        <p:spPr>
          <a:xfrm>
            <a:off x="3733800" y="3056965"/>
            <a:ext cx="1066800" cy="457200"/>
          </a:xfrm>
          <a:prstGeom prst="ca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F6A81-D967-4A83-9448-FC4B9517EBB2}"/>
              </a:ext>
            </a:extLst>
          </p:cNvPr>
          <p:cNvSpPr txBox="1"/>
          <p:nvPr/>
        </p:nvSpPr>
        <p:spPr>
          <a:xfrm>
            <a:off x="4549587" y="2301023"/>
            <a:ext cx="2057400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all events </a:t>
            </a:r>
          </a:p>
          <a:p>
            <a:r>
              <a:rPr lang="en-US" dirty="0"/>
              <a:t>into “load area” of Elastic</a:t>
            </a:r>
            <a:endParaRPr lang="en-DE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0AB1EAD-6C5D-498E-922D-7E6628184B27}"/>
              </a:ext>
            </a:extLst>
          </p:cNvPr>
          <p:cNvSpPr/>
          <p:nvPr/>
        </p:nvSpPr>
        <p:spPr>
          <a:xfrm rot="13088037">
            <a:off x="3733799" y="3536802"/>
            <a:ext cx="304800" cy="6096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BDCD5F5-6AEA-477A-98AE-B17D0A0E0CAF}"/>
              </a:ext>
            </a:extLst>
          </p:cNvPr>
          <p:cNvSpPr/>
          <p:nvPr/>
        </p:nvSpPr>
        <p:spPr>
          <a:xfrm>
            <a:off x="3000672" y="4359201"/>
            <a:ext cx="1066800" cy="457200"/>
          </a:xfrm>
          <a:prstGeom prst="ca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10" name="Rechteck 40">
            <a:extLst>
              <a:ext uri="{FF2B5EF4-FFF2-40B4-BE49-F238E27FC236}">
                <a16:creationId xmlns:a16="http://schemas.microsoft.com/office/drawing/2014/main" id="{322A4771-6404-456C-B200-0E9BE6C6994E}"/>
              </a:ext>
            </a:extLst>
          </p:cNvPr>
          <p:cNvSpPr/>
          <p:nvPr/>
        </p:nvSpPr>
        <p:spPr bwMode="auto">
          <a:xfrm>
            <a:off x="4876800" y="4191000"/>
            <a:ext cx="2191344" cy="1143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>
                <a:solidFill>
                  <a:schemeClr val="tx1"/>
                </a:solidFill>
              </a:rPr>
              <a:t>History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optimized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BI</a:t>
            </a:r>
            <a:endParaRPr kumimoji="0" lang="de-D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953E8C6-91B4-4BF3-A0D2-58CFD7C914BF}"/>
              </a:ext>
            </a:extLst>
          </p:cNvPr>
          <p:cNvSpPr/>
          <p:nvPr/>
        </p:nvSpPr>
        <p:spPr>
          <a:xfrm>
            <a:off x="5439072" y="4359201"/>
            <a:ext cx="1066800" cy="457200"/>
          </a:xfrm>
          <a:prstGeom prst="ca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2E9E391-3BB8-4A5C-BB82-F0EFF83F142F}"/>
              </a:ext>
            </a:extLst>
          </p:cNvPr>
          <p:cNvSpPr/>
          <p:nvPr/>
        </p:nvSpPr>
        <p:spPr>
          <a:xfrm rot="8184107">
            <a:off x="4704296" y="3511758"/>
            <a:ext cx="304800" cy="6096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2F160D55-4EE6-4BA9-8034-4ABF2D37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147" y="4646118"/>
            <a:ext cx="2083795" cy="1078364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E81A0B-3715-410B-BF4E-B8F164619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4222327"/>
            <a:ext cx="1981200" cy="1111673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E187E4D3-7A2D-4382-BCF0-1EC390B78490}"/>
              </a:ext>
            </a:extLst>
          </p:cNvPr>
          <p:cNvSpPr/>
          <p:nvPr/>
        </p:nvSpPr>
        <p:spPr>
          <a:xfrm rot="16200000">
            <a:off x="1915086" y="4081246"/>
            <a:ext cx="304800" cy="6096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EEB5CD0-D252-4207-82C7-6D83F97175D6}"/>
              </a:ext>
            </a:extLst>
          </p:cNvPr>
          <p:cNvSpPr/>
          <p:nvPr/>
        </p:nvSpPr>
        <p:spPr>
          <a:xfrm rot="5400000">
            <a:off x="7256403" y="4423922"/>
            <a:ext cx="304800" cy="6096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DC915E-A2DC-4700-B4B6-CF50FBB17984}"/>
              </a:ext>
            </a:extLst>
          </p:cNvPr>
          <p:cNvSpPr txBox="1"/>
          <p:nvPr/>
        </p:nvSpPr>
        <p:spPr>
          <a:xfrm>
            <a:off x="86053" y="5170612"/>
            <a:ext cx="914400" cy="2862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Operate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BAD08E-623A-497E-9FE8-EAF022B8D3C7}"/>
              </a:ext>
            </a:extLst>
          </p:cNvPr>
          <p:cNvSpPr txBox="1"/>
          <p:nvPr/>
        </p:nvSpPr>
        <p:spPr>
          <a:xfrm>
            <a:off x="7924800" y="4619384"/>
            <a:ext cx="914400" cy="2862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Optimize</a:t>
            </a:r>
            <a:endParaRPr lang="en-DE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B21D341-1CDA-4DB0-88C9-114923FB7AA9}"/>
              </a:ext>
            </a:extLst>
          </p:cNvPr>
          <p:cNvSpPr/>
          <p:nvPr/>
        </p:nvSpPr>
        <p:spPr>
          <a:xfrm rot="16200000">
            <a:off x="1915086" y="4708930"/>
            <a:ext cx="304800" cy="6096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5DC56-CC67-4C3A-9F81-EB533B739DB5}"/>
              </a:ext>
            </a:extLst>
          </p:cNvPr>
          <p:cNvSpPr txBox="1"/>
          <p:nvPr/>
        </p:nvSpPr>
        <p:spPr>
          <a:xfrm>
            <a:off x="626758" y="4244996"/>
            <a:ext cx="110287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API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DFBE75-0935-4DB7-87A8-7B6E467ACA10}"/>
              </a:ext>
            </a:extLst>
          </p:cNvPr>
          <p:cNvSpPr txBox="1"/>
          <p:nvPr/>
        </p:nvSpPr>
        <p:spPr>
          <a:xfrm>
            <a:off x="5276256" y="3576492"/>
            <a:ext cx="219134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data and optimize format for use case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0669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 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heme/theme1.xml><?xml version="1.0" encoding="utf-8"?>
<a:theme xmlns:a="http://schemas.openxmlformats.org/drawingml/2006/main" name="camunda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camunda-091112-PPPräsentations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camunda 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Camunda Slide Master 16:9">
  <a:themeElements>
    <a:clrScheme name="Benutzerdefiniert 2">
      <a:dk1>
        <a:srgbClr val="000000"/>
      </a:dk1>
      <a:lt1>
        <a:srgbClr val="FFFFFF"/>
      </a:lt1>
      <a:dk2>
        <a:srgbClr val="575656"/>
      </a:dk2>
      <a:lt2>
        <a:srgbClr val="FFFFFF"/>
      </a:lt2>
      <a:accent1>
        <a:srgbClr val="1F89B1"/>
      </a:accent1>
      <a:accent2>
        <a:srgbClr val="575656"/>
      </a:accent2>
      <a:accent3>
        <a:srgbClr val="B5152B"/>
      </a:accent3>
      <a:accent4>
        <a:srgbClr val="1FB19B"/>
      </a:accent4>
      <a:accent5>
        <a:srgbClr val="EECE20"/>
      </a:accent5>
      <a:accent6>
        <a:srgbClr val="F39A32"/>
      </a:accent6>
      <a:hlink>
        <a:srgbClr val="FFFFFF"/>
      </a:hlink>
      <a:folHlink>
        <a:srgbClr val="FFFF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aster_16_9.pptx" id="{1A2F486B-5F1D-4F05-88F0-E72A1A720246}" vid="{8EC28AB9-F382-490D-8ACE-3EF69006770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camunda.potx</Template>
  <TotalTime>0</TotalTime>
  <Words>36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Arial</vt:lpstr>
      <vt:lpstr>Calibri</vt:lpstr>
      <vt:lpstr>Folks-Light</vt:lpstr>
      <vt:lpstr>Open Sans</vt:lpstr>
      <vt:lpstr>Open Sans Light</vt:lpstr>
      <vt:lpstr>Open Sans Semibold</vt:lpstr>
      <vt:lpstr>Verdana</vt:lpstr>
      <vt:lpstr>Verveine</vt:lpstr>
      <vt:lpstr>Wingdings</vt:lpstr>
      <vt:lpstr>camunda</vt:lpstr>
      <vt:lpstr>2_camunda-091112-PPPräsentationstemplate</vt:lpstr>
      <vt:lpstr>1_camunda Template</vt:lpstr>
      <vt:lpstr>Camunda Slide Master 16:9</vt:lpstr>
      <vt:lpstr>think-cell Slide</vt:lpstr>
      <vt:lpstr>PowerPoint Presentation</vt:lpstr>
    </vt:vector>
  </TitlesOfParts>
  <Company>camunda services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camunda BPM Advanced Training</dc:title>
  <dc:creator>Falko Menge;Bernd Rücker</dc:creator>
  <cp:lastModifiedBy>Bernd Ruecker</cp:lastModifiedBy>
  <cp:revision>863</cp:revision>
  <cp:lastPrinted>2011-09-26T09:42:43Z</cp:lastPrinted>
  <dcterms:created xsi:type="dcterms:W3CDTF">2010-04-29T14:10:12Z</dcterms:created>
  <dcterms:modified xsi:type="dcterms:W3CDTF">2022-02-10T10:07:38Z</dcterms:modified>
</cp:coreProperties>
</file>