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  <p:sldMasterId id="2147483720" r:id="rId3"/>
    <p:sldMasterId id="2147483731" r:id="rId4"/>
  </p:sldMasterIdLst>
  <p:notesMasterIdLst>
    <p:notesMasterId r:id="rId9"/>
  </p:notesMasterIdLst>
  <p:handoutMasterIdLst>
    <p:handoutMasterId r:id="rId10"/>
  </p:handoutMasterIdLst>
  <p:sldIdLst>
    <p:sldId id="1771" r:id="rId5"/>
    <p:sldId id="1774" r:id="rId6"/>
    <p:sldId id="1772" r:id="rId7"/>
    <p:sldId id="1773" r:id="rId8"/>
  </p:sldIdLst>
  <p:sldSz cx="9144000" cy="6858000" type="screen4x3"/>
  <p:notesSz cx="6858000" cy="9144000"/>
  <p:custDataLst>
    <p:tags r:id="rId11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C7BFC6F-B00A-D344-9961-86DB30D4FB8F}">
          <p14:sldIdLst>
            <p14:sldId id="1771"/>
            <p14:sldId id="1774"/>
            <p14:sldId id="1772"/>
            <p14:sldId id="17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lko" initials="f" lastIdx="39" clrIdx="0"/>
  <p:cmAuthor id="1" name="meyerd" initials="m" lastIdx="3" clrIdx="1"/>
  <p:cmAuthor id="2" name="Falko" initials="FM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7F"/>
    <a:srgbClr val="5D8FA0"/>
    <a:srgbClr val="5677BA"/>
    <a:srgbClr val="6180BF"/>
    <a:srgbClr val="7C96CA"/>
    <a:srgbClr val="F9F9F9"/>
    <a:srgbClr val="F7F7F7"/>
    <a:srgbClr val="EEEEF0"/>
    <a:srgbClr val="E63A3A"/>
    <a:srgbClr val="D6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 autoAdjust="0"/>
    <p:restoredTop sz="87856" autoAdjust="0"/>
  </p:normalViewPr>
  <p:slideViewPr>
    <p:cSldViewPr>
      <p:cViewPr varScale="1">
        <p:scale>
          <a:sx n="142" d="100"/>
          <a:sy n="142" d="100"/>
        </p:scale>
        <p:origin x="1708" y="92"/>
      </p:cViewPr>
      <p:guideLst>
        <p:guide orient="horz" pos="4201"/>
        <p:guide pos="5647"/>
        <p:guide pos="113"/>
      </p:guideLst>
    </p:cSldViewPr>
  </p:slideViewPr>
  <p:outlineViewPr>
    <p:cViewPr>
      <p:scale>
        <a:sx n="33" d="100"/>
        <a:sy n="33" d="100"/>
      </p:scale>
      <p:origin x="0" y="108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67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dirty="0"/>
              <a:t>© camunda </a:t>
            </a:r>
            <a:r>
              <a:rPr lang="de-DE" dirty="0" err="1"/>
              <a:t>services</a:t>
            </a:r>
            <a:r>
              <a:rPr lang="de-DE" dirty="0"/>
              <a:t> GmbH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79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dirty="0"/>
              <a:t>© camunda </a:t>
            </a:r>
            <a:r>
              <a:rPr lang="de-DE" dirty="0" err="1"/>
              <a:t>services</a:t>
            </a:r>
            <a:r>
              <a:rPr lang="de-DE" dirty="0"/>
              <a:t> GmbH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5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42.xml"/><Relationship Id="rId7" Type="http://schemas.openxmlformats.org/officeDocument/2006/relationships/image" Target="../media/image2.emf"/><Relationship Id="rId2" Type="http://schemas.openxmlformats.org/officeDocument/2006/relationships/tags" Target="../tags/tag41.xml"/><Relationship Id="rId1" Type="http://schemas.openxmlformats.org/officeDocument/2006/relationships/vmlDrawing" Target="../drawings/vmlDrawing1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1.jpeg"/><Relationship Id="rId2" Type="http://schemas.openxmlformats.org/officeDocument/2006/relationships/tags" Target="../tags/tag4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oleObject" Target="../embeddings/oleObject24.bin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24.v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image" Target="../media/image3.emf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4.xml"/><Relationship Id="rId7" Type="http://schemas.openxmlformats.org/officeDocument/2006/relationships/image" Target="../media/image4.jpeg"/><Relationship Id="rId2" Type="http://schemas.openxmlformats.org/officeDocument/2006/relationships/tags" Target="../tags/tag73.xml"/><Relationship Id="rId1" Type="http://schemas.openxmlformats.org/officeDocument/2006/relationships/vmlDrawing" Target="../drawings/vmlDrawing26.v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6.xml"/><Relationship Id="rId10" Type="http://schemas.openxmlformats.org/officeDocument/2006/relationships/image" Target="../media/image1.jpeg"/><Relationship Id="rId4" Type="http://schemas.openxmlformats.org/officeDocument/2006/relationships/tags" Target="../tags/tag75.xml"/><Relationship Id="rId9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27.bin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.jpeg"/><Relationship Id="rId2" Type="http://schemas.openxmlformats.org/officeDocument/2006/relationships/tags" Target="../tags/tag79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8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3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3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4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31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5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3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6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33.bin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oleObject" Target="../embeddings/oleObject34.bin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34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3.emf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0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50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74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29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67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22021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1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  <p:extLst>
      <p:ext uri="{BB962C8B-B14F-4D97-AF65-F5344CB8AC3E}">
        <p14:creationId xmlns:p14="http://schemas.microsoft.com/office/powerpoint/2010/main" val="57204609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5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522399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3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909327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941227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8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367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AutoShape 180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AT">
                <a:solidFill>
                  <a:schemeClr val="bg2"/>
                </a:solidFill>
              </a:rPr>
              <a:t>Click to edit Master text styles</a:t>
            </a:r>
          </a:p>
          <a:p>
            <a:pPr lvl="1"/>
            <a:r>
              <a:rPr lang="de-AT">
                <a:solidFill>
                  <a:schemeClr val="bg2"/>
                </a:solidFill>
              </a:rPr>
              <a:t>Second level</a:t>
            </a:r>
          </a:p>
          <a:p>
            <a:pPr lvl="2"/>
            <a:r>
              <a:rPr lang="de-AT">
                <a:solidFill>
                  <a:schemeClr val="bg2"/>
                </a:solidFill>
              </a:rPr>
              <a:t>Third level</a:t>
            </a:r>
          </a:p>
          <a:p>
            <a:pPr lvl="3"/>
            <a:r>
              <a:rPr lang="de-AT">
                <a:solidFill>
                  <a:schemeClr val="bg2"/>
                </a:solidFill>
              </a:rPr>
              <a:t>Fourth level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1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605462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3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  <p:extLst>
      <p:ext uri="{BB962C8B-B14F-4D97-AF65-F5344CB8AC3E}">
        <p14:creationId xmlns:p14="http://schemas.microsoft.com/office/powerpoint/2010/main" val="18585259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59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2800">
                <a:solidFill>
                  <a:prstClr val="white"/>
                </a:solidFill>
                <a:latin typeface="Folks-Light" pitchFamily="2" charset="0"/>
                <a:cs typeface="Arial" pitchFamily="34" charset="0"/>
              </a:rPr>
              <a:t>Vielen Dank!</a:t>
            </a:r>
            <a:endParaRPr lang="de-DE" sz="2800" dirty="0" err="1">
              <a:solidFill>
                <a:prstClr val="white"/>
              </a:solidFill>
              <a:latin typeface="Folks-Light" pitchFamily="2" charset="0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/>
            <a:endParaRPr lang="de-DE" dirty="0">
              <a:solidFill>
                <a:srgbClr val="53534D"/>
              </a:solidFill>
              <a:latin typeface="Folks-Light" pitchFamily="2" charset="0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200" dirty="0" err="1">
                <a:solidFill>
                  <a:srgbClr val="53534D"/>
                </a:solidFill>
                <a:latin typeface="Folks-Light" pitchFamily="2" charset="0"/>
              </a:rPr>
              <a:t>camunda</a:t>
            </a: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 services GmbH</a:t>
            </a:r>
            <a:br>
              <a:rPr lang="de-DE" sz="1200" dirty="0">
                <a:solidFill>
                  <a:srgbClr val="53534D"/>
                </a:solidFill>
                <a:latin typeface="Folks-Light" pitchFamily="2" charset="0"/>
              </a:rPr>
            </a:b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Zossener Str. 55-58</a:t>
            </a:r>
            <a:br>
              <a:rPr lang="de-DE" sz="1200" dirty="0">
                <a:solidFill>
                  <a:srgbClr val="53534D"/>
                </a:solidFill>
                <a:latin typeface="Folks-Light" pitchFamily="2" charset="0"/>
              </a:rPr>
            </a:b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10961 Berlin</a:t>
            </a:r>
          </a:p>
          <a:p>
            <a:pPr>
              <a:lnSpc>
                <a:spcPct val="150000"/>
              </a:lnSpc>
            </a:pPr>
            <a:r>
              <a:rPr lang="nb-NO" sz="1200" dirty="0">
                <a:solidFill>
                  <a:srgbClr val="53534D"/>
                </a:solidFill>
                <a:latin typeface="Folks-Light" pitchFamily="2" charset="0"/>
              </a:rPr>
              <a:t>Telefon:</a:t>
            </a:r>
            <a:r>
              <a:rPr lang="nb-NO" sz="1000" dirty="0">
                <a:solidFill>
                  <a:srgbClr val="53534D"/>
                </a:solidFill>
                <a:latin typeface="Folks-Light" pitchFamily="2" charset="0"/>
              </a:rPr>
              <a:t> </a:t>
            </a:r>
            <a:r>
              <a:rPr lang="nb-NO" sz="1200" spc="-50" dirty="0">
                <a:solidFill>
                  <a:srgbClr val="53534D"/>
                </a:solidFill>
                <a:latin typeface="Folks-Light" pitchFamily="2" charset="0"/>
              </a:rPr>
              <a:t>+49 30 664 0409-00</a:t>
            </a:r>
          </a:p>
          <a:p>
            <a:r>
              <a:rPr lang="nb-NO" sz="1200" dirty="0">
                <a:solidFill>
                  <a:srgbClr val="53534D"/>
                </a:solidFill>
                <a:latin typeface="Folks-Light" pitchFamily="2" charset="0"/>
              </a:rPr>
              <a:t>Telefax:</a:t>
            </a:r>
            <a:r>
              <a:rPr lang="nb-NO" sz="1000" dirty="0">
                <a:solidFill>
                  <a:srgbClr val="53534D"/>
                </a:solidFill>
                <a:latin typeface="Folks-Light" pitchFamily="2" charset="0"/>
              </a:rPr>
              <a:t> </a:t>
            </a:r>
            <a:r>
              <a:rPr lang="nb-NO" sz="1200" spc="-50" dirty="0">
                <a:solidFill>
                  <a:srgbClr val="53534D"/>
                </a:solidFill>
                <a:latin typeface="Folks-Light" pitchFamily="2" charset="0"/>
              </a:rPr>
              <a:t>+49 30 664 0409-29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Email: info@camunda.com</a:t>
            </a:r>
          </a:p>
          <a:p>
            <a:pPr>
              <a:spcBef>
                <a:spcPts val="500"/>
              </a:spcBef>
            </a:pPr>
            <a:endParaRPr lang="de-DE" sz="1200" dirty="0">
              <a:solidFill>
                <a:srgbClr val="53534D"/>
              </a:solidFill>
              <a:latin typeface="Folks-Light" pitchFamily="2" charset="0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de-DE" sz="1200" dirty="0">
                <a:solidFill>
                  <a:srgbClr val="B5152B"/>
                </a:solidFill>
                <a:latin typeface="Folks-Light" pitchFamily="2" charset="0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>
              <a:spcBef>
                <a:spcPct val="20000"/>
              </a:spcBef>
            </a:pPr>
            <a:r>
              <a:rPr lang="de-DE" sz="1200" dirty="0">
                <a:solidFill>
                  <a:srgbClr val="53534D"/>
                </a:solidFill>
                <a:latin typeface="Folks-Light" pitchFamily="2" charset="0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229601180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" name="Picture 641" descr="C:\Users\jakob\Downloads\camunda-dateien\folien\pr+ñsentation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" y="-88079"/>
            <a:ext cx="12337162" cy="694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8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3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7527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>
                <a:solidFill>
                  <a:schemeClr val="bg2"/>
                </a:solidFill>
              </a:rPr>
              <a:t>Textmasterformate durch Klicken bearbeiten</a:t>
            </a:r>
          </a:p>
          <a:p>
            <a:pPr lvl="1"/>
            <a:r>
              <a:rPr lang="de-DE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  <p:extLst>
      <p:ext uri="{BB962C8B-B14F-4D97-AF65-F5344CB8AC3E}">
        <p14:creationId xmlns:p14="http://schemas.microsoft.com/office/powerpoint/2010/main" val="193658500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31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3276301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55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0984075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6666870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85974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928612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2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5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  <p:extLst>
      <p:ext uri="{BB962C8B-B14F-4D97-AF65-F5344CB8AC3E}">
        <p14:creationId xmlns:p14="http://schemas.microsoft.com/office/powerpoint/2010/main" val="28122623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75" name="think-cell Slide" r:id="rId18" imgW="0" imgH="0" progId="">
                  <p:embed/>
                </p:oleObj>
              </mc:Choice>
              <mc:Fallback>
                <p:oleObj name="think-cell Slide" r:id="rId18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GB" sz="2800">
                <a:solidFill>
                  <a:prstClr val="white"/>
                </a:solidFill>
                <a:latin typeface="Folks-Light" pitchFamily="2" charset="0"/>
                <a:cs typeface="Arial" pitchFamily="34" charset="0"/>
              </a:rPr>
              <a:t>Vielen Dank!</a:t>
            </a:r>
            <a:endParaRPr lang="de-DE" sz="2800" dirty="0" err="1">
              <a:solidFill>
                <a:prstClr val="white"/>
              </a:solidFill>
              <a:latin typeface="Folks-Light" pitchFamily="2" charset="0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/>
            <a:endParaRPr lang="de-DE" dirty="0">
              <a:solidFill>
                <a:srgbClr val="53534D"/>
              </a:solidFill>
              <a:latin typeface="Folks-Light" pitchFamily="2" charset="0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200" dirty="0" err="1">
                <a:solidFill>
                  <a:srgbClr val="53534D"/>
                </a:solidFill>
                <a:latin typeface="Folks-Light" pitchFamily="2" charset="0"/>
              </a:rPr>
              <a:t>camunda</a:t>
            </a: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 services GmbH</a:t>
            </a:r>
            <a:br>
              <a:rPr lang="de-DE" sz="1200" dirty="0">
                <a:solidFill>
                  <a:srgbClr val="53534D"/>
                </a:solidFill>
                <a:latin typeface="Folks-Light" pitchFamily="2" charset="0"/>
              </a:rPr>
            </a:b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Zossener Str. 55-58</a:t>
            </a:r>
            <a:br>
              <a:rPr lang="de-DE" sz="1200" dirty="0">
                <a:solidFill>
                  <a:srgbClr val="53534D"/>
                </a:solidFill>
                <a:latin typeface="Folks-Light" pitchFamily="2" charset="0"/>
              </a:rPr>
            </a:b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10961 Berlin</a:t>
            </a:r>
          </a:p>
          <a:p>
            <a:pPr>
              <a:lnSpc>
                <a:spcPct val="150000"/>
              </a:lnSpc>
            </a:pPr>
            <a:r>
              <a:rPr lang="nb-NO" sz="1200" dirty="0">
                <a:solidFill>
                  <a:srgbClr val="53534D"/>
                </a:solidFill>
                <a:latin typeface="Folks-Light" pitchFamily="2" charset="0"/>
              </a:rPr>
              <a:t>Telefon:</a:t>
            </a:r>
            <a:r>
              <a:rPr lang="nb-NO" sz="1000" dirty="0">
                <a:solidFill>
                  <a:srgbClr val="53534D"/>
                </a:solidFill>
                <a:latin typeface="Folks-Light" pitchFamily="2" charset="0"/>
              </a:rPr>
              <a:t> </a:t>
            </a:r>
            <a:r>
              <a:rPr lang="nb-NO" sz="1200" spc="-50" dirty="0">
                <a:solidFill>
                  <a:srgbClr val="53534D"/>
                </a:solidFill>
                <a:latin typeface="Folks-Light" pitchFamily="2" charset="0"/>
              </a:rPr>
              <a:t>+49 30 664 0409-00</a:t>
            </a:r>
          </a:p>
          <a:p>
            <a:r>
              <a:rPr lang="nb-NO" sz="1200" dirty="0">
                <a:solidFill>
                  <a:srgbClr val="53534D"/>
                </a:solidFill>
                <a:latin typeface="Folks-Light" pitchFamily="2" charset="0"/>
              </a:rPr>
              <a:t>Telefax:</a:t>
            </a:r>
            <a:r>
              <a:rPr lang="nb-NO" sz="1000" dirty="0">
                <a:solidFill>
                  <a:srgbClr val="53534D"/>
                </a:solidFill>
                <a:latin typeface="Folks-Light" pitchFamily="2" charset="0"/>
              </a:rPr>
              <a:t> </a:t>
            </a:r>
            <a:r>
              <a:rPr lang="nb-NO" sz="1200" spc="-50" dirty="0">
                <a:solidFill>
                  <a:srgbClr val="53534D"/>
                </a:solidFill>
                <a:latin typeface="Folks-Light" pitchFamily="2" charset="0"/>
              </a:rPr>
              <a:t>+49 30 664 0409-29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Email: info@camunda.com</a:t>
            </a:r>
          </a:p>
          <a:p>
            <a:pPr>
              <a:spcBef>
                <a:spcPts val="500"/>
              </a:spcBef>
            </a:pPr>
            <a:endParaRPr lang="de-DE" sz="1200" dirty="0">
              <a:solidFill>
                <a:srgbClr val="53534D"/>
              </a:solidFill>
              <a:latin typeface="Folks-Light" pitchFamily="2" charset="0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de-DE" sz="1200" dirty="0">
                <a:solidFill>
                  <a:srgbClr val="53534D"/>
                </a:solidFill>
                <a:latin typeface="Folks-Light" pitchFamily="2" charset="0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de-DE" sz="1200" dirty="0">
                <a:solidFill>
                  <a:srgbClr val="B5152B"/>
                </a:solidFill>
                <a:latin typeface="Folks-Light" pitchFamily="2" charset="0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>
              <a:spcBef>
                <a:spcPct val="20000"/>
              </a:spcBef>
            </a:pPr>
            <a:r>
              <a:rPr lang="de-DE" sz="1200" dirty="0">
                <a:solidFill>
                  <a:srgbClr val="53534D"/>
                </a:solidFill>
                <a:latin typeface="Folks-Light" pitchFamily="2" charset="0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40526637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A50D42-C9CD-4801-B293-61D1F53EC57E}" type="datetimeFigureOut">
              <a:rPr lang="de-DE" smtClean="0">
                <a:solidFill>
                  <a:prstClr val="white"/>
                </a:solidFill>
              </a:rPr>
              <a:pPr/>
              <a:t>10.02.2022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7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6825" y="3084981"/>
            <a:ext cx="5501320" cy="1292731"/>
          </a:xfrm>
        </p:spPr>
        <p:txBody>
          <a:bodyPr anchor="t">
            <a:normAutofit/>
          </a:bodyPr>
          <a:lstStyle>
            <a:lvl1pPr>
              <a:defRPr sz="2600" b="1" i="0" baseline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824" y="4377713"/>
            <a:ext cx="5501320" cy="960967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de-DE" dirty="0"/>
              <a:t>Sub Title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additional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863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8" y="749257"/>
            <a:ext cx="8164387" cy="5259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637406"/>
            <a:ext cx="8164388" cy="46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719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 userDrawn="1"/>
        </p:nvGrpSpPr>
        <p:grpSpPr>
          <a:xfrm>
            <a:off x="461864" y="1658572"/>
            <a:ext cx="8682137" cy="560629"/>
            <a:chOff x="461863" y="685279"/>
            <a:chExt cx="8682137" cy="420472"/>
          </a:xfrm>
        </p:grpSpPr>
        <p:sp>
          <p:nvSpPr>
            <p:cNvPr id="10" name="Rechteck 9"/>
            <p:cNvSpPr/>
            <p:nvPr userDrawn="1"/>
          </p:nvSpPr>
          <p:spPr>
            <a:xfrm>
              <a:off x="461864" y="685279"/>
              <a:ext cx="8682136" cy="4204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461863" y="685279"/>
              <a:ext cx="25200" cy="4204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8" y="749257"/>
            <a:ext cx="8164387" cy="5259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637406"/>
            <a:ext cx="8164388" cy="46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036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749257"/>
            <a:ext cx="8299680" cy="5259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637406"/>
            <a:ext cx="8299680" cy="46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8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382455" y="749257"/>
            <a:ext cx="8299680" cy="5259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1637406"/>
            <a:ext cx="4021594" cy="46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4"/>
          </p:nvPr>
        </p:nvSpPr>
        <p:spPr>
          <a:xfrm>
            <a:off x="4660541" y="1637406"/>
            <a:ext cx="4021594" cy="46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67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9136" y="548680"/>
            <a:ext cx="7974516" cy="768085"/>
          </a:xfrm>
        </p:spPr>
        <p:txBody>
          <a:bodyPr anchor="t">
            <a:noAutofit/>
          </a:bodyPr>
          <a:lstStyle>
            <a:lvl1pPr algn="l">
              <a:defRPr sz="3200" b="0" i="0" baseline="0">
                <a:solidFill>
                  <a:schemeClr val="bg1"/>
                </a:solidFill>
                <a:latin typeface="Verveine" panose="02010506020202020203" pitchFamily="2" charset="0"/>
                <a:ea typeface="Open Sans Light" charset="0"/>
                <a:cs typeface="Open Sans Light" charset="0"/>
              </a:defRPr>
            </a:lvl1pPr>
          </a:lstStyle>
          <a:p>
            <a:r>
              <a:rPr lang="de-DE" dirty="0" err="1"/>
              <a:t>Emphasize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424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3895" y="871481"/>
            <a:ext cx="8318241" cy="2493760"/>
          </a:xfrm>
        </p:spPr>
        <p:txBody>
          <a:bodyPr anchor="b">
            <a:noAutofit/>
          </a:bodyPr>
          <a:lstStyle>
            <a:lvl1pPr algn="l">
              <a:defRPr sz="1600" b="0" i="0" baseline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de-DE" dirty="0"/>
              <a:t>»Add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.«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3895" y="3429001"/>
            <a:ext cx="8318241" cy="2816289"/>
          </a:xfrm>
        </p:spPr>
        <p:txBody>
          <a:bodyPr numCol="1">
            <a:normAutofit/>
          </a:bodyPr>
          <a:lstStyle>
            <a:lvl1pPr marL="0" indent="0" algn="l">
              <a:lnSpc>
                <a:spcPct val="100000"/>
              </a:lnSpc>
              <a:buNone/>
              <a:defRPr sz="1000" b="0" i="0" baseline="0">
                <a:latin typeface="Open Sans Light" charset="0"/>
                <a:ea typeface="Open Sans Light" charset="0"/>
                <a:cs typeface="Open Sans Light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  <a:br>
              <a:rPr lang="de-DE" dirty="0"/>
            </a:br>
            <a:r>
              <a:rPr lang="de-DE" dirty="0"/>
              <a:t>Company Name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9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14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7387" cy="68580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76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Imag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01"/>
            <a:ext cx="9144000" cy="2465985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itel 3"/>
          <p:cNvSpPr>
            <a:spLocks noGrp="1"/>
          </p:cNvSpPr>
          <p:nvPr>
            <p:ph type="title"/>
          </p:nvPr>
        </p:nvSpPr>
        <p:spPr>
          <a:xfrm>
            <a:off x="382455" y="2954388"/>
            <a:ext cx="8299680" cy="5259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3842537"/>
            <a:ext cx="4021594" cy="2483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4"/>
          </p:nvPr>
        </p:nvSpPr>
        <p:spPr>
          <a:xfrm>
            <a:off x="4660541" y="3842537"/>
            <a:ext cx="4021594" cy="2483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46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" y="0"/>
            <a:ext cx="4407372" cy="68580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50589" y="879407"/>
            <a:ext cx="4022215" cy="225568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idx="14"/>
          </p:nvPr>
        </p:nvSpPr>
        <p:spPr>
          <a:xfrm>
            <a:off x="4650588" y="3506636"/>
            <a:ext cx="4021594" cy="274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8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28" y="0"/>
            <a:ext cx="4407372" cy="68580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230816"/>
            <a:ext cx="159832" cy="2136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1" y="137999"/>
            <a:ext cx="627483" cy="3285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38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7746" y="879407"/>
            <a:ext cx="4022215" cy="225568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Placeholder 2"/>
          <p:cNvSpPr>
            <a:spLocks noGrp="1"/>
          </p:cNvSpPr>
          <p:nvPr>
            <p:ph idx="14"/>
          </p:nvPr>
        </p:nvSpPr>
        <p:spPr>
          <a:xfrm>
            <a:off x="467745" y="3506636"/>
            <a:ext cx="4021594" cy="274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480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742951" y="6450676"/>
            <a:ext cx="6776085" cy="16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defTabSz="685800" fontAlgn="auto">
              <a:lnSpc>
                <a:spcPct val="100000"/>
              </a:lnSpc>
              <a:defRPr/>
            </a:pPr>
            <a:endParaRPr lang="en-DE">
              <a:solidFill>
                <a:srgbClr val="575656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20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90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86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06" name="think-cell Slide" r:id="rId18" imgW="0" imgH="0" progId="">
                  <p:embed/>
                </p:oleObj>
              </mc:Choice>
              <mc:Fallback>
                <p:oleObj name="think-cell Slide" r:id="rId18" imgW="0" imgH="0" progId="">
                  <p:embed/>
                  <p:pic>
                    <p:nvPicPr>
                      <p:cNvPr id="0" name="AutoShape 18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AT"/>
              <a:t>Drag picture to placeholder or click icon to add</a:t>
            </a:r>
            <a:endParaRPr lang="de-DE"/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0409-00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39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ags" Target="../tags/tag38.xml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vmlDrawing" Target="../drawings/vmlDrawing15.v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7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vmlDrawing" Target="../drawings/vmlDrawing25.vml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7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7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8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" name="think-cell Slide" r:id="rId20" imgW="0" imgH="0" progId="">
                  <p:embed/>
                </p:oleObj>
              </mc:Choice>
              <mc:Fallback>
                <p:oleObj name="think-cell Slide" r:id="rId20" imgW="0" imgH="0" progId="">
                  <p:embed/>
                  <p:pic>
                    <p:nvPicPr>
                      <p:cNvPr id="0" name="AutoShape 18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  <p:sldLayoutId id="2147483700" r:id="rId10"/>
    <p:sldLayoutId id="2147483702" r:id="rId11"/>
    <p:sldLayoutId id="2147483703" r:id="rId12"/>
    <p:sldLayoutId id="2147483704" r:id="rId13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Capgemini CEA v7.4</a:t>
            </a:r>
            <a:endParaRPr lang="de-DE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43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59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Capgemini CEA v7.4</a:t>
            </a:r>
            <a:endParaRPr lang="de-DE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5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9" name="think-cell Slide" r:id="rId17" imgW="0" imgH="0" progId="">
                  <p:embed/>
                </p:oleObj>
              </mc:Choice>
              <mc:Fallback>
                <p:oleObj name="think-cell Slide" r:id="rId17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8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Open Sans Semibold" charset="0"/>
          <a:ea typeface="Open Sans Semibold" charset="0"/>
          <a:cs typeface="Open Sans Semibold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40">
            <a:extLst>
              <a:ext uri="{FF2B5EF4-FFF2-40B4-BE49-F238E27FC236}">
                <a16:creationId xmlns:a16="http://schemas.microsoft.com/office/drawing/2014/main" id="{C5637093-4FC1-4521-8C6C-76703A97E22C}"/>
              </a:ext>
            </a:extLst>
          </p:cNvPr>
          <p:cNvSpPr/>
          <p:nvPr/>
        </p:nvSpPr>
        <p:spPr bwMode="auto">
          <a:xfrm>
            <a:off x="3833599" y="4237147"/>
            <a:ext cx="5158001" cy="124644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V2</a:t>
            </a:r>
          </a:p>
        </p:txBody>
      </p:sp>
      <p:sp>
        <p:nvSpPr>
          <p:cNvPr id="13" name="Rechteck 40">
            <a:extLst>
              <a:ext uri="{FF2B5EF4-FFF2-40B4-BE49-F238E27FC236}">
                <a16:creationId xmlns:a16="http://schemas.microsoft.com/office/drawing/2014/main" id="{7B21CACD-D920-4845-8964-071D3EE0734C}"/>
              </a:ext>
            </a:extLst>
          </p:cNvPr>
          <p:cNvSpPr/>
          <p:nvPr/>
        </p:nvSpPr>
        <p:spPr bwMode="auto">
          <a:xfrm>
            <a:off x="3833599" y="2805779"/>
            <a:ext cx="5158001" cy="124644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C66C58-3A47-4CAB-8872-F5D56A738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2997354" cy="1111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EBD674-7047-4959-AB1E-370C71294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131" y="2961377"/>
            <a:ext cx="3010055" cy="1041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37FB75-5F87-449B-865F-D416D7E7F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131" y="4381574"/>
            <a:ext cx="4267419" cy="95889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F26AAD-9F39-49C4-8782-D9C22F00E965}"/>
              </a:ext>
            </a:extLst>
          </p:cNvPr>
          <p:cNvCxnSpPr>
            <a:cxnSpLocks/>
          </p:cNvCxnSpPr>
          <p:nvPr/>
        </p:nvCxnSpPr>
        <p:spPr>
          <a:xfrm>
            <a:off x="2743200" y="2362200"/>
            <a:ext cx="995524" cy="450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DD26C3-B788-40FE-B2BB-4D0A18946685}"/>
              </a:ext>
            </a:extLst>
          </p:cNvPr>
          <p:cNvSpPr txBox="1"/>
          <p:nvPr/>
        </p:nvSpPr>
        <p:spPr>
          <a:xfrm>
            <a:off x="3200400" y="2298632"/>
            <a:ext cx="177191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  <a:endParaRPr lang="en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3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2">
            <a:extLst>
              <a:ext uri="{FF2B5EF4-FFF2-40B4-BE49-F238E27FC236}">
                <a16:creationId xmlns:a16="http://schemas.microsoft.com/office/drawing/2014/main" id="{48991FE1-A882-4CD5-AFA2-CE72652B5D39}"/>
              </a:ext>
            </a:extLst>
          </p:cNvPr>
          <p:cNvSpPr/>
          <p:nvPr/>
        </p:nvSpPr>
        <p:spPr bwMode="auto">
          <a:xfrm>
            <a:off x="609600" y="838200"/>
            <a:ext cx="2971800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Textfeld 33">
            <a:extLst>
              <a:ext uri="{FF2B5EF4-FFF2-40B4-BE49-F238E27FC236}">
                <a16:creationId xmlns:a16="http://schemas.microsoft.com/office/drawing/2014/main" id="{D87D3B5E-F13B-4773-BFE1-6C80CCA7A87B}"/>
              </a:ext>
            </a:extLst>
          </p:cNvPr>
          <p:cNvSpPr txBox="1"/>
          <p:nvPr/>
        </p:nvSpPr>
        <p:spPr>
          <a:xfrm>
            <a:off x="685800" y="963190"/>
            <a:ext cx="1649023" cy="2862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dirty="0">
                <a:latin typeface="+mn-lt"/>
              </a:rPr>
              <a:t>my-application.jar</a:t>
            </a:r>
            <a:endParaRPr lang="de-DE" sz="1400" dirty="0">
              <a:latin typeface="+mn-lt"/>
            </a:endParaRPr>
          </a:p>
        </p:txBody>
      </p:sp>
      <p:sp>
        <p:nvSpPr>
          <p:cNvPr id="10" name="Rechteck 40">
            <a:extLst>
              <a:ext uri="{FF2B5EF4-FFF2-40B4-BE49-F238E27FC236}">
                <a16:creationId xmlns:a16="http://schemas.microsoft.com/office/drawing/2014/main" id="{23D6A80D-AC47-4733-938A-A32F5C226662}"/>
              </a:ext>
            </a:extLst>
          </p:cNvPr>
          <p:cNvSpPr/>
          <p:nvPr/>
        </p:nvSpPr>
        <p:spPr bwMode="auto">
          <a:xfrm>
            <a:off x="1161569" y="1831611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MyClass.java</a:t>
            </a:r>
          </a:p>
        </p:txBody>
      </p:sp>
      <p:sp>
        <p:nvSpPr>
          <p:cNvPr id="11" name="Rechteck 42">
            <a:extLst>
              <a:ext uri="{FF2B5EF4-FFF2-40B4-BE49-F238E27FC236}">
                <a16:creationId xmlns:a16="http://schemas.microsoft.com/office/drawing/2014/main" id="{5CEE828F-951B-4435-9CB4-A58F3E2800CB}"/>
              </a:ext>
            </a:extLst>
          </p:cNvPr>
          <p:cNvSpPr/>
          <p:nvPr/>
        </p:nvSpPr>
        <p:spPr bwMode="auto">
          <a:xfrm>
            <a:off x="1150639" y="2288811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task-form.html</a:t>
            </a:r>
          </a:p>
        </p:txBody>
      </p:sp>
      <p:sp>
        <p:nvSpPr>
          <p:cNvPr id="12" name="Rechteck 44">
            <a:extLst>
              <a:ext uri="{FF2B5EF4-FFF2-40B4-BE49-F238E27FC236}">
                <a16:creationId xmlns:a16="http://schemas.microsoft.com/office/drawing/2014/main" id="{552032FB-757C-4264-8C5A-27917B35FFD1}"/>
              </a:ext>
            </a:extLst>
          </p:cNvPr>
          <p:cNvSpPr/>
          <p:nvPr/>
        </p:nvSpPr>
        <p:spPr bwMode="auto">
          <a:xfrm>
            <a:off x="1150638" y="2979055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some-library.jar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hteck 40">
            <a:extLst>
              <a:ext uri="{FF2B5EF4-FFF2-40B4-BE49-F238E27FC236}">
                <a16:creationId xmlns:a16="http://schemas.microsoft.com/office/drawing/2014/main" id="{7B21CACD-D920-4845-8964-071D3EE0734C}"/>
              </a:ext>
            </a:extLst>
          </p:cNvPr>
          <p:cNvSpPr/>
          <p:nvPr/>
        </p:nvSpPr>
        <p:spPr bwMode="auto">
          <a:xfrm>
            <a:off x="1161568" y="1374411"/>
            <a:ext cx="2115031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solidFill>
                  <a:schemeClr val="tx1"/>
                </a:solidFill>
              </a:rPr>
              <a:t>m</a:t>
            </a: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y-process.bpmn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5787D-7465-4DC0-A456-F187D538CB59}"/>
              </a:ext>
            </a:extLst>
          </p:cNvPr>
          <p:cNvSpPr/>
          <p:nvPr/>
        </p:nvSpPr>
        <p:spPr>
          <a:xfrm>
            <a:off x="3581400" y="1905000"/>
            <a:ext cx="2895600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2">
            <a:extLst>
              <a:ext uri="{FF2B5EF4-FFF2-40B4-BE49-F238E27FC236}">
                <a16:creationId xmlns:a16="http://schemas.microsoft.com/office/drawing/2014/main" id="{48991FE1-A882-4CD5-AFA2-CE72652B5D39}"/>
              </a:ext>
            </a:extLst>
          </p:cNvPr>
          <p:cNvSpPr/>
          <p:nvPr/>
        </p:nvSpPr>
        <p:spPr bwMode="auto">
          <a:xfrm>
            <a:off x="609600" y="838200"/>
            <a:ext cx="2971800" cy="358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Textfeld 33">
            <a:extLst>
              <a:ext uri="{FF2B5EF4-FFF2-40B4-BE49-F238E27FC236}">
                <a16:creationId xmlns:a16="http://schemas.microsoft.com/office/drawing/2014/main" id="{D87D3B5E-F13B-4773-BFE1-6C80CCA7A87B}"/>
              </a:ext>
            </a:extLst>
          </p:cNvPr>
          <p:cNvSpPr txBox="1"/>
          <p:nvPr/>
        </p:nvSpPr>
        <p:spPr>
          <a:xfrm>
            <a:off x="685800" y="963190"/>
            <a:ext cx="1649023" cy="2862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dirty="0">
                <a:latin typeface="+mn-lt"/>
              </a:rPr>
              <a:t>my-application.jar</a:t>
            </a:r>
            <a:endParaRPr lang="de-DE" sz="1400" dirty="0">
              <a:latin typeface="+mn-lt"/>
            </a:endParaRPr>
          </a:p>
        </p:txBody>
      </p:sp>
      <p:sp>
        <p:nvSpPr>
          <p:cNvPr id="10" name="Rechteck 40">
            <a:extLst>
              <a:ext uri="{FF2B5EF4-FFF2-40B4-BE49-F238E27FC236}">
                <a16:creationId xmlns:a16="http://schemas.microsoft.com/office/drawing/2014/main" id="{23D6A80D-AC47-4733-938A-A32F5C226662}"/>
              </a:ext>
            </a:extLst>
          </p:cNvPr>
          <p:cNvSpPr/>
          <p:nvPr/>
        </p:nvSpPr>
        <p:spPr bwMode="auto">
          <a:xfrm>
            <a:off x="1161569" y="1831611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MyClass.java</a:t>
            </a:r>
          </a:p>
        </p:txBody>
      </p:sp>
      <p:sp>
        <p:nvSpPr>
          <p:cNvPr id="11" name="Rechteck 42">
            <a:extLst>
              <a:ext uri="{FF2B5EF4-FFF2-40B4-BE49-F238E27FC236}">
                <a16:creationId xmlns:a16="http://schemas.microsoft.com/office/drawing/2014/main" id="{5CEE828F-951B-4435-9CB4-A58F3E2800CB}"/>
              </a:ext>
            </a:extLst>
          </p:cNvPr>
          <p:cNvSpPr/>
          <p:nvPr/>
        </p:nvSpPr>
        <p:spPr bwMode="auto">
          <a:xfrm>
            <a:off x="1150639" y="2288811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task-form.html</a:t>
            </a:r>
          </a:p>
        </p:txBody>
      </p:sp>
      <p:sp>
        <p:nvSpPr>
          <p:cNvPr id="12" name="Rechteck 44">
            <a:extLst>
              <a:ext uri="{FF2B5EF4-FFF2-40B4-BE49-F238E27FC236}">
                <a16:creationId xmlns:a16="http://schemas.microsoft.com/office/drawing/2014/main" id="{552032FB-757C-4264-8C5A-27917B35FFD1}"/>
              </a:ext>
            </a:extLst>
          </p:cNvPr>
          <p:cNvSpPr/>
          <p:nvPr/>
        </p:nvSpPr>
        <p:spPr bwMode="auto">
          <a:xfrm>
            <a:off x="1150639" y="3886200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some-library.jar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hteck 40">
            <a:extLst>
              <a:ext uri="{FF2B5EF4-FFF2-40B4-BE49-F238E27FC236}">
                <a16:creationId xmlns:a16="http://schemas.microsoft.com/office/drawing/2014/main" id="{7B21CACD-D920-4845-8964-071D3EE0734C}"/>
              </a:ext>
            </a:extLst>
          </p:cNvPr>
          <p:cNvSpPr/>
          <p:nvPr/>
        </p:nvSpPr>
        <p:spPr bwMode="auto">
          <a:xfrm>
            <a:off x="1161568" y="1374411"/>
            <a:ext cx="2115031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solidFill>
                  <a:schemeClr val="tx1"/>
                </a:solidFill>
              </a:rPr>
              <a:t>m</a:t>
            </a: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y-process.bpmn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hteck 40">
            <a:extLst>
              <a:ext uri="{FF2B5EF4-FFF2-40B4-BE49-F238E27FC236}">
                <a16:creationId xmlns:a16="http://schemas.microsoft.com/office/drawing/2014/main" id="{F24E9943-E485-4C1E-B046-604CDB86CB18}"/>
              </a:ext>
            </a:extLst>
          </p:cNvPr>
          <p:cNvSpPr/>
          <p:nvPr/>
        </p:nvSpPr>
        <p:spPr bwMode="auto">
          <a:xfrm>
            <a:off x="1172498" y="2746011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MyClass</a:t>
            </a:r>
            <a:r>
              <a:rPr lang="de-DE" b="1" dirty="0">
                <a:solidFill>
                  <a:schemeClr val="tx1"/>
                </a:solidFill>
              </a:rPr>
              <a:t>V2</a:t>
            </a:r>
            <a:r>
              <a:rPr lang="de-DE" dirty="0">
                <a:solidFill>
                  <a:schemeClr val="tx1"/>
                </a:solidFill>
              </a:rPr>
              <a:t>.java</a:t>
            </a:r>
          </a:p>
        </p:txBody>
      </p:sp>
      <p:sp>
        <p:nvSpPr>
          <p:cNvPr id="14" name="Rechteck 42">
            <a:extLst>
              <a:ext uri="{FF2B5EF4-FFF2-40B4-BE49-F238E27FC236}">
                <a16:creationId xmlns:a16="http://schemas.microsoft.com/office/drawing/2014/main" id="{A4CCD3B0-45F3-4398-8C14-269DF0CB66EF}"/>
              </a:ext>
            </a:extLst>
          </p:cNvPr>
          <p:cNvSpPr/>
          <p:nvPr/>
        </p:nvSpPr>
        <p:spPr bwMode="auto">
          <a:xfrm>
            <a:off x="1161568" y="3203211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task-form</a:t>
            </a:r>
            <a:r>
              <a:rPr lang="de-DE" b="1" dirty="0">
                <a:solidFill>
                  <a:schemeClr val="tx1"/>
                </a:solidFill>
              </a:rPr>
              <a:t>-v2</a:t>
            </a:r>
            <a:r>
              <a:rPr lang="de-DE" dirty="0">
                <a:solidFill>
                  <a:schemeClr val="tx1"/>
                </a:solidFill>
              </a:rPr>
              <a:t>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05772-D223-4362-93C6-30C59E5E83D6}"/>
              </a:ext>
            </a:extLst>
          </p:cNvPr>
          <p:cNvSpPr txBox="1"/>
          <p:nvPr/>
        </p:nvSpPr>
        <p:spPr>
          <a:xfrm>
            <a:off x="4038600" y="1314365"/>
            <a:ext cx="1828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V2</a:t>
            </a:r>
            <a:r>
              <a:rPr lang="en-US" dirty="0"/>
              <a:t> gets created in the workflow engine</a:t>
            </a:r>
            <a:endParaRPr lang="en-D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4DA062-EC65-425C-B820-9B8AEB4EB812}"/>
              </a:ext>
            </a:extLst>
          </p:cNvPr>
          <p:cNvCxnSpPr/>
          <p:nvPr/>
        </p:nvCxnSpPr>
        <p:spPr>
          <a:xfrm flipH="1">
            <a:off x="3429000" y="1554431"/>
            <a:ext cx="4572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CC60FFD-E0C3-4F08-B068-324067978416}"/>
              </a:ext>
            </a:extLst>
          </p:cNvPr>
          <p:cNvSpPr/>
          <p:nvPr/>
        </p:nvSpPr>
        <p:spPr>
          <a:xfrm>
            <a:off x="3581400" y="1905000"/>
            <a:ext cx="2895600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4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32">
            <a:extLst>
              <a:ext uri="{FF2B5EF4-FFF2-40B4-BE49-F238E27FC236}">
                <a16:creationId xmlns:a16="http://schemas.microsoft.com/office/drawing/2014/main" id="{E2124796-0706-4637-B495-63F682DD2A61}"/>
              </a:ext>
            </a:extLst>
          </p:cNvPr>
          <p:cNvSpPr/>
          <p:nvPr/>
        </p:nvSpPr>
        <p:spPr bwMode="auto">
          <a:xfrm>
            <a:off x="1066800" y="1752600"/>
            <a:ext cx="2971800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Textfeld 33">
            <a:extLst>
              <a:ext uri="{FF2B5EF4-FFF2-40B4-BE49-F238E27FC236}">
                <a16:creationId xmlns:a16="http://schemas.microsoft.com/office/drawing/2014/main" id="{59B5446F-016E-4DE9-A88D-F29EAC605EED}"/>
              </a:ext>
            </a:extLst>
          </p:cNvPr>
          <p:cNvSpPr txBox="1"/>
          <p:nvPr/>
        </p:nvSpPr>
        <p:spPr>
          <a:xfrm>
            <a:off x="1143000" y="1877590"/>
            <a:ext cx="1649023" cy="2862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dirty="0">
                <a:latin typeface="+mn-lt"/>
              </a:rPr>
              <a:t>my-application.jar</a:t>
            </a:r>
            <a:endParaRPr lang="de-DE" sz="1400" dirty="0">
              <a:latin typeface="+mn-lt"/>
            </a:endParaRPr>
          </a:p>
        </p:txBody>
      </p:sp>
      <p:sp>
        <p:nvSpPr>
          <p:cNvPr id="17" name="Rechteck 40">
            <a:extLst>
              <a:ext uri="{FF2B5EF4-FFF2-40B4-BE49-F238E27FC236}">
                <a16:creationId xmlns:a16="http://schemas.microsoft.com/office/drawing/2014/main" id="{8C052604-B626-4FFB-B9BA-3811C5690D63}"/>
              </a:ext>
            </a:extLst>
          </p:cNvPr>
          <p:cNvSpPr/>
          <p:nvPr/>
        </p:nvSpPr>
        <p:spPr bwMode="auto">
          <a:xfrm>
            <a:off x="1618769" y="2746011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MyClass.java</a:t>
            </a:r>
          </a:p>
        </p:txBody>
      </p:sp>
      <p:sp>
        <p:nvSpPr>
          <p:cNvPr id="18" name="Rechteck 42">
            <a:extLst>
              <a:ext uri="{FF2B5EF4-FFF2-40B4-BE49-F238E27FC236}">
                <a16:creationId xmlns:a16="http://schemas.microsoft.com/office/drawing/2014/main" id="{BBB7F91A-DA5D-43EA-B028-D7131815BCFA}"/>
              </a:ext>
            </a:extLst>
          </p:cNvPr>
          <p:cNvSpPr/>
          <p:nvPr/>
        </p:nvSpPr>
        <p:spPr bwMode="auto">
          <a:xfrm>
            <a:off x="1607839" y="3203211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task-form.html</a:t>
            </a:r>
          </a:p>
        </p:txBody>
      </p:sp>
      <p:sp>
        <p:nvSpPr>
          <p:cNvPr id="19" name="Rechteck 44">
            <a:extLst>
              <a:ext uri="{FF2B5EF4-FFF2-40B4-BE49-F238E27FC236}">
                <a16:creationId xmlns:a16="http://schemas.microsoft.com/office/drawing/2014/main" id="{05D64DF3-2A12-4DAC-884C-0F925A4AB007}"/>
              </a:ext>
            </a:extLst>
          </p:cNvPr>
          <p:cNvSpPr/>
          <p:nvPr/>
        </p:nvSpPr>
        <p:spPr bwMode="auto">
          <a:xfrm>
            <a:off x="1607838" y="3893455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some-library.jar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hteck 40">
            <a:extLst>
              <a:ext uri="{FF2B5EF4-FFF2-40B4-BE49-F238E27FC236}">
                <a16:creationId xmlns:a16="http://schemas.microsoft.com/office/drawing/2014/main" id="{F1D09BBC-4DE7-4C13-95AE-D4F1850A3A45}"/>
              </a:ext>
            </a:extLst>
          </p:cNvPr>
          <p:cNvSpPr/>
          <p:nvPr/>
        </p:nvSpPr>
        <p:spPr bwMode="auto">
          <a:xfrm>
            <a:off x="1618768" y="2288811"/>
            <a:ext cx="2115031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solidFill>
                  <a:schemeClr val="tx1"/>
                </a:solidFill>
              </a:rPr>
              <a:t>m</a:t>
            </a: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y-process.bpmn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Rechteck 32">
            <a:extLst>
              <a:ext uri="{FF2B5EF4-FFF2-40B4-BE49-F238E27FC236}">
                <a16:creationId xmlns:a16="http://schemas.microsoft.com/office/drawing/2014/main" id="{2E4C1783-4566-4F06-9673-D9E573AEF740}"/>
              </a:ext>
            </a:extLst>
          </p:cNvPr>
          <p:cNvSpPr/>
          <p:nvPr/>
        </p:nvSpPr>
        <p:spPr bwMode="auto">
          <a:xfrm>
            <a:off x="4724400" y="1752600"/>
            <a:ext cx="2971800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Textfeld 33">
            <a:extLst>
              <a:ext uri="{FF2B5EF4-FFF2-40B4-BE49-F238E27FC236}">
                <a16:creationId xmlns:a16="http://schemas.microsoft.com/office/drawing/2014/main" id="{276AD4ED-169A-4849-97A3-EF4E3FC1E240}"/>
              </a:ext>
            </a:extLst>
          </p:cNvPr>
          <p:cNvSpPr txBox="1"/>
          <p:nvPr/>
        </p:nvSpPr>
        <p:spPr>
          <a:xfrm>
            <a:off x="4800600" y="1877590"/>
            <a:ext cx="1899091" cy="2862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dirty="0">
                <a:latin typeface="+mn-lt"/>
              </a:rPr>
              <a:t>my-application-v2.jar</a:t>
            </a:r>
            <a:endParaRPr lang="de-DE" sz="1400" dirty="0">
              <a:latin typeface="+mn-lt"/>
            </a:endParaRPr>
          </a:p>
        </p:txBody>
      </p:sp>
      <p:sp>
        <p:nvSpPr>
          <p:cNvPr id="23" name="Rechteck 40">
            <a:extLst>
              <a:ext uri="{FF2B5EF4-FFF2-40B4-BE49-F238E27FC236}">
                <a16:creationId xmlns:a16="http://schemas.microsoft.com/office/drawing/2014/main" id="{411337E5-0423-4876-9A01-D6BE2EF9B204}"/>
              </a:ext>
            </a:extLst>
          </p:cNvPr>
          <p:cNvSpPr/>
          <p:nvPr/>
        </p:nvSpPr>
        <p:spPr bwMode="auto">
          <a:xfrm>
            <a:off x="5276369" y="2746011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MyClass.java</a:t>
            </a:r>
          </a:p>
        </p:txBody>
      </p:sp>
      <p:sp>
        <p:nvSpPr>
          <p:cNvPr id="24" name="Rechteck 42">
            <a:extLst>
              <a:ext uri="{FF2B5EF4-FFF2-40B4-BE49-F238E27FC236}">
                <a16:creationId xmlns:a16="http://schemas.microsoft.com/office/drawing/2014/main" id="{A8CE5286-EBB3-436A-AF54-BD529206265B}"/>
              </a:ext>
            </a:extLst>
          </p:cNvPr>
          <p:cNvSpPr/>
          <p:nvPr/>
        </p:nvSpPr>
        <p:spPr bwMode="auto">
          <a:xfrm>
            <a:off x="5265439" y="3203211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task-form.html</a:t>
            </a:r>
          </a:p>
        </p:txBody>
      </p:sp>
      <p:sp>
        <p:nvSpPr>
          <p:cNvPr id="25" name="Rechteck 44">
            <a:extLst>
              <a:ext uri="{FF2B5EF4-FFF2-40B4-BE49-F238E27FC236}">
                <a16:creationId xmlns:a16="http://schemas.microsoft.com/office/drawing/2014/main" id="{EFF649F1-8935-4D1B-8FF7-FC2EAA0EE60D}"/>
              </a:ext>
            </a:extLst>
          </p:cNvPr>
          <p:cNvSpPr/>
          <p:nvPr/>
        </p:nvSpPr>
        <p:spPr bwMode="auto">
          <a:xfrm>
            <a:off x="5265438" y="3893455"/>
            <a:ext cx="2115029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some-library-v2.jar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Rechteck 40">
            <a:extLst>
              <a:ext uri="{FF2B5EF4-FFF2-40B4-BE49-F238E27FC236}">
                <a16:creationId xmlns:a16="http://schemas.microsoft.com/office/drawing/2014/main" id="{8D27D00C-8FA4-4A82-BF26-FE02C901DFA4}"/>
              </a:ext>
            </a:extLst>
          </p:cNvPr>
          <p:cNvSpPr/>
          <p:nvPr/>
        </p:nvSpPr>
        <p:spPr bwMode="auto">
          <a:xfrm>
            <a:off x="5276368" y="2288811"/>
            <a:ext cx="2115031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>
                <a:solidFill>
                  <a:schemeClr val="tx1"/>
                </a:solidFill>
              </a:rPr>
              <a:t>m</a:t>
            </a: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y-process.bpmn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6636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 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heme/theme1.xml><?xml version="1.0" encoding="utf-8"?>
<a:theme xmlns:a="http://schemas.openxmlformats.org/drawingml/2006/main" name="camunda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amunda 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Camunda Slide Master 16:9">
  <a:themeElements>
    <a:clrScheme name="Benutzerdefiniert 2">
      <a:dk1>
        <a:srgbClr val="000000"/>
      </a:dk1>
      <a:lt1>
        <a:srgbClr val="FFFFFF"/>
      </a:lt1>
      <a:dk2>
        <a:srgbClr val="575656"/>
      </a:dk2>
      <a:lt2>
        <a:srgbClr val="FFFFFF"/>
      </a:lt2>
      <a:accent1>
        <a:srgbClr val="1F89B1"/>
      </a:accent1>
      <a:accent2>
        <a:srgbClr val="575656"/>
      </a:accent2>
      <a:accent3>
        <a:srgbClr val="B5152B"/>
      </a:accent3>
      <a:accent4>
        <a:srgbClr val="1FB19B"/>
      </a:accent4>
      <a:accent5>
        <a:srgbClr val="EECE20"/>
      </a:accent5>
      <a:accent6>
        <a:srgbClr val="F39A32"/>
      </a:accent6>
      <a:hlink>
        <a:srgbClr val="FFFFFF"/>
      </a:hlink>
      <a:folHlink>
        <a:srgbClr val="FFFF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_16_9.pptx" id="{1A2F486B-5F1D-4F05-88F0-E72A1A720246}" vid="{8EC28AB9-F382-490D-8ACE-3EF6900677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camunda.potx</Template>
  <TotalTime>0</TotalTime>
  <Words>76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Arial</vt:lpstr>
      <vt:lpstr>Calibri</vt:lpstr>
      <vt:lpstr>Folks-Light</vt:lpstr>
      <vt:lpstr>Open Sans</vt:lpstr>
      <vt:lpstr>Open Sans Light</vt:lpstr>
      <vt:lpstr>Open Sans SemiBold</vt:lpstr>
      <vt:lpstr>Verdana</vt:lpstr>
      <vt:lpstr>Verveine</vt:lpstr>
      <vt:lpstr>Wingdings</vt:lpstr>
      <vt:lpstr>camunda</vt:lpstr>
      <vt:lpstr>2_camunda-091112-PPPräsentationstemplate</vt:lpstr>
      <vt:lpstr>1_camunda Template</vt:lpstr>
      <vt:lpstr>Camunda Slide Master 16:9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>camunda services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camunda BPM Advanced Training</dc:title>
  <dc:creator>Falko Menge;Bernd Rücker</dc:creator>
  <cp:lastModifiedBy>Bernd Ruecker</cp:lastModifiedBy>
  <cp:revision>862</cp:revision>
  <cp:lastPrinted>2011-09-26T09:42:43Z</cp:lastPrinted>
  <dcterms:created xsi:type="dcterms:W3CDTF">2010-04-29T14:10:12Z</dcterms:created>
  <dcterms:modified xsi:type="dcterms:W3CDTF">2022-02-10T09:05:48Z</dcterms:modified>
</cp:coreProperties>
</file>