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E32D-E32B-444E-80A1-C3F57317B108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94F4A-56B4-4775-B9AC-510264ED8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23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B1160C-E9A2-4810-AA36-A8D6CCBEF702}" type="datetime1">
              <a:rPr lang="fr-FR" smtClean="0"/>
              <a:t>28/05/2020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862D6-73E7-4080-85F3-1AAFBF293F53}" type="datetime1">
              <a:rPr lang="fr-FR" smtClean="0"/>
              <a:t>28/05/2020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5F0C9-629D-4EE2-994D-3C0F114854ED}" type="datetime1">
              <a:rPr lang="fr-FR" smtClean="0"/>
              <a:t>28/05/2020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2BBA2-D0A3-41C9-A8B4-D1618C00C965}" type="datetime1">
              <a:rPr lang="fr-FR" smtClean="0"/>
              <a:t>28/05/2020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C6745C-96EF-492F-85F3-4F4A8AC81172}" type="datetime1">
              <a:rPr lang="fr-FR" smtClean="0"/>
              <a:t>28/05/2020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6D2562-4F59-4A06-8B35-153A04E2CF32}" type="datetime1">
              <a:rPr lang="fr-FR" smtClean="0"/>
              <a:t>28/05/2020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40046-09CC-400C-8138-8D558CD0CB15}" type="datetime1">
              <a:rPr lang="fr-FR" smtClean="0"/>
              <a:t>28/05/2020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5343E9-9567-4311-AF53-3EB26A49D516}" type="datetime1">
              <a:rPr lang="fr-FR" smtClean="0"/>
              <a:t>28/05/2020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F6487B-0B96-42B4-A53F-732E6F0322C1}" type="datetime1">
              <a:rPr lang="fr-FR" smtClean="0"/>
              <a:t>28/05/2020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D73794-0AF3-428E-8341-7983A369A50D}" type="datetime1">
              <a:rPr lang="fr-FR" smtClean="0"/>
              <a:t>28/05/2020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5018ED-C842-4466-A5ED-0473635AEC40}" type="datetime1">
              <a:rPr lang="fr-FR" smtClean="0"/>
              <a:t>28/05/2020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2333557-03DC-475D-9D65-7E30FB85E879}" type="datetime1">
              <a:rPr lang="fr-FR" smtClean="0"/>
              <a:t>28/05/2020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EQ2341- Project</a:t>
            </a:r>
            <a:br>
              <a:rPr lang="fr-FR" dirty="0" smtClean="0"/>
            </a:br>
            <a:r>
              <a:rPr lang="fr-FR" dirty="0" smtClean="0"/>
              <a:t>Wu Camus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2400" cy="1199704"/>
          </a:xfrm>
        </p:spPr>
        <p:txBody>
          <a:bodyPr/>
          <a:lstStyle/>
          <a:p>
            <a:pPr algn="ctr"/>
            <a:r>
              <a:rPr lang="fr-FR" dirty="0" smtClean="0"/>
              <a:t>Song recognition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37417"/>
            <a:ext cx="208823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04448" y="6381328"/>
            <a:ext cx="365760" cy="365125"/>
          </a:xfrm>
        </p:spPr>
        <p:txBody>
          <a:bodyPr/>
          <a:lstStyle/>
          <a:p>
            <a:fld id="{CF4668DC-857F-487D-BFFA-8C0CA5037977}" type="slidenum">
              <a:rPr lang="fr-BE" sz="1800" smtClean="0"/>
              <a:t>1</a:t>
            </a:fld>
            <a:endParaRPr lang="fr-BE" sz="1800" dirty="0"/>
          </a:p>
        </p:txBody>
      </p:sp>
    </p:spTree>
    <p:extLst>
      <p:ext uri="{BB962C8B-B14F-4D97-AF65-F5344CB8AC3E}">
        <p14:creationId xmlns:p14="http://schemas.microsoft.com/office/powerpoint/2010/main" val="3295219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Goal of the </a:t>
            </a:r>
            <a:r>
              <a:rPr lang="fr-FR" dirty="0" err="1" smtClean="0"/>
              <a:t>project</a:t>
            </a:r>
            <a:endParaRPr lang="fr-FR" dirty="0" smtClean="0"/>
          </a:p>
          <a:p>
            <a:r>
              <a:rPr lang="fr-FR" dirty="0" smtClean="0"/>
              <a:t>Description of the </a:t>
            </a:r>
            <a:r>
              <a:rPr lang="fr-FR" dirty="0" err="1" smtClean="0"/>
              <a:t>features</a:t>
            </a:r>
            <a:r>
              <a:rPr lang="fr-FR" dirty="0" smtClean="0"/>
              <a:t> and the HMM design</a:t>
            </a:r>
          </a:p>
          <a:p>
            <a:r>
              <a:rPr lang="fr-FR" dirty="0" smtClean="0"/>
              <a:t>Test and </a:t>
            </a:r>
            <a:r>
              <a:rPr lang="fr-FR" dirty="0" err="1" smtClean="0"/>
              <a:t>results</a:t>
            </a:r>
            <a:endParaRPr lang="fr-FR" dirty="0" smtClean="0"/>
          </a:p>
          <a:p>
            <a:r>
              <a:rPr lang="fr-FR" dirty="0" err="1" smtClean="0"/>
              <a:t>Demonstration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1800" smtClean="0"/>
              <a:t>2</a:t>
            </a:fld>
            <a:endParaRPr lang="fr-BE" sz="1800" dirty="0"/>
          </a:p>
        </p:txBody>
      </p:sp>
    </p:spTree>
    <p:extLst>
      <p:ext uri="{BB962C8B-B14F-4D97-AF65-F5344CB8AC3E}">
        <p14:creationId xmlns:p14="http://schemas.microsoft.com/office/powerpoint/2010/main" val="19123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Song recognition </a:t>
            </a:r>
          </a:p>
          <a:p>
            <a:r>
              <a:rPr lang="fr-FR" dirty="0" smtClean="0"/>
              <a:t>Classification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hummed</a:t>
            </a:r>
            <a:r>
              <a:rPr lang="fr-FR" dirty="0" smtClean="0"/>
              <a:t> (1st ) and </a:t>
            </a:r>
            <a:r>
              <a:rPr lang="fr-FR" dirty="0" err="1" smtClean="0"/>
              <a:t>voiced</a:t>
            </a:r>
            <a:r>
              <a:rPr lang="fr-FR" dirty="0" smtClean="0"/>
              <a:t> </a:t>
            </a:r>
            <a:r>
              <a:rPr lang="fr-FR" dirty="0" err="1" smtClean="0"/>
              <a:t>sound</a:t>
            </a:r>
            <a:r>
              <a:rPr lang="fr-FR" dirty="0" smtClean="0"/>
              <a:t> (2</a:t>
            </a:r>
            <a:r>
              <a:rPr lang="fr-FR" baseline="30000" dirty="0" smtClean="0"/>
              <a:t>nd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Goal of the </a:t>
            </a:r>
            <a:r>
              <a:rPr lang="fr-FR" dirty="0" err="1" smtClean="0"/>
              <a:t>project</a:t>
            </a:r>
            <a:endParaRPr lang="fr-FR" dirty="0"/>
          </a:p>
        </p:txBody>
      </p:sp>
      <p:pic>
        <p:nvPicPr>
          <p:cNvPr id="4" name="training_base_10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539082" y="3224952"/>
            <a:ext cx="487363" cy="487363"/>
          </a:xfrm>
          <a:prstGeom prst="rect">
            <a:avLst/>
          </a:prstGeom>
        </p:spPr>
      </p:pic>
      <p:pic>
        <p:nvPicPr>
          <p:cNvPr id="5" name="training_base_11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568267" y="4365104"/>
            <a:ext cx="487363" cy="487363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1800" smtClean="0"/>
              <a:t>3</a:t>
            </a:fld>
            <a:endParaRPr lang="fr-BE" sz="1800" dirty="0"/>
          </a:p>
        </p:txBody>
      </p:sp>
    </p:spTree>
    <p:extLst>
      <p:ext uri="{BB962C8B-B14F-4D97-AF65-F5344CB8AC3E}">
        <p14:creationId xmlns:p14="http://schemas.microsoft.com/office/powerpoint/2010/main" val="23792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2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pitch </a:t>
            </a:r>
            <a:r>
              <a:rPr lang="fr-FR" dirty="0" err="1" smtClean="0"/>
              <a:t>frequency</a:t>
            </a:r>
            <a:r>
              <a:rPr lang="fr-FR" dirty="0" smtClean="0"/>
              <a:t> and </a:t>
            </a:r>
            <a:r>
              <a:rPr lang="fr-FR" dirty="0" err="1" smtClean="0"/>
              <a:t>intensity</a:t>
            </a:r>
            <a:r>
              <a:rPr lang="fr-FR" dirty="0" smtClean="0"/>
              <a:t> to values of the </a:t>
            </a:r>
            <a:r>
              <a:rPr lang="fr-FR" dirty="0" err="1" smtClean="0"/>
              <a:t>semitones</a:t>
            </a:r>
            <a:r>
              <a:rPr lang="fr-FR" dirty="0" smtClean="0"/>
              <a:t> (</a:t>
            </a:r>
            <a:r>
              <a:rPr lang="fr-FR" dirty="0" err="1" smtClean="0"/>
              <a:t>discrete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of the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1800" smtClean="0">
                <a:latin typeface="+mj-lt"/>
              </a:rPr>
              <a:t>4</a:t>
            </a:fld>
            <a:endParaRPr lang="fr-BE" sz="1800" dirty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52523"/>
            <a:ext cx="5760640" cy="37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1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1HMM for </a:t>
            </a:r>
            <a:r>
              <a:rPr lang="fr-FR" dirty="0" err="1" smtClean="0"/>
              <a:t>each</a:t>
            </a:r>
            <a:r>
              <a:rPr lang="fr-FR" dirty="0" smtClean="0"/>
              <a:t> class (</a:t>
            </a:r>
            <a:r>
              <a:rPr lang="fr-FR" dirty="0" err="1" smtClean="0"/>
              <a:t>hummed</a:t>
            </a:r>
            <a:r>
              <a:rPr lang="fr-FR" dirty="0" smtClean="0"/>
              <a:t> &amp; </a:t>
            </a:r>
            <a:r>
              <a:rPr lang="fr-FR" dirty="0" err="1" smtClean="0"/>
              <a:t>voiced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10 states for </a:t>
            </a:r>
            <a:r>
              <a:rPr lang="fr-FR" dirty="0" err="1" smtClean="0"/>
              <a:t>each</a:t>
            </a:r>
            <a:r>
              <a:rPr lang="fr-FR" dirty="0" smtClean="0"/>
              <a:t> HMM</a:t>
            </a:r>
          </a:p>
          <a:p>
            <a:endParaRPr lang="fr-FR" dirty="0" smtClean="0"/>
          </a:p>
          <a:p>
            <a:r>
              <a:rPr lang="fr-FR" dirty="0" smtClean="0"/>
              <a:t>Output Distributions are </a:t>
            </a:r>
            <a:r>
              <a:rPr lang="fr-FR" dirty="0" err="1" smtClean="0"/>
              <a:t>discrete</a:t>
            </a:r>
            <a:r>
              <a:rPr lang="fr-FR" dirty="0" smtClean="0"/>
              <a:t> .</a:t>
            </a:r>
          </a:p>
          <a:p>
            <a:r>
              <a:rPr lang="fr-FR" dirty="0" err="1" smtClean="0"/>
              <a:t>Represent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counts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semitone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1800" smtClean="0"/>
              <a:t>5</a:t>
            </a:fld>
            <a:endParaRPr lang="fr-BE" sz="18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HMMs</a:t>
            </a:r>
            <a:r>
              <a:rPr lang="fr-FR" dirty="0" smtClean="0"/>
              <a:t> </a:t>
            </a:r>
            <a:r>
              <a:rPr lang="fr-FR" dirty="0" smtClean="0"/>
              <a:t>design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572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1800" smtClean="0"/>
              <a:t>6</a:t>
            </a:fld>
            <a:endParaRPr lang="fr-BE" sz="18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and </a:t>
            </a:r>
            <a:r>
              <a:rPr lang="fr-FR" dirty="0" err="1" smtClean="0"/>
              <a:t>results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790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1800" smtClean="0"/>
              <a:t>7</a:t>
            </a:fld>
            <a:endParaRPr lang="fr-BE" sz="18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488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</TotalTime>
  <Words>96</Words>
  <Application>Microsoft Office PowerPoint</Application>
  <PresentationFormat>Affichage à l'écran (4:3)</PresentationFormat>
  <Paragraphs>27</Paragraphs>
  <Slides>7</Slides>
  <Notes>0</Notes>
  <HiddenSlides>0</HiddenSlides>
  <MMClips>2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Rotonde</vt:lpstr>
      <vt:lpstr>EQ2341- Project Wu Camus</vt:lpstr>
      <vt:lpstr>Presentation</vt:lpstr>
      <vt:lpstr>Goal of the project</vt:lpstr>
      <vt:lpstr>Description of the features</vt:lpstr>
      <vt:lpstr>HMMs design</vt:lpstr>
      <vt:lpstr>Tests and results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EQ2341- Project Wu Camus</dc:title>
  <dc:creator>Antoine</dc:creator>
  <cp:lastModifiedBy>Utilisateur Windows</cp:lastModifiedBy>
  <cp:revision>12</cp:revision>
  <dcterms:created xsi:type="dcterms:W3CDTF">2020-05-26T08:16:56Z</dcterms:created>
  <dcterms:modified xsi:type="dcterms:W3CDTF">2020-05-28T10:18:37Z</dcterms:modified>
</cp:coreProperties>
</file>