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t>26/05/2020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26/05/2020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26/05/2020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26/05/2020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26/05/2020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26/05/2020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26/05/2020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26/05/2020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26/05/2020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26/05/2020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t>26/05/2020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t>26/05/2020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EQ2341- Project</a:t>
            </a:r>
            <a:br>
              <a:rPr lang="fr-FR" dirty="0" smtClean="0"/>
            </a:br>
            <a:r>
              <a:rPr lang="fr-FR" dirty="0" smtClean="0"/>
              <a:t>Wu Camus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2400" cy="1199704"/>
          </a:xfrm>
        </p:spPr>
        <p:txBody>
          <a:bodyPr/>
          <a:lstStyle/>
          <a:p>
            <a:pPr algn="ctr"/>
            <a:r>
              <a:rPr lang="fr-FR" dirty="0" smtClean="0"/>
              <a:t>Song recognition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37417"/>
            <a:ext cx="208823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219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</TotalTime>
  <Words>4</Words>
  <Application>Microsoft Office PowerPoint</Application>
  <PresentationFormat>Affichage à l'écran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Rotonde</vt:lpstr>
      <vt:lpstr>EQ2341- Project Wu Camus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EQ2341- Project Wu Camus</dc:title>
  <dc:creator>Antoine</dc:creator>
  <cp:lastModifiedBy>Utilisateur Windows</cp:lastModifiedBy>
  <cp:revision>3</cp:revision>
  <dcterms:created xsi:type="dcterms:W3CDTF">2020-05-26T08:16:56Z</dcterms:created>
  <dcterms:modified xsi:type="dcterms:W3CDTF">2020-05-26T08:30:26Z</dcterms:modified>
</cp:coreProperties>
</file>