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9" autoAdjust="0"/>
  </p:normalViewPr>
  <p:slideViewPr>
    <p:cSldViewPr>
      <p:cViewPr varScale="1">
        <p:scale>
          <a:sx n="104" d="100"/>
          <a:sy n="104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741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4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4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77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92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2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7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23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5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753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8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D3F9-DBFC-4CD8-9BD8-69189E9A155E}" type="datetimeFigureOut">
              <a:rPr lang="en-IE" smtClean="0"/>
              <a:t>10/03/2014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9C7C-70F4-4DB0-AE84-8AC3014294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16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900" dirty="0" smtClean="0"/>
              <a:t>Confidence Intervals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Confidence Intervals for the Mean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2" t="27429" r="27211" b="24642"/>
          <a:stretch/>
        </p:blipFill>
        <p:spPr bwMode="auto">
          <a:xfrm>
            <a:off x="1043608" y="1556791"/>
            <a:ext cx="7299582" cy="479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7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095" t="40160" r="27194" b="35106"/>
          <a:stretch/>
        </p:blipFill>
        <p:spPr bwMode="auto">
          <a:xfrm>
            <a:off x="827584" y="1412776"/>
            <a:ext cx="7488832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799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095" t="26862" r="30685" b="48035"/>
          <a:stretch/>
        </p:blipFill>
        <p:spPr bwMode="auto">
          <a:xfrm>
            <a:off x="1360873" y="1600201"/>
            <a:ext cx="6422254" cy="238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48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095" t="26862" r="30685" b="25532"/>
          <a:stretch/>
        </p:blipFill>
        <p:spPr bwMode="auto">
          <a:xfrm>
            <a:off x="1360873" y="1600200"/>
            <a:ext cx="642225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352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596" t="34308" r="27194" b="29521"/>
          <a:stretch/>
        </p:blipFill>
        <p:spPr bwMode="auto">
          <a:xfrm>
            <a:off x="827584" y="1556792"/>
            <a:ext cx="7394524" cy="3617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535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596" t="27128" r="28093" b="55560"/>
          <a:stretch/>
        </p:blipFill>
        <p:spPr bwMode="auto">
          <a:xfrm>
            <a:off x="1221256" y="1600201"/>
            <a:ext cx="6816319" cy="1627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93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596" t="27128" r="28856" b="24734"/>
          <a:stretch/>
        </p:blipFill>
        <p:spPr bwMode="auto">
          <a:xfrm>
            <a:off x="1221257" y="1600200"/>
            <a:ext cx="6701486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602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8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7" t="29989" r="26472" b="49817"/>
          <a:stretch/>
        </p:blipFill>
        <p:spPr bwMode="auto">
          <a:xfrm>
            <a:off x="683568" y="1628800"/>
            <a:ext cx="7404214" cy="20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8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7" t="51383" r="26043" b="27223"/>
          <a:stretch/>
        </p:blipFill>
        <p:spPr bwMode="auto">
          <a:xfrm>
            <a:off x="827584" y="1772816"/>
            <a:ext cx="7472880" cy="213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6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5239" t="30585" r="34674" b="27393"/>
          <a:stretch/>
        </p:blipFill>
        <p:spPr bwMode="auto">
          <a:xfrm>
            <a:off x="1115616" y="1052736"/>
            <a:ext cx="6408712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915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92" t="32713" r="27637" b="44728"/>
          <a:stretch/>
        </p:blipFill>
        <p:spPr bwMode="auto">
          <a:xfrm>
            <a:off x="1043608" y="1340768"/>
            <a:ext cx="7084264" cy="2256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0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209" t="47483" r="26053" b="27348"/>
          <a:stretch/>
        </p:blipFill>
        <p:spPr bwMode="auto">
          <a:xfrm>
            <a:off x="611560" y="1844824"/>
            <a:ext cx="7632848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770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5572" t="29521" r="33843" b="27394"/>
          <a:stretch/>
        </p:blipFill>
        <p:spPr bwMode="auto">
          <a:xfrm>
            <a:off x="2124894" y="1708663"/>
            <a:ext cx="5831482" cy="4240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67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Confidence Intervals for the Mean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8" t="37500" r="27194" b="24734"/>
          <a:stretch/>
        </p:blipFill>
        <p:spPr bwMode="auto">
          <a:xfrm>
            <a:off x="971600" y="1196752"/>
            <a:ext cx="7341398" cy="3777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98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Confidence Intervals for the Mean</a:t>
            </a:r>
            <a:endParaRPr lang="en-IE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8" t="35372" r="27028" b="31383"/>
          <a:stretch/>
        </p:blipFill>
        <p:spPr bwMode="auto">
          <a:xfrm>
            <a:off x="827584" y="1556792"/>
            <a:ext cx="7848872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641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Confidence Intervals  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Confidence Intervals for the Mean</vt:lpstr>
      <vt:lpstr>PowerPoint Presentation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ULStaff</dc:creator>
  <cp:lastModifiedBy>ULStaff</cp:lastModifiedBy>
  <cp:revision>4</cp:revision>
  <dcterms:created xsi:type="dcterms:W3CDTF">2014-03-10T12:42:28Z</dcterms:created>
  <dcterms:modified xsi:type="dcterms:W3CDTF">2014-03-10T13:19:58Z</dcterms:modified>
</cp:coreProperties>
</file>