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uli"/>
      <p:regular r:id="rId13"/>
      <p:bold r:id="rId14"/>
      <p:italic r:id="rId15"/>
      <p:boldItalic r:id="rId16"/>
    </p:embeddedFont>
    <p:embeddedFont>
      <p:font typeface="Nixie One"/>
      <p:regular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font" Target="fonts/Muli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Muli-italic.fntdata"/><Relationship Id="rId14" Type="http://schemas.openxmlformats.org/officeDocument/2006/relationships/font" Target="fonts/Muli-bold.fntdata"/><Relationship Id="rId17" Type="http://schemas.openxmlformats.org/officeDocument/2006/relationships/font" Target="fonts/NixieOne-regular.fntdata"/><Relationship Id="rId16" Type="http://schemas.openxmlformats.org/officeDocument/2006/relationships/font" Target="fonts/Muli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Purpose, scope, background information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Hashing and encryption.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 rot="10800000">
            <a:off x="3919993" y="3977033"/>
            <a:ext cx="1303500" cy="11283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Shape 55"/>
          <p:cNvSpPr/>
          <p:nvPr/>
        </p:nvSpPr>
        <p:spPr>
          <a:xfrm rot="5400000">
            <a:off x="3809057" y="-81000"/>
            <a:ext cx="1525500" cy="1761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algn="ctr">
              <a:spcBef>
                <a:spcPts val="0"/>
              </a:spcBef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algn="ctr">
              <a:spcBef>
                <a:spcPts val="0"/>
              </a:spcBef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algn="ctr">
              <a:spcBef>
                <a:spcPts val="0"/>
              </a:spcBef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algn="ctr">
              <a:spcBef>
                <a:spcPts val="0"/>
              </a:spcBef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algn="ctr">
              <a:spcBef>
                <a:spcPts val="0"/>
              </a:spcBef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algn="ctr">
              <a:spcBef>
                <a:spcPts val="0"/>
              </a:spcBef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algn="ctr">
              <a:spcBef>
                <a:spcPts val="0"/>
              </a:spcBef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algn="ctr">
              <a:spcBef>
                <a:spcPts val="0"/>
              </a:spcBef>
              <a:buClr>
                <a:srgbClr val="19BBD5"/>
              </a:buClr>
              <a:buSzPts val="48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Shape 61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62" name="Shape 6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Shape 64"/>
          <p:cNvSpPr/>
          <p:nvPr/>
        </p:nvSpPr>
        <p:spPr>
          <a:xfrm>
            <a:off x="3253021" y="113273"/>
            <a:ext cx="225085" cy="389964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Shape 65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66" name="Shape 6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75" name="Shape 7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Shape 79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370705" y="4867761"/>
            <a:ext cx="312503" cy="312484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Shape 84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85" name="Shape 85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3429208" y="3904791"/>
            <a:ext cx="377839" cy="343685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8" name="Shape 9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Shape 102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3" name="Shape 10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Shape 10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07" name="Shape 10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6" name="Shape 11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Shape 122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25" name="Shape 12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Shape 13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34" name="Shape 13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Shape 136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39" name="Shape 13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Shape 145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Shape 14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47" name="Shape 14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56" name="Shape 15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 flipH="1" rot="10800000">
            <a:off x="8218352" y="4121459"/>
            <a:ext cx="685200" cy="5934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/>
          <p:nvPr/>
        </p:nvSpPr>
        <p:spPr>
          <a:xfrm rot="5400000">
            <a:off x="388487" y="105212"/>
            <a:ext cx="944100" cy="10902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E293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</a:pPr>
            <a:r>
              <a:rPr b="0" i="0" lang="en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Group 33: Sick Ideas</a:t>
            </a:r>
            <a:br>
              <a:rPr b="0" i="0" lang="en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Synergy Inventory Management System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726801" y="979499"/>
            <a:ext cx="5792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" sz="3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Problem and Scope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400"/>
              <a:buFont typeface="Muli"/>
              <a:buNone/>
            </a:pPr>
            <a:r>
              <a:rPr b="1" i="0" lang="en" sz="1400" u="none" cap="none" strike="noStrike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Problem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Inventory system for small businesses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Market Inventory Management systems priced in the thousands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361820" y="1732727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400"/>
              <a:buFont typeface="Muli"/>
              <a:buNone/>
            </a:pPr>
            <a:r>
              <a:rPr b="1" i="0" lang="en" sz="1400" u="none" cap="none" strike="noStrike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Scope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Node js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Typescript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CSS/HTML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Angular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Postgresql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Testing 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Unit Testing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Postman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Manual Testing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2700" y="3126370"/>
            <a:ext cx="5124526" cy="16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4294967295" type="title"/>
          </p:nvPr>
        </p:nvSpPr>
        <p:spPr>
          <a:xfrm>
            <a:off x="5149092" y="2370948"/>
            <a:ext cx="3753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" sz="3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Measuring Performance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84" y="1716715"/>
            <a:ext cx="4932000" cy="3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149092" y="3276205"/>
            <a:ext cx="3753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" sz="1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Number of users vs load times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content-yyz1-1.xx.fbcdn.net/v/t35.0-12/24271236_1255541204590259_853387560_o.png?oh=3b826b6c9cfd918dba08ecc8d038aea4&amp;oe=5A220F28"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212" y="1669455"/>
            <a:ext cx="5735575" cy="322626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685800" y="570388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i="0" lang="en" sz="4800" u="none" cap="none" strike="noStrike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4294967295" type="ctrTitle"/>
          </p:nvPr>
        </p:nvSpPr>
        <p:spPr>
          <a:xfrm>
            <a:off x="685800" y="570388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i="0" lang="en" sz="4800" u="none" cap="none" strike="noStrike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Database Schema</a:t>
            </a:r>
          </a:p>
        </p:txBody>
      </p:sp>
      <p:sp>
        <p:nvSpPr>
          <p:cNvPr id="209" name="Shape 209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1" i="0" lang="en" sz="4800" u="none" cap="none" strike="noStrik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185,244 users</a:t>
            </a:r>
          </a:p>
        </p:txBody>
      </p:sp>
      <p:sp>
        <p:nvSpPr>
          <p:cNvPr id="210" name="Shape 210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</a:pPr>
            <a:r>
              <a:rPr b="0" i="0" lang="en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a lot of users</a:t>
            </a:r>
          </a:p>
        </p:txBody>
      </p:sp>
      <p:pic>
        <p:nvPicPr>
          <p:cNvPr descr="https://scontent-yyz1-1.xx.fbcdn.net/v/t34.0-12/24172438_1255542854590094_593552489_n.png?oh=f488c0fe8307464cbfd6a2d88d0d4f9b&amp;oe=5A21FE45"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030" y="1770742"/>
            <a:ext cx="6509939" cy="302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3619500" y="358925"/>
            <a:ext cx="4927316" cy="3835972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76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3800"/>
              <a:buFont typeface="Muli"/>
              <a:buNone/>
            </a:pPr>
            <a:r>
              <a:rPr b="0" baseline="30000" i="0" lang="en" sz="13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Demo</a:t>
            </a:r>
          </a:p>
        </p:txBody>
      </p:sp>
      <p:grpSp>
        <p:nvGrpSpPr>
          <p:cNvPr id="218" name="Shape 218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219" name="Shape 219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120000" w="12000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20000" w="12000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Shape 221"/>
          <p:cNvSpPr/>
          <p:nvPr/>
        </p:nvSpPr>
        <p:spPr>
          <a:xfrm>
            <a:off x="231985" y="4054899"/>
            <a:ext cx="45700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3600"/>
              <a:buFont typeface="Muli"/>
              <a:buNone/>
            </a:pPr>
            <a:r>
              <a:rPr b="0" baseline="30000" i="0" lang="en" sz="36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https://synergyims.me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