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72" r:id="rId5"/>
    <p:sldId id="377" r:id="rId6"/>
    <p:sldId id="729" r:id="rId7"/>
    <p:sldId id="730" r:id="rId8"/>
    <p:sldId id="404" r:id="rId9"/>
    <p:sldId id="409" r:id="rId10"/>
    <p:sldId id="378" r:id="rId11"/>
    <p:sldId id="406" r:id="rId12"/>
    <p:sldId id="731" r:id="rId13"/>
    <p:sldId id="732" r:id="rId14"/>
    <p:sldId id="733" r:id="rId15"/>
    <p:sldId id="728" r:id="rId16"/>
    <p:sldId id="745" r:id="rId17"/>
    <p:sldId id="746" r:id="rId18"/>
    <p:sldId id="727" r:id="rId19"/>
    <p:sldId id="754" r:id="rId20"/>
    <p:sldId id="748" r:id="rId21"/>
    <p:sldId id="734" r:id="rId22"/>
    <p:sldId id="735" r:id="rId23"/>
    <p:sldId id="736" r:id="rId24"/>
    <p:sldId id="743" r:id="rId25"/>
    <p:sldId id="742" r:id="rId26"/>
    <p:sldId id="737" r:id="rId27"/>
    <p:sldId id="738" r:id="rId28"/>
    <p:sldId id="744" r:id="rId29"/>
    <p:sldId id="751" r:id="rId30"/>
    <p:sldId id="752" r:id="rId31"/>
    <p:sldId id="753" r:id="rId32"/>
    <p:sldId id="755" r:id="rId33"/>
    <p:sldId id="756" r:id="rId34"/>
    <p:sldId id="418" r:id="rId35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EDC"/>
    <a:srgbClr val="D7D1CC"/>
    <a:srgbClr val="51247A"/>
    <a:srgbClr val="962A8B"/>
    <a:srgbClr val="E62645"/>
    <a:srgbClr val="2EA836"/>
    <a:srgbClr val="D9AC6D"/>
    <a:srgbClr val="EB602B"/>
    <a:srgbClr val="FBB800"/>
    <a:srgbClr val="40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80985-F1C8-4956-9145-5FDE2D52D1C6}" v="17" dt="2024-06-25T03:29:3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 autoAdjust="0"/>
    <p:restoredTop sz="96327" autoAdjust="0"/>
  </p:normalViewPr>
  <p:slideViewPr>
    <p:cSldViewPr showGuides="1">
      <p:cViewPr varScale="1">
        <p:scale>
          <a:sx n="106" d="100"/>
          <a:sy n="106" d="100"/>
        </p:scale>
        <p:origin x="12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West" userId="24bffd79-5685-41bc-bd9b-278a36777107" providerId="ADAL" clId="{C5680985-F1C8-4956-9145-5FDE2D52D1C6}"/>
    <pc:docChg chg="undo redo custSel addSld delSld modSld">
      <pc:chgData name="Cameron West" userId="24bffd79-5685-41bc-bd9b-278a36777107" providerId="ADAL" clId="{C5680985-F1C8-4956-9145-5FDE2D52D1C6}" dt="2024-06-25T03:29:47.941" v="3926" actId="403"/>
      <pc:docMkLst>
        <pc:docMk/>
      </pc:docMkLst>
      <pc:sldChg chg="modSp mod">
        <pc:chgData name="Cameron West" userId="24bffd79-5685-41bc-bd9b-278a36777107" providerId="ADAL" clId="{C5680985-F1C8-4956-9145-5FDE2D52D1C6}" dt="2024-06-25T03:11:52.223" v="2710" actId="20577"/>
        <pc:sldMkLst>
          <pc:docMk/>
          <pc:sldMk cId="387762459" sldId="377"/>
        </pc:sldMkLst>
        <pc:graphicFrameChg chg="modGraphic">
          <ac:chgData name="Cameron West" userId="24bffd79-5685-41bc-bd9b-278a36777107" providerId="ADAL" clId="{C5680985-F1C8-4956-9145-5FDE2D52D1C6}" dt="2024-06-25T03:11:52.223" v="2710" actId="20577"/>
          <ac:graphicFrameMkLst>
            <pc:docMk/>
            <pc:sldMk cId="387762459" sldId="377"/>
            <ac:graphicFrameMk id="6" creationId="{6B9C696D-DCCA-4DDF-945E-E8B440769978}"/>
          </ac:graphicFrameMkLst>
        </pc:graphicFrameChg>
      </pc:sldChg>
      <pc:sldChg chg="del">
        <pc:chgData name="Cameron West" userId="24bffd79-5685-41bc-bd9b-278a36777107" providerId="ADAL" clId="{C5680985-F1C8-4956-9145-5FDE2D52D1C6}" dt="2024-06-25T02:54:21.242" v="1810" actId="47"/>
        <pc:sldMkLst>
          <pc:docMk/>
          <pc:sldMk cId="3760372294" sldId="400"/>
        </pc:sldMkLst>
      </pc:sldChg>
      <pc:sldChg chg="modSp mod">
        <pc:chgData name="Cameron West" userId="24bffd79-5685-41bc-bd9b-278a36777107" providerId="ADAL" clId="{C5680985-F1C8-4956-9145-5FDE2D52D1C6}" dt="2024-06-24T03:41:04.367" v="111" actId="20577"/>
        <pc:sldMkLst>
          <pc:docMk/>
          <pc:sldMk cId="290788268" sldId="418"/>
        </pc:sldMkLst>
        <pc:spChg chg="mod">
          <ac:chgData name="Cameron West" userId="24bffd79-5685-41bc-bd9b-278a36777107" providerId="ADAL" clId="{C5680985-F1C8-4956-9145-5FDE2D52D1C6}" dt="2024-06-24T03:41:04.367" v="111" actId="20577"/>
          <ac:spMkLst>
            <pc:docMk/>
            <pc:sldMk cId="290788268" sldId="418"/>
            <ac:spMk id="2" creationId="{D46C0DCB-2626-4B53-B361-25C88FBC41C1}"/>
          </ac:spMkLst>
        </pc:spChg>
      </pc:sldChg>
      <pc:sldChg chg="modSp mod">
        <pc:chgData name="Cameron West" userId="24bffd79-5685-41bc-bd9b-278a36777107" providerId="ADAL" clId="{C5680985-F1C8-4956-9145-5FDE2D52D1C6}" dt="2024-06-24T04:21:59.085" v="173" actId="20577"/>
        <pc:sldMkLst>
          <pc:docMk/>
          <pc:sldMk cId="3554853324" sldId="727"/>
        </pc:sldMkLst>
        <pc:spChg chg="mod">
          <ac:chgData name="Cameron West" userId="24bffd79-5685-41bc-bd9b-278a36777107" providerId="ADAL" clId="{C5680985-F1C8-4956-9145-5FDE2D52D1C6}" dt="2024-06-24T04:21:59.085" v="173" actId="20577"/>
          <ac:spMkLst>
            <pc:docMk/>
            <pc:sldMk cId="3554853324" sldId="727"/>
            <ac:spMk id="10" creationId="{0E75BF90-507B-448A-BDF4-9EAD6F4DB097}"/>
          </ac:spMkLst>
        </pc:spChg>
      </pc:sldChg>
      <pc:sldChg chg="delSp modSp mod">
        <pc:chgData name="Cameron West" userId="24bffd79-5685-41bc-bd9b-278a36777107" providerId="ADAL" clId="{C5680985-F1C8-4956-9145-5FDE2D52D1C6}" dt="2024-06-24T02:59:20.967" v="94" actId="20577"/>
        <pc:sldMkLst>
          <pc:docMk/>
          <pc:sldMk cId="1394450457" sldId="736"/>
        </pc:sldMkLst>
        <pc:spChg chg="del mod">
          <ac:chgData name="Cameron West" userId="24bffd79-5685-41bc-bd9b-278a36777107" providerId="ADAL" clId="{C5680985-F1C8-4956-9145-5FDE2D52D1C6}" dt="2024-06-24T02:58:10.502" v="57" actId="478"/>
          <ac:spMkLst>
            <pc:docMk/>
            <pc:sldMk cId="1394450457" sldId="736"/>
            <ac:spMk id="5" creationId="{2B9A8C83-00BB-9A65-C4FA-2F003A054AC2}"/>
          </ac:spMkLst>
        </pc:spChg>
        <pc:spChg chg="mod">
          <ac:chgData name="Cameron West" userId="24bffd79-5685-41bc-bd9b-278a36777107" providerId="ADAL" clId="{C5680985-F1C8-4956-9145-5FDE2D52D1C6}" dt="2024-06-24T02:59:20.967" v="94" actId="20577"/>
          <ac:spMkLst>
            <pc:docMk/>
            <pc:sldMk cId="1394450457" sldId="736"/>
            <ac:spMk id="6" creationId="{539287E9-80BE-1D12-F070-663928095DB6}"/>
          </ac:spMkLst>
        </pc:spChg>
        <pc:spChg chg="mod">
          <ac:chgData name="Cameron West" userId="24bffd79-5685-41bc-bd9b-278a36777107" providerId="ADAL" clId="{C5680985-F1C8-4956-9145-5FDE2D52D1C6}" dt="2024-06-24T02:58:19.704" v="62" actId="1076"/>
          <ac:spMkLst>
            <pc:docMk/>
            <pc:sldMk cId="1394450457" sldId="736"/>
            <ac:spMk id="7" creationId="{697B3D02-CE52-268F-35D4-567A3432B459}"/>
          </ac:spMkLst>
        </pc:spChg>
        <pc:spChg chg="del">
          <ac:chgData name="Cameron West" userId="24bffd79-5685-41bc-bd9b-278a36777107" providerId="ADAL" clId="{C5680985-F1C8-4956-9145-5FDE2D52D1C6}" dt="2024-06-24T02:58:03.818" v="55" actId="478"/>
          <ac:spMkLst>
            <pc:docMk/>
            <pc:sldMk cId="1394450457" sldId="736"/>
            <ac:spMk id="8" creationId="{7CE3C012-3BFE-99A8-9213-913F5A404A33}"/>
          </ac:spMkLst>
        </pc:spChg>
        <pc:spChg chg="mod">
          <ac:chgData name="Cameron West" userId="24bffd79-5685-41bc-bd9b-278a36777107" providerId="ADAL" clId="{C5680985-F1C8-4956-9145-5FDE2D52D1C6}" dt="2024-06-24T02:58:12.335" v="59" actId="1076"/>
          <ac:spMkLst>
            <pc:docMk/>
            <pc:sldMk cId="1394450457" sldId="736"/>
            <ac:spMk id="23" creationId="{CF295F93-5825-A2D9-4CB9-719718923366}"/>
          </ac:spMkLst>
        </pc:spChg>
      </pc:sldChg>
      <pc:sldChg chg="delSp mod">
        <pc:chgData name="Cameron West" userId="24bffd79-5685-41bc-bd9b-278a36777107" providerId="ADAL" clId="{C5680985-F1C8-4956-9145-5FDE2D52D1C6}" dt="2024-06-24T03:09:41.041" v="98" actId="478"/>
        <pc:sldMkLst>
          <pc:docMk/>
          <pc:sldMk cId="1467404032" sldId="737"/>
        </pc:sldMkLst>
        <pc:spChg chg="del">
          <ac:chgData name="Cameron West" userId="24bffd79-5685-41bc-bd9b-278a36777107" providerId="ADAL" clId="{C5680985-F1C8-4956-9145-5FDE2D52D1C6}" dt="2024-06-24T03:09:41.041" v="98" actId="478"/>
          <ac:spMkLst>
            <pc:docMk/>
            <pc:sldMk cId="1467404032" sldId="737"/>
            <ac:spMk id="13" creationId="{EF8AE7ED-FDBB-4365-BDAB-336F984B330F}"/>
          </ac:spMkLst>
        </pc:spChg>
      </pc:sldChg>
      <pc:sldChg chg="delSp mod">
        <pc:chgData name="Cameron West" userId="24bffd79-5685-41bc-bd9b-278a36777107" providerId="ADAL" clId="{C5680985-F1C8-4956-9145-5FDE2D52D1C6}" dt="2024-06-24T03:09:33.580" v="95" actId="478"/>
        <pc:sldMkLst>
          <pc:docMk/>
          <pc:sldMk cId="369561989" sldId="738"/>
        </pc:sldMkLst>
        <pc:spChg chg="del">
          <ac:chgData name="Cameron West" userId="24bffd79-5685-41bc-bd9b-278a36777107" providerId="ADAL" clId="{C5680985-F1C8-4956-9145-5FDE2D52D1C6}" dt="2024-06-24T03:09:33.580" v="95" actId="478"/>
          <ac:spMkLst>
            <pc:docMk/>
            <pc:sldMk cId="369561989" sldId="738"/>
            <ac:spMk id="13" creationId="{EF8AE7ED-FDBB-4365-BDAB-336F984B330F}"/>
          </ac:spMkLst>
        </pc:spChg>
      </pc:sldChg>
      <pc:sldChg chg="delSp mod">
        <pc:chgData name="Cameron West" userId="24bffd79-5685-41bc-bd9b-278a36777107" providerId="ADAL" clId="{C5680985-F1C8-4956-9145-5FDE2D52D1C6}" dt="2024-06-24T03:09:35.425" v="96" actId="478"/>
        <pc:sldMkLst>
          <pc:docMk/>
          <pc:sldMk cId="1548767170" sldId="742"/>
        </pc:sldMkLst>
        <pc:spChg chg="del">
          <ac:chgData name="Cameron West" userId="24bffd79-5685-41bc-bd9b-278a36777107" providerId="ADAL" clId="{C5680985-F1C8-4956-9145-5FDE2D52D1C6}" dt="2024-06-24T03:09:35.425" v="96" actId="478"/>
          <ac:spMkLst>
            <pc:docMk/>
            <pc:sldMk cId="1548767170" sldId="742"/>
            <ac:spMk id="9" creationId="{105BDCA4-8812-0CF6-CE78-F2BD991C6CA6}"/>
          </ac:spMkLst>
        </pc:spChg>
      </pc:sldChg>
      <pc:sldChg chg="delSp mod">
        <pc:chgData name="Cameron West" userId="24bffd79-5685-41bc-bd9b-278a36777107" providerId="ADAL" clId="{C5680985-F1C8-4956-9145-5FDE2D52D1C6}" dt="2024-06-24T03:09:38.092" v="97" actId="478"/>
        <pc:sldMkLst>
          <pc:docMk/>
          <pc:sldMk cId="999788614" sldId="743"/>
        </pc:sldMkLst>
        <pc:spChg chg="del">
          <ac:chgData name="Cameron West" userId="24bffd79-5685-41bc-bd9b-278a36777107" providerId="ADAL" clId="{C5680985-F1C8-4956-9145-5FDE2D52D1C6}" dt="2024-06-24T03:09:38.092" v="97" actId="478"/>
          <ac:spMkLst>
            <pc:docMk/>
            <pc:sldMk cId="999788614" sldId="743"/>
            <ac:spMk id="13" creationId="{EF8AE7ED-FDBB-4365-BDAB-336F984B330F}"/>
          </ac:spMkLst>
        </pc:spChg>
      </pc:sldChg>
      <pc:sldChg chg="delSp mod">
        <pc:chgData name="Cameron West" userId="24bffd79-5685-41bc-bd9b-278a36777107" providerId="ADAL" clId="{C5680985-F1C8-4956-9145-5FDE2D52D1C6}" dt="2024-06-24T03:09:42.497" v="99" actId="478"/>
        <pc:sldMkLst>
          <pc:docMk/>
          <pc:sldMk cId="818384321" sldId="744"/>
        </pc:sldMkLst>
        <pc:spChg chg="del">
          <ac:chgData name="Cameron West" userId="24bffd79-5685-41bc-bd9b-278a36777107" providerId="ADAL" clId="{C5680985-F1C8-4956-9145-5FDE2D52D1C6}" dt="2024-06-24T03:09:42.497" v="99" actId="478"/>
          <ac:spMkLst>
            <pc:docMk/>
            <pc:sldMk cId="818384321" sldId="744"/>
            <ac:spMk id="13" creationId="{EF8AE7ED-FDBB-4365-BDAB-336F984B330F}"/>
          </ac:spMkLst>
        </pc:spChg>
      </pc:sldChg>
      <pc:sldChg chg="modSp del mod">
        <pc:chgData name="Cameron West" userId="24bffd79-5685-41bc-bd9b-278a36777107" providerId="ADAL" clId="{C5680985-F1C8-4956-9145-5FDE2D52D1C6}" dt="2024-06-25T03:09:07.868" v="2601" actId="47"/>
        <pc:sldMkLst>
          <pc:docMk/>
          <pc:sldMk cId="2058808706" sldId="750"/>
        </pc:sldMkLst>
        <pc:spChg chg="mod">
          <ac:chgData name="Cameron West" userId="24bffd79-5685-41bc-bd9b-278a36777107" providerId="ADAL" clId="{C5680985-F1C8-4956-9145-5FDE2D52D1C6}" dt="2024-06-25T03:01:02.058" v="1921" actId="14100"/>
          <ac:spMkLst>
            <pc:docMk/>
            <pc:sldMk cId="2058808706" sldId="750"/>
            <ac:spMk id="2" creationId="{A7C5BB8E-1E46-6895-E2F6-E2F0BA96B7C4}"/>
          </ac:spMkLst>
        </pc:spChg>
        <pc:spChg chg="mod">
          <ac:chgData name="Cameron West" userId="24bffd79-5685-41bc-bd9b-278a36777107" providerId="ADAL" clId="{C5680985-F1C8-4956-9145-5FDE2D52D1C6}" dt="2024-06-25T03:03:52.510" v="1958" actId="20577"/>
          <ac:spMkLst>
            <pc:docMk/>
            <pc:sldMk cId="2058808706" sldId="750"/>
            <ac:spMk id="12" creationId="{E37AF0E1-ADBC-CB99-F79A-8934AD51E486}"/>
          </ac:spMkLst>
        </pc:spChg>
      </pc:sldChg>
      <pc:sldChg chg="new del">
        <pc:chgData name="Cameron West" userId="24bffd79-5685-41bc-bd9b-278a36777107" providerId="ADAL" clId="{C5680985-F1C8-4956-9145-5FDE2D52D1C6}" dt="2024-06-24T04:17:52.947" v="113" actId="47"/>
        <pc:sldMkLst>
          <pc:docMk/>
          <pc:sldMk cId="136213265" sldId="751"/>
        </pc:sldMkLst>
      </pc:sldChg>
      <pc:sldChg chg="addSp delSp modSp add mod">
        <pc:chgData name="Cameron West" userId="24bffd79-5685-41bc-bd9b-278a36777107" providerId="ADAL" clId="{C5680985-F1C8-4956-9145-5FDE2D52D1C6}" dt="2024-06-24T04:24:38.061" v="364" actId="1076"/>
        <pc:sldMkLst>
          <pc:docMk/>
          <pc:sldMk cId="583710981" sldId="751"/>
        </pc:sldMkLst>
        <pc:spChg chg="add del">
          <ac:chgData name="Cameron West" userId="24bffd79-5685-41bc-bd9b-278a36777107" providerId="ADAL" clId="{C5680985-F1C8-4956-9145-5FDE2D52D1C6}" dt="2024-06-24T04:24:06.441" v="352" actId="478"/>
          <ac:spMkLst>
            <pc:docMk/>
            <pc:sldMk cId="583710981" sldId="751"/>
            <ac:spMk id="3" creationId="{814C177E-DC70-3039-7C5B-66A1308E8907}"/>
          </ac:spMkLst>
        </pc:spChg>
        <pc:spChg chg="mod">
          <ac:chgData name="Cameron West" userId="24bffd79-5685-41bc-bd9b-278a36777107" providerId="ADAL" clId="{C5680985-F1C8-4956-9145-5FDE2D52D1C6}" dt="2024-06-24T04:18:06.908" v="118" actId="20577"/>
          <ac:spMkLst>
            <pc:docMk/>
            <pc:sldMk cId="583710981" sldId="751"/>
            <ac:spMk id="9" creationId="{23DF41E3-BD08-4013-9D88-ACD9760C1C01}"/>
          </ac:spMkLst>
        </pc:spChg>
        <pc:spChg chg="mod">
          <ac:chgData name="Cameron West" userId="24bffd79-5685-41bc-bd9b-278a36777107" providerId="ADAL" clId="{C5680985-F1C8-4956-9145-5FDE2D52D1C6}" dt="2024-06-24T04:22:30.976" v="263" actId="20577"/>
          <ac:spMkLst>
            <pc:docMk/>
            <pc:sldMk cId="583710981" sldId="751"/>
            <ac:spMk id="10" creationId="{0E75BF90-507B-448A-BDF4-9EAD6F4DB097}"/>
          </ac:spMkLst>
        </pc:spChg>
        <pc:spChg chg="mod">
          <ac:chgData name="Cameron West" userId="24bffd79-5685-41bc-bd9b-278a36777107" providerId="ADAL" clId="{C5680985-F1C8-4956-9145-5FDE2D52D1C6}" dt="2024-06-24T04:23:50.964" v="350" actId="20577"/>
          <ac:spMkLst>
            <pc:docMk/>
            <pc:sldMk cId="583710981" sldId="751"/>
            <ac:spMk id="11" creationId="{634304E1-36E6-47E5-9B62-815562A2623D}"/>
          </ac:spMkLst>
        </pc:spChg>
        <pc:picChg chg="del">
          <ac:chgData name="Cameron West" userId="24bffd79-5685-41bc-bd9b-278a36777107" providerId="ADAL" clId="{C5680985-F1C8-4956-9145-5FDE2D52D1C6}" dt="2024-06-24T04:23:02.947" v="264" actId="478"/>
          <ac:picMkLst>
            <pc:docMk/>
            <pc:sldMk cId="583710981" sldId="751"/>
            <ac:picMk id="2" creationId="{BE68BC7D-12CB-3E08-58D8-6A6A98BC3CAF}"/>
          </ac:picMkLst>
        </pc:picChg>
        <pc:picChg chg="add del mod">
          <ac:chgData name="Cameron West" userId="24bffd79-5685-41bc-bd9b-278a36777107" providerId="ADAL" clId="{C5680985-F1C8-4956-9145-5FDE2D52D1C6}" dt="2024-06-24T04:24:11.944" v="357" actId="478"/>
          <ac:picMkLst>
            <pc:docMk/>
            <pc:sldMk cId="583710981" sldId="751"/>
            <ac:picMk id="5" creationId="{15914416-E7A1-CA3C-A036-73F29DE98F0E}"/>
          </ac:picMkLst>
        </pc:picChg>
        <pc:picChg chg="add mod">
          <ac:chgData name="Cameron West" userId="24bffd79-5685-41bc-bd9b-278a36777107" providerId="ADAL" clId="{C5680985-F1C8-4956-9145-5FDE2D52D1C6}" dt="2024-06-24T04:24:38.061" v="364" actId="1076"/>
          <ac:picMkLst>
            <pc:docMk/>
            <pc:sldMk cId="583710981" sldId="751"/>
            <ac:picMk id="7" creationId="{CC1953FC-934B-1422-29AD-40EBC2354EFE}"/>
          </ac:picMkLst>
        </pc:picChg>
      </pc:sldChg>
      <pc:sldChg chg="new del">
        <pc:chgData name="Cameron West" userId="24bffd79-5685-41bc-bd9b-278a36777107" providerId="ADAL" clId="{C5680985-F1C8-4956-9145-5FDE2D52D1C6}" dt="2024-06-24T04:17:57.697" v="115" actId="47"/>
        <pc:sldMkLst>
          <pc:docMk/>
          <pc:sldMk cId="3780493667" sldId="751"/>
        </pc:sldMkLst>
      </pc:sldChg>
      <pc:sldChg chg="addSp modSp new mod">
        <pc:chgData name="Cameron West" userId="24bffd79-5685-41bc-bd9b-278a36777107" providerId="ADAL" clId="{C5680985-F1C8-4956-9145-5FDE2D52D1C6}" dt="2024-06-25T02:55:44.474" v="1914" actId="20577"/>
        <pc:sldMkLst>
          <pc:docMk/>
          <pc:sldMk cId="3085431142" sldId="752"/>
        </pc:sldMkLst>
        <pc:spChg chg="mod">
          <ac:chgData name="Cameron West" userId="24bffd79-5685-41bc-bd9b-278a36777107" providerId="ADAL" clId="{C5680985-F1C8-4956-9145-5FDE2D52D1C6}" dt="2024-06-24T04:31:53.385" v="1374" actId="20577"/>
          <ac:spMkLst>
            <pc:docMk/>
            <pc:sldMk cId="3085431142" sldId="752"/>
            <ac:spMk id="2" creationId="{07B4CB39-6339-7E2C-3A2C-1EA98F0C32BC}"/>
          </ac:spMkLst>
        </pc:spChg>
        <pc:spChg chg="mod">
          <ac:chgData name="Cameron West" userId="24bffd79-5685-41bc-bd9b-278a36777107" providerId="ADAL" clId="{C5680985-F1C8-4956-9145-5FDE2D52D1C6}" dt="2024-06-25T02:55:44.474" v="1914" actId="20577"/>
          <ac:spMkLst>
            <pc:docMk/>
            <pc:sldMk cId="3085431142" sldId="752"/>
            <ac:spMk id="3" creationId="{2D934722-09D8-283F-3116-61531F1365FF}"/>
          </ac:spMkLst>
        </pc:spChg>
        <pc:spChg chg="mod">
          <ac:chgData name="Cameron West" userId="24bffd79-5685-41bc-bd9b-278a36777107" providerId="ADAL" clId="{C5680985-F1C8-4956-9145-5FDE2D52D1C6}" dt="2024-06-24T04:25:33.002" v="403"/>
          <ac:spMkLst>
            <pc:docMk/>
            <pc:sldMk cId="3085431142" sldId="752"/>
            <ac:spMk id="6" creationId="{CA09609C-C21D-C3E3-CD2C-710723D333C6}"/>
          </ac:spMkLst>
        </pc:spChg>
        <pc:picChg chg="add mod">
          <ac:chgData name="Cameron West" userId="24bffd79-5685-41bc-bd9b-278a36777107" providerId="ADAL" clId="{C5680985-F1C8-4956-9145-5FDE2D52D1C6}" dt="2024-06-24T04:32:04.944" v="1377" actId="1076"/>
          <ac:picMkLst>
            <pc:docMk/>
            <pc:sldMk cId="3085431142" sldId="752"/>
            <ac:picMk id="7" creationId="{69D26AFE-E5BE-210E-288C-30F3218B1759}"/>
          </ac:picMkLst>
        </pc:picChg>
      </pc:sldChg>
      <pc:sldChg chg="new del">
        <pc:chgData name="Cameron West" userId="24bffd79-5685-41bc-bd9b-278a36777107" providerId="ADAL" clId="{C5680985-F1C8-4956-9145-5FDE2D52D1C6}" dt="2024-06-24T04:24:55.900" v="366" actId="47"/>
        <pc:sldMkLst>
          <pc:docMk/>
          <pc:sldMk cId="3367925729" sldId="752"/>
        </pc:sldMkLst>
      </pc:sldChg>
      <pc:sldChg chg="addSp delSp modSp new mod modClrScheme chgLayout">
        <pc:chgData name="Cameron West" userId="24bffd79-5685-41bc-bd9b-278a36777107" providerId="ADAL" clId="{C5680985-F1C8-4956-9145-5FDE2D52D1C6}" dt="2024-06-25T03:10:33.466" v="2699" actId="20577"/>
        <pc:sldMkLst>
          <pc:docMk/>
          <pc:sldMk cId="2238623113" sldId="753"/>
        </pc:sldMkLst>
        <pc:spChg chg="mod ord">
          <ac:chgData name="Cameron West" userId="24bffd79-5685-41bc-bd9b-278a36777107" providerId="ADAL" clId="{C5680985-F1C8-4956-9145-5FDE2D52D1C6}" dt="2024-06-25T03:10:33.466" v="2699" actId="20577"/>
          <ac:spMkLst>
            <pc:docMk/>
            <pc:sldMk cId="2238623113" sldId="753"/>
            <ac:spMk id="2" creationId="{CE81239C-321F-C9F7-FAEC-6E498DE0BC99}"/>
          </ac:spMkLst>
        </pc:spChg>
        <pc:spChg chg="mod ord">
          <ac:chgData name="Cameron West" userId="24bffd79-5685-41bc-bd9b-278a36777107" providerId="ADAL" clId="{C5680985-F1C8-4956-9145-5FDE2D52D1C6}" dt="2024-06-25T03:09:45.306" v="2633" actId="700"/>
          <ac:spMkLst>
            <pc:docMk/>
            <pc:sldMk cId="2238623113" sldId="753"/>
            <ac:spMk id="3" creationId="{F7D52EF9-DB90-30DA-EDE7-3FD27C894C17}"/>
          </ac:spMkLst>
        </pc:spChg>
        <pc:spChg chg="mod ord">
          <ac:chgData name="Cameron West" userId="24bffd79-5685-41bc-bd9b-278a36777107" providerId="ADAL" clId="{C5680985-F1C8-4956-9145-5FDE2D52D1C6}" dt="2024-06-25T03:09:45.306" v="2633" actId="700"/>
          <ac:spMkLst>
            <pc:docMk/>
            <pc:sldMk cId="2238623113" sldId="753"/>
            <ac:spMk id="4" creationId="{B56A4130-F4C8-4CC4-A874-9231929F2AD7}"/>
          </ac:spMkLst>
        </pc:spChg>
        <pc:spChg chg="mod ord">
          <ac:chgData name="Cameron West" userId="24bffd79-5685-41bc-bd9b-278a36777107" providerId="ADAL" clId="{C5680985-F1C8-4956-9145-5FDE2D52D1C6}" dt="2024-06-25T03:09:45.306" v="2633" actId="700"/>
          <ac:spMkLst>
            <pc:docMk/>
            <pc:sldMk cId="2238623113" sldId="753"/>
            <ac:spMk id="5" creationId="{408AB11D-4B87-A5B0-8A0B-36862CCC2931}"/>
          </ac:spMkLst>
        </pc:spChg>
        <pc:spChg chg="mod ord">
          <ac:chgData name="Cameron West" userId="24bffd79-5685-41bc-bd9b-278a36777107" providerId="ADAL" clId="{C5680985-F1C8-4956-9145-5FDE2D52D1C6}" dt="2024-06-25T03:09:45.306" v="2633" actId="700"/>
          <ac:spMkLst>
            <pc:docMk/>
            <pc:sldMk cId="2238623113" sldId="753"/>
            <ac:spMk id="6" creationId="{DF8A9BE2-D49F-D33F-70E0-E65E81FB7E95}"/>
          </ac:spMkLst>
        </pc:spChg>
        <pc:spChg chg="add del mod ord">
          <ac:chgData name="Cameron West" userId="24bffd79-5685-41bc-bd9b-278a36777107" providerId="ADAL" clId="{C5680985-F1C8-4956-9145-5FDE2D52D1C6}" dt="2024-06-25T03:09:58.453" v="2634"/>
          <ac:spMkLst>
            <pc:docMk/>
            <pc:sldMk cId="2238623113" sldId="753"/>
            <ac:spMk id="7" creationId="{FF817678-C971-1522-716D-C3E042FF5BAA}"/>
          </ac:spMkLst>
        </pc:spChg>
        <pc:spChg chg="add mod">
          <ac:chgData name="Cameron West" userId="24bffd79-5685-41bc-bd9b-278a36777107" providerId="ADAL" clId="{C5680985-F1C8-4956-9145-5FDE2D52D1C6}" dt="2024-06-25T03:10:06.239" v="2638" actId="14100"/>
          <ac:spMkLst>
            <pc:docMk/>
            <pc:sldMk cId="2238623113" sldId="753"/>
            <ac:spMk id="8" creationId="{6E0ACC8D-4518-3968-3706-98C5227350F2}"/>
          </ac:spMkLst>
        </pc:spChg>
      </pc:sldChg>
      <pc:sldChg chg="addSp delSp modSp new mod modClrScheme chgLayout">
        <pc:chgData name="Cameron West" userId="24bffd79-5685-41bc-bd9b-278a36777107" providerId="ADAL" clId="{C5680985-F1C8-4956-9145-5FDE2D52D1C6}" dt="2024-06-25T03:08:45.389" v="2600" actId="20577"/>
        <pc:sldMkLst>
          <pc:docMk/>
          <pc:sldMk cId="285065877" sldId="754"/>
        </pc:sldMkLst>
        <pc:spChg chg="mod ord">
          <ac:chgData name="Cameron West" userId="24bffd79-5685-41bc-bd9b-278a36777107" providerId="ADAL" clId="{C5680985-F1C8-4956-9145-5FDE2D52D1C6}" dt="2024-06-25T03:08:45.389" v="2600" actId="20577"/>
          <ac:spMkLst>
            <pc:docMk/>
            <pc:sldMk cId="285065877" sldId="754"/>
            <ac:spMk id="2" creationId="{79EE5BCB-9CB1-9555-1B45-13F189D9C650}"/>
          </ac:spMkLst>
        </pc:spChg>
        <pc:spChg chg="mod ord">
          <ac:chgData name="Cameron West" userId="24bffd79-5685-41bc-bd9b-278a36777107" providerId="ADAL" clId="{C5680985-F1C8-4956-9145-5FDE2D52D1C6}" dt="2024-06-25T03:08:11.901" v="2585" actId="700"/>
          <ac:spMkLst>
            <pc:docMk/>
            <pc:sldMk cId="285065877" sldId="754"/>
            <ac:spMk id="3" creationId="{9C9571F4-0174-CD6C-293F-5E6B2712D1BC}"/>
          </ac:spMkLst>
        </pc:spChg>
        <pc:spChg chg="mod ord">
          <ac:chgData name="Cameron West" userId="24bffd79-5685-41bc-bd9b-278a36777107" providerId="ADAL" clId="{C5680985-F1C8-4956-9145-5FDE2D52D1C6}" dt="2024-06-25T03:08:11.901" v="2585" actId="700"/>
          <ac:spMkLst>
            <pc:docMk/>
            <pc:sldMk cId="285065877" sldId="754"/>
            <ac:spMk id="4" creationId="{42DDFD8C-E8CA-E423-CBD4-46F834CE0096}"/>
          </ac:spMkLst>
        </pc:spChg>
        <pc:spChg chg="mod ord">
          <ac:chgData name="Cameron West" userId="24bffd79-5685-41bc-bd9b-278a36777107" providerId="ADAL" clId="{C5680985-F1C8-4956-9145-5FDE2D52D1C6}" dt="2024-06-25T03:08:11.901" v="2585" actId="700"/>
          <ac:spMkLst>
            <pc:docMk/>
            <pc:sldMk cId="285065877" sldId="754"/>
            <ac:spMk id="5" creationId="{F519CD19-B27E-676E-3B60-A2029107450D}"/>
          </ac:spMkLst>
        </pc:spChg>
        <pc:spChg chg="add del">
          <ac:chgData name="Cameron West" userId="24bffd79-5685-41bc-bd9b-278a36777107" providerId="ADAL" clId="{C5680985-F1C8-4956-9145-5FDE2D52D1C6}" dt="2024-06-25T03:07:48.062" v="2580" actId="478"/>
          <ac:spMkLst>
            <pc:docMk/>
            <pc:sldMk cId="285065877" sldId="754"/>
            <ac:spMk id="6" creationId="{DB9C8447-0EA9-6ED7-10B7-7B7D7C61C51B}"/>
          </ac:spMkLst>
        </pc:spChg>
        <pc:spChg chg="add mod ord">
          <ac:chgData name="Cameron West" userId="24bffd79-5685-41bc-bd9b-278a36777107" providerId="ADAL" clId="{C5680985-F1C8-4956-9145-5FDE2D52D1C6}" dt="2024-06-25T03:08:11.901" v="2585" actId="700"/>
          <ac:spMkLst>
            <pc:docMk/>
            <pc:sldMk cId="285065877" sldId="754"/>
            <ac:spMk id="7" creationId="{1A69C53C-3F9A-E3B2-71E0-AC71FC771C59}"/>
          </ac:spMkLst>
        </pc:spChg>
        <pc:spChg chg="add mod ord">
          <ac:chgData name="Cameron West" userId="24bffd79-5685-41bc-bd9b-278a36777107" providerId="ADAL" clId="{C5680985-F1C8-4956-9145-5FDE2D52D1C6}" dt="2024-06-25T03:08:42.386" v="2599" actId="20577"/>
          <ac:spMkLst>
            <pc:docMk/>
            <pc:sldMk cId="285065877" sldId="754"/>
            <ac:spMk id="8" creationId="{0F8E9254-2F79-3A9D-33CF-1CDEAA75D2FB}"/>
          </ac:spMkLst>
        </pc:spChg>
      </pc:sldChg>
      <pc:sldChg chg="addSp modSp new mod">
        <pc:chgData name="Cameron West" userId="24bffd79-5685-41bc-bd9b-278a36777107" providerId="ADAL" clId="{C5680985-F1C8-4956-9145-5FDE2D52D1C6}" dt="2024-06-25T03:13:08.902" v="2759" actId="1076"/>
        <pc:sldMkLst>
          <pc:docMk/>
          <pc:sldMk cId="3377229417" sldId="755"/>
        </pc:sldMkLst>
        <pc:spChg chg="mod">
          <ac:chgData name="Cameron West" userId="24bffd79-5685-41bc-bd9b-278a36777107" providerId="ADAL" clId="{C5680985-F1C8-4956-9145-5FDE2D52D1C6}" dt="2024-06-25T03:11:34.517" v="2702" actId="20577"/>
          <ac:spMkLst>
            <pc:docMk/>
            <pc:sldMk cId="3377229417" sldId="755"/>
            <ac:spMk id="2" creationId="{CB20B207-BC3B-331D-95CA-3FF856D8E53F}"/>
          </ac:spMkLst>
        </pc:spChg>
        <pc:spChg chg="mod">
          <ac:chgData name="Cameron West" userId="24bffd79-5685-41bc-bd9b-278a36777107" providerId="ADAL" clId="{C5680985-F1C8-4956-9145-5FDE2D52D1C6}" dt="2024-06-25T03:12:07.270" v="2720" actId="20577"/>
          <ac:spMkLst>
            <pc:docMk/>
            <pc:sldMk cId="3377229417" sldId="755"/>
            <ac:spMk id="3" creationId="{8AA006C0-7D12-6C15-4D56-4F42BC620AD0}"/>
          </ac:spMkLst>
        </pc:spChg>
        <pc:spChg chg="mod">
          <ac:chgData name="Cameron West" userId="24bffd79-5685-41bc-bd9b-278a36777107" providerId="ADAL" clId="{C5680985-F1C8-4956-9145-5FDE2D52D1C6}" dt="2024-06-25T03:12:14.078" v="2754" actId="115"/>
          <ac:spMkLst>
            <pc:docMk/>
            <pc:sldMk cId="3377229417" sldId="755"/>
            <ac:spMk id="4" creationId="{B186AAE1-D121-C716-EB49-4E6EA4A41681}"/>
          </ac:spMkLst>
        </pc:spChg>
        <pc:picChg chg="add mod">
          <ac:chgData name="Cameron West" userId="24bffd79-5685-41bc-bd9b-278a36777107" providerId="ADAL" clId="{C5680985-F1C8-4956-9145-5FDE2D52D1C6}" dt="2024-06-25T03:13:08.902" v="2759" actId="1076"/>
          <ac:picMkLst>
            <pc:docMk/>
            <pc:sldMk cId="3377229417" sldId="755"/>
            <ac:picMk id="2050" creationId="{1397C37B-BA77-9D42-F845-EACC6F62D70A}"/>
          </ac:picMkLst>
        </pc:picChg>
      </pc:sldChg>
      <pc:sldChg chg="modSp new mod">
        <pc:chgData name="Cameron West" userId="24bffd79-5685-41bc-bd9b-278a36777107" providerId="ADAL" clId="{C5680985-F1C8-4956-9145-5FDE2D52D1C6}" dt="2024-06-25T03:29:47.941" v="3926" actId="403"/>
        <pc:sldMkLst>
          <pc:docMk/>
          <pc:sldMk cId="300508896" sldId="756"/>
        </pc:sldMkLst>
        <pc:spChg chg="mod">
          <ac:chgData name="Cameron West" userId="24bffd79-5685-41bc-bd9b-278a36777107" providerId="ADAL" clId="{C5680985-F1C8-4956-9145-5FDE2D52D1C6}" dt="2024-06-25T03:23:34.136" v="3918" actId="20577"/>
          <ac:spMkLst>
            <pc:docMk/>
            <pc:sldMk cId="300508896" sldId="756"/>
            <ac:spMk id="4" creationId="{1AC00AB6-3CA0-B0F1-4C5C-2AB2A7B1C168}"/>
          </ac:spMkLst>
        </pc:spChg>
        <pc:spChg chg="mod">
          <ac:chgData name="Cameron West" userId="24bffd79-5685-41bc-bd9b-278a36777107" providerId="ADAL" clId="{C5680985-F1C8-4956-9145-5FDE2D52D1C6}" dt="2024-06-25T03:13:39.967" v="2776" actId="20577"/>
          <ac:spMkLst>
            <pc:docMk/>
            <pc:sldMk cId="300508896" sldId="756"/>
            <ac:spMk id="5" creationId="{5C9125FE-3205-4833-272C-A190A5BD5625}"/>
          </ac:spMkLst>
        </pc:spChg>
        <pc:spChg chg="mod">
          <ac:chgData name="Cameron West" userId="24bffd79-5685-41bc-bd9b-278a36777107" providerId="ADAL" clId="{C5680985-F1C8-4956-9145-5FDE2D52D1C6}" dt="2024-06-25T03:13:44.960" v="2810" actId="20577"/>
          <ac:spMkLst>
            <pc:docMk/>
            <pc:sldMk cId="300508896" sldId="756"/>
            <ac:spMk id="6" creationId="{50BAA631-F247-5E30-20F3-7AF13A6958E0}"/>
          </ac:spMkLst>
        </pc:spChg>
        <pc:spChg chg="mod">
          <ac:chgData name="Cameron West" userId="24bffd79-5685-41bc-bd9b-278a36777107" providerId="ADAL" clId="{C5680985-F1C8-4956-9145-5FDE2D52D1C6}" dt="2024-06-25T03:29:47.941" v="3926" actId="403"/>
          <ac:spMkLst>
            <pc:docMk/>
            <pc:sldMk cId="300508896" sldId="756"/>
            <ac:spMk id="7" creationId="{45EFA4D1-2C0E-759D-BFCC-B42659ED4C20}"/>
          </ac:spMkLst>
        </pc:spChg>
      </pc:sldChg>
      <pc:sldChg chg="new del">
        <pc:chgData name="Cameron West" userId="24bffd79-5685-41bc-bd9b-278a36777107" providerId="ADAL" clId="{C5680985-F1C8-4956-9145-5FDE2D52D1C6}" dt="2024-06-25T03:13:23.232" v="2761" actId="47"/>
        <pc:sldMkLst>
          <pc:docMk/>
          <pc:sldMk cId="2660902950" sldId="7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31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1755 1088 24575,'39'1'0,"-24"0"0,0 0 0,1-1 0,-1-1 0,0 0 0,0-1 0,0 0 0,-1-2 0,1 1 0,-1-2 0,28-12 0,-14 1 0,0-2 0,-2-1 0,0-1 0,-1-2 0,-1 0 0,27-34 0,-40 44 0,-1-2 0,0 0 0,-1 0 0,-1-1 0,0 0 0,-1 0 0,-1 0 0,0-1 0,-1 0 0,-1-1 0,0 1 0,-1-1 0,-1 0 0,0-18 0,-2 10 0,0-2 0,-1 0 0,-6-36 0,5 54 0,-1 0 0,1 0 0,-2 0 0,1 0 0,-1 0 0,0 1 0,-1 0 0,0 0 0,0 0 0,-10-10 0,-12-13 0,-1 1 0,-2 2 0,0 0 0,-2 3 0,-1 0 0,-1 3 0,-42-22 0,-156-61 0,201 94 0,-2 1 0,1 1 0,-1 2 0,0 2 0,-52-3 0,-544 7 0,274 4 0,156 6 0,173-6 0,0 1 0,0 1 0,1 2 0,0 0 0,-39 18 0,58-22 0,0 1 0,1-1 0,0 1 0,0 0 0,0 0 0,1 1 0,-1-1 0,1 1 0,0 0 0,0 0 0,1 1 0,-1-1 0,1 1 0,0-1 0,1 1 0,0 0 0,-1 0 0,2 1 0,-1-1 0,0 10 0,-1 12 0,1 1 0,1-1 0,5 43 0,0-9 0,-5-43 0,2 1 0,0 0 0,1 0 0,1 0 0,1-1 0,1 1 0,0-1 0,2 0 0,0 0 0,1-1 0,13 22 0,4 1 0,1-1 0,2-2 0,1-1 0,2-1 0,68 61 0,-73-76 0,1-1 0,1-2 0,0 0 0,2-2 0,0-1 0,0-2 0,1-1 0,1-1 0,0-1 0,0-2 0,1-2 0,0-1 0,51 2 0,107 5 0,5 1 0,-99-12 0,-32 1 0,121-11 0,-80-14 0,-77 15 0,1 1 0,-1 2 0,40-3 0,-42 8-1365,-5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35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0 317 24575,'67'0'0,"-1"-3"0,122-20 0,300-56 0,-56-4 0,-275 39 0,43-8 0,-27 24-1365,-131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36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0 415 24575,'10'-1'0,"1"0"0,-1-1 0,0 0 0,0-1 0,0 0 0,-1-1 0,16-7 0,67-40 0,-78 42 0,189-133 0,-25 16 0,-82 75-1365,-80 43-5461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37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24575,'65'2'0,"0"3"0,0 2 0,0 4 0,-2 2 0,1 3 0,71 29 0,-17-13 0,-10-3 0,-58-13-682,59 11-1,-65-20-6143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1 268 24575,'51'-3'0,"0"-2"0,0-2 0,49-14 0,8 0 0,158-21 0,79-14 0,122-23 120,-319 62-863,176 0 1,-294 18-6084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4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1 580 24575,'9'0'0,"16"-9"0,9-11 0,16-13 0,18-17 0,11-10 0,-4 5 0,4-6 0,1 4 0,1 1 0,-4 7 0,-11 11 0,-7 12 0,-10 1 0,-9 6 0,-6 6 0,-9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47:45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24575,'5'9'0,"5"3"0,15 4 0,17 4 0,14 11 0,12 2 0,16 8 0,13 1 0,2-2 0,-1-3 0,-9-7 0,-11-5 0,-14-7 0,-12-1 0,-17-5-8191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qrug.netlify.app/map_dash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qlibrary/technology-training/tree/master?tab=readme-ov-file#quick-access-to-course-resources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web.library.uq.edu.au/library-services/training/software-training-resources" TargetMode="Externa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BICccwBynJc&amp;list=PLmDEaZ20fWqCypV7S-trCPtVefHk4e0b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qlibrary/technology-training/blob/master/Python/useful_links.md" TargetMode="External"/><Relationship Id="rId2" Type="http://schemas.openxmlformats.org/officeDocument/2006/relationships/hyperlink" Target="https://github.com/uqlibrary/technology-training/blob/master/R/usefullinks.md" TargetMode="Externa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9zf73j9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0.png"/><Relationship Id="rId2" Type="http://schemas.openxmlformats.org/officeDocument/2006/relationships/image" Target="../media/image23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0.png"/><Relationship Id="rId4" Type="http://schemas.openxmlformats.org/officeDocument/2006/relationships/image" Target="../media/image180.png"/><Relationship Id="rId9" Type="http://schemas.openxmlformats.org/officeDocument/2006/relationships/customXml" Target="../ink/ink4.xml"/><Relationship Id="rId1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9zf73j9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west5/WRP_demo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988840"/>
            <a:ext cx="5904655" cy="1296144"/>
          </a:xfrm>
        </p:spPr>
        <p:txBody>
          <a:bodyPr/>
          <a:lstStyle/>
          <a:p>
            <a:r>
              <a:rPr lang="en-AU" dirty="0"/>
              <a:t>Open Source Tools for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485" y="3515866"/>
            <a:ext cx="5760667" cy="246221"/>
          </a:xfrm>
        </p:spPr>
        <p:txBody>
          <a:bodyPr/>
          <a:lstStyle/>
          <a:p>
            <a:r>
              <a:rPr lang="en-AU" dirty="0"/>
              <a:t>With an example using R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AFC4E-037A-4CB6-A459-0351326EF55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FF32-42D1-47E4-92FB-62C6612C54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2876CD-D53A-4659-AAD2-73D3BA70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9F13B9-D1C9-4929-871E-460C536EA8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The steps to use R for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30C730-BBDF-4F40-B08F-683D4DFB0804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6" y="1779979"/>
            <a:ext cx="10113826" cy="424885"/>
          </a:xfrm>
        </p:spPr>
        <p:txBody>
          <a:bodyPr>
            <a:normAutofit/>
          </a:bodyPr>
          <a:lstStyle/>
          <a:p>
            <a:r>
              <a:rPr lang="en-AU" dirty="0"/>
              <a:t>R can be used for most parts of a project workflow, from importing to reporting:</a:t>
            </a:r>
          </a:p>
        </p:txBody>
      </p:sp>
      <p:sp>
        <p:nvSpPr>
          <p:cNvPr id="14" name="Google Shape;514;p56">
            <a:extLst>
              <a:ext uri="{FF2B5EF4-FFF2-40B4-BE49-F238E27FC236}">
                <a16:creationId xmlns:a16="http://schemas.microsoft.com/office/drawing/2014/main" id="{1D03036F-2A41-661B-042D-31F777BB09FF}"/>
              </a:ext>
            </a:extLst>
          </p:cNvPr>
          <p:cNvSpPr txBox="1">
            <a:spLocks/>
          </p:cNvSpPr>
          <p:nvPr/>
        </p:nvSpPr>
        <p:spPr>
          <a:xfrm>
            <a:off x="10848528" y="7340522"/>
            <a:ext cx="288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 smtClean="0"/>
              <a:pPr algn="r">
                <a:buClr>
                  <a:srgbClr val="000000"/>
                </a:buClr>
                <a:buFont typeface="Arial"/>
                <a:buNone/>
              </a:pPr>
              <a:t>10</a:t>
            </a:fld>
            <a:endParaRPr lang="en-AU"/>
          </a:p>
        </p:txBody>
      </p:sp>
      <p:sp>
        <p:nvSpPr>
          <p:cNvPr id="15" name="Google Shape;517;p56">
            <a:extLst>
              <a:ext uri="{FF2B5EF4-FFF2-40B4-BE49-F238E27FC236}">
                <a16:creationId xmlns:a16="http://schemas.microsoft.com/office/drawing/2014/main" id="{43211943-59E1-0495-4745-C7D5D19B9D9C}"/>
              </a:ext>
            </a:extLst>
          </p:cNvPr>
          <p:cNvSpPr/>
          <p:nvPr/>
        </p:nvSpPr>
        <p:spPr>
          <a:xfrm rot="-1286299">
            <a:off x="8639147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8;p56">
            <a:extLst>
              <a:ext uri="{FF2B5EF4-FFF2-40B4-BE49-F238E27FC236}">
                <a16:creationId xmlns:a16="http://schemas.microsoft.com/office/drawing/2014/main" id="{9F601DC6-CDC8-6EB0-5E72-A9EA45DFCF4D}"/>
              </a:ext>
            </a:extLst>
          </p:cNvPr>
          <p:cNvSpPr/>
          <p:nvPr/>
        </p:nvSpPr>
        <p:spPr>
          <a:xfrm rot="1286299" flipH="1">
            <a:off x="7604958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9;p56">
            <a:extLst>
              <a:ext uri="{FF2B5EF4-FFF2-40B4-BE49-F238E27FC236}">
                <a16:creationId xmlns:a16="http://schemas.microsoft.com/office/drawing/2014/main" id="{31B45BDE-A3CB-6D54-EDF4-24C8C13202C8}"/>
              </a:ext>
            </a:extLst>
          </p:cNvPr>
          <p:cNvSpPr/>
          <p:nvPr/>
        </p:nvSpPr>
        <p:spPr>
          <a:xfrm rot="-1286299">
            <a:off x="6577913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0;p56">
            <a:extLst>
              <a:ext uri="{FF2B5EF4-FFF2-40B4-BE49-F238E27FC236}">
                <a16:creationId xmlns:a16="http://schemas.microsoft.com/office/drawing/2014/main" id="{42FC63BF-C56F-6994-BDE9-21232AC23EE1}"/>
              </a:ext>
            </a:extLst>
          </p:cNvPr>
          <p:cNvSpPr/>
          <p:nvPr/>
        </p:nvSpPr>
        <p:spPr>
          <a:xfrm rot="1286299" flipH="1">
            <a:off x="5546695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1;p56">
            <a:extLst>
              <a:ext uri="{FF2B5EF4-FFF2-40B4-BE49-F238E27FC236}">
                <a16:creationId xmlns:a16="http://schemas.microsoft.com/office/drawing/2014/main" id="{E5CF7EE8-C075-3F67-79F9-1F41893054F2}"/>
              </a:ext>
            </a:extLst>
          </p:cNvPr>
          <p:cNvSpPr/>
          <p:nvPr/>
        </p:nvSpPr>
        <p:spPr>
          <a:xfrm rot="-1286299">
            <a:off x="4523780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2;p56">
            <a:extLst>
              <a:ext uri="{FF2B5EF4-FFF2-40B4-BE49-F238E27FC236}">
                <a16:creationId xmlns:a16="http://schemas.microsoft.com/office/drawing/2014/main" id="{1A99BF86-7BF2-2D77-64D9-002BC3621B05}"/>
              </a:ext>
            </a:extLst>
          </p:cNvPr>
          <p:cNvSpPr/>
          <p:nvPr/>
        </p:nvSpPr>
        <p:spPr>
          <a:xfrm rot="1286299" flipH="1">
            <a:off x="3492551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;p56">
            <a:extLst>
              <a:ext uri="{FF2B5EF4-FFF2-40B4-BE49-F238E27FC236}">
                <a16:creationId xmlns:a16="http://schemas.microsoft.com/office/drawing/2014/main" id="{034097BB-2D12-ED78-1CBF-647579AF993B}"/>
              </a:ext>
            </a:extLst>
          </p:cNvPr>
          <p:cNvSpPr/>
          <p:nvPr/>
        </p:nvSpPr>
        <p:spPr>
          <a:xfrm rot="-1286299">
            <a:off x="2469636" y="4030977"/>
            <a:ext cx="1151576" cy="75915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524;p56">
            <a:extLst>
              <a:ext uri="{FF2B5EF4-FFF2-40B4-BE49-F238E27FC236}">
                <a16:creationId xmlns:a16="http://schemas.microsoft.com/office/drawing/2014/main" id="{A4D004E3-484C-0D0D-9637-FCB1ECA38F67}"/>
              </a:ext>
            </a:extLst>
          </p:cNvPr>
          <p:cNvGrpSpPr/>
          <p:nvPr/>
        </p:nvGrpSpPr>
        <p:grpSpPr>
          <a:xfrm>
            <a:off x="3734399" y="4111310"/>
            <a:ext cx="1713385" cy="1640912"/>
            <a:chOff x="2114740" y="2543425"/>
            <a:chExt cx="1712700" cy="1230715"/>
          </a:xfrm>
        </p:grpSpPr>
        <p:sp>
          <p:nvSpPr>
            <p:cNvPr id="25" name="Google Shape;525;p56">
              <a:extLst>
                <a:ext uri="{FF2B5EF4-FFF2-40B4-BE49-F238E27FC236}">
                  <a16:creationId xmlns:a16="http://schemas.microsoft.com/office/drawing/2014/main" id="{94E514C5-0DC0-A362-DE9F-52391616B2D3}"/>
                </a:ext>
              </a:extLst>
            </p:cNvPr>
            <p:cNvSpPr txBox="1"/>
            <p:nvPr/>
          </p:nvSpPr>
          <p:spPr>
            <a:xfrm>
              <a:off x="2546466" y="2737210"/>
              <a:ext cx="884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Cleanup</a:t>
              </a:r>
              <a:endParaRPr sz="11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Google Shape;526;p56">
              <a:extLst>
                <a:ext uri="{FF2B5EF4-FFF2-40B4-BE49-F238E27FC236}">
                  <a16:creationId xmlns:a16="http://schemas.microsoft.com/office/drawing/2014/main" id="{D4FD0537-1796-11DE-1CB8-C96005B5AFB1}"/>
                </a:ext>
              </a:extLst>
            </p:cNvPr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7;p56">
              <a:extLst>
                <a:ext uri="{FF2B5EF4-FFF2-40B4-BE49-F238E27FC236}">
                  <a16:creationId xmlns:a16="http://schemas.microsoft.com/office/drawing/2014/main" id="{9C91C3B0-B947-FF48-6E4A-3220FCCAF913}"/>
                </a:ext>
              </a:extLst>
            </p:cNvPr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28" name="Google Shape;528;p56">
              <a:extLst>
                <a:ext uri="{FF2B5EF4-FFF2-40B4-BE49-F238E27FC236}">
                  <a16:creationId xmlns:a16="http://schemas.microsoft.com/office/drawing/2014/main" id="{F2B087C5-C635-14A1-B103-10A97E32C9D4}"/>
                </a:ext>
              </a:extLst>
            </p:cNvPr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Prepare the data by removing the useless and tidying it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529;p56">
              <a:extLst>
                <a:ext uri="{FF2B5EF4-FFF2-40B4-BE49-F238E27FC236}">
                  <a16:creationId xmlns:a16="http://schemas.microsoft.com/office/drawing/2014/main" id="{9C431C63-EF8C-4A63-078E-6C2DD6F74F89}"/>
                </a:ext>
              </a:extLst>
            </p:cNvPr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30;p56">
            <a:extLst>
              <a:ext uri="{FF2B5EF4-FFF2-40B4-BE49-F238E27FC236}">
                <a16:creationId xmlns:a16="http://schemas.microsoft.com/office/drawing/2014/main" id="{633CB53E-9248-40B1-7BF5-CCC034D804F8}"/>
              </a:ext>
            </a:extLst>
          </p:cNvPr>
          <p:cNvGrpSpPr/>
          <p:nvPr/>
        </p:nvGrpSpPr>
        <p:grpSpPr>
          <a:xfrm>
            <a:off x="5785619" y="4111310"/>
            <a:ext cx="1713385" cy="1640912"/>
            <a:chOff x="4165140" y="2543425"/>
            <a:chExt cx="1712700" cy="1230715"/>
          </a:xfrm>
        </p:grpSpPr>
        <p:sp>
          <p:nvSpPr>
            <p:cNvPr id="31" name="Google Shape;531;p56">
              <a:extLst>
                <a:ext uri="{FF2B5EF4-FFF2-40B4-BE49-F238E27FC236}">
                  <a16:creationId xmlns:a16="http://schemas.microsoft.com/office/drawing/2014/main" id="{3683A743-00FA-88C7-63EC-FC3FBD5FF8D7}"/>
                </a:ext>
              </a:extLst>
            </p:cNvPr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2;p56">
              <a:extLst>
                <a:ext uri="{FF2B5EF4-FFF2-40B4-BE49-F238E27FC236}">
                  <a16:creationId xmlns:a16="http://schemas.microsoft.com/office/drawing/2014/main" id="{443301A1-73EA-26C8-37E2-B361E315B222}"/>
                </a:ext>
              </a:extLst>
            </p:cNvPr>
            <p:cNvSpPr txBox="1"/>
            <p:nvPr/>
          </p:nvSpPr>
          <p:spPr>
            <a:xfrm>
              <a:off x="4605482" y="2737210"/>
              <a:ext cx="799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533;p56">
              <a:extLst>
                <a:ext uri="{FF2B5EF4-FFF2-40B4-BE49-F238E27FC236}">
                  <a16:creationId xmlns:a16="http://schemas.microsoft.com/office/drawing/2014/main" id="{AE521D4B-0C2B-5B5D-80BB-186BF8B6E13C}"/>
                </a:ext>
              </a:extLst>
            </p:cNvPr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34" name="Google Shape;534;p56">
              <a:extLst>
                <a:ext uri="{FF2B5EF4-FFF2-40B4-BE49-F238E27FC236}">
                  <a16:creationId xmlns:a16="http://schemas.microsoft.com/office/drawing/2014/main" id="{5F77BFBA-CCB8-CE42-263D-8C747CC89B45}"/>
                </a:ext>
              </a:extLst>
            </p:cNvPr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Analyse and model the data to answer the research question</a:t>
              </a:r>
              <a:endParaRPr sz="1100">
                <a:solidFill>
                  <a:srgbClr val="5E5E5E"/>
                </a:solidFill>
              </a:endParaRPr>
            </a:p>
          </p:txBody>
        </p:sp>
        <p:sp>
          <p:nvSpPr>
            <p:cNvPr id="35" name="Google Shape;535;p56">
              <a:extLst>
                <a:ext uri="{FF2B5EF4-FFF2-40B4-BE49-F238E27FC236}">
                  <a16:creationId xmlns:a16="http://schemas.microsoft.com/office/drawing/2014/main" id="{45611981-4E1B-0E6F-6930-2E56344F6D7B}"/>
                </a:ext>
              </a:extLst>
            </p:cNvPr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36;p56">
            <a:extLst>
              <a:ext uri="{FF2B5EF4-FFF2-40B4-BE49-F238E27FC236}">
                <a16:creationId xmlns:a16="http://schemas.microsoft.com/office/drawing/2014/main" id="{D1BA77CD-65F4-22DB-01A8-0063A7A90964}"/>
              </a:ext>
            </a:extLst>
          </p:cNvPr>
          <p:cNvGrpSpPr/>
          <p:nvPr/>
        </p:nvGrpSpPr>
        <p:grpSpPr>
          <a:xfrm>
            <a:off x="2696640" y="2348880"/>
            <a:ext cx="1713385" cy="1662296"/>
            <a:chOff x="1072790" y="1221570"/>
            <a:chExt cx="1712700" cy="1246754"/>
          </a:xfrm>
        </p:grpSpPr>
        <p:sp>
          <p:nvSpPr>
            <p:cNvPr id="37" name="Google Shape;537;p56">
              <a:extLst>
                <a:ext uri="{FF2B5EF4-FFF2-40B4-BE49-F238E27FC236}">
                  <a16:creationId xmlns:a16="http://schemas.microsoft.com/office/drawing/2014/main" id="{A1D568B2-CA35-60B6-E80B-6EEA0E6A1005}"/>
                </a:ext>
              </a:extLst>
            </p:cNvPr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38" name="Google Shape;538;p56">
              <a:extLst>
                <a:ext uri="{FF2B5EF4-FFF2-40B4-BE49-F238E27FC236}">
                  <a16:creationId xmlns:a16="http://schemas.microsoft.com/office/drawing/2014/main" id="{A2F1BE56-F0BE-8802-4226-C22BB38D0DF9}"/>
                </a:ext>
              </a:extLst>
            </p:cNvPr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Import</a:t>
              </a:r>
              <a:endParaRPr sz="11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539;p56">
              <a:extLst>
                <a:ext uri="{FF2B5EF4-FFF2-40B4-BE49-F238E27FC236}">
                  <a16:creationId xmlns:a16="http://schemas.microsoft.com/office/drawing/2014/main" id="{819670B2-8196-4E0F-B3D1-0E1EF0CD492A}"/>
                </a:ext>
              </a:extLst>
            </p:cNvPr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0;p56">
              <a:extLst>
                <a:ext uri="{FF2B5EF4-FFF2-40B4-BE49-F238E27FC236}">
                  <a16:creationId xmlns:a16="http://schemas.microsoft.com/office/drawing/2014/main" id="{89AB84EE-D5FC-0C5A-6EA4-02C9C6E3BC61}"/>
                </a:ext>
              </a:extLst>
            </p:cNvPr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Read the data into the program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541;p56">
              <a:extLst>
                <a:ext uri="{FF2B5EF4-FFF2-40B4-BE49-F238E27FC236}">
                  <a16:creationId xmlns:a16="http://schemas.microsoft.com/office/drawing/2014/main" id="{B5C7A574-E026-C487-975D-02CA42734385}"/>
                </a:ext>
              </a:extLst>
            </p:cNvPr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42;p56">
            <a:extLst>
              <a:ext uri="{FF2B5EF4-FFF2-40B4-BE49-F238E27FC236}">
                <a16:creationId xmlns:a16="http://schemas.microsoft.com/office/drawing/2014/main" id="{155C3040-3D2C-52C1-2A14-AF31B9AC5693}"/>
              </a:ext>
            </a:extLst>
          </p:cNvPr>
          <p:cNvGrpSpPr/>
          <p:nvPr/>
        </p:nvGrpSpPr>
        <p:grpSpPr>
          <a:xfrm>
            <a:off x="4743202" y="2348880"/>
            <a:ext cx="1713385" cy="1662296"/>
            <a:chOff x="3123140" y="1221570"/>
            <a:chExt cx="1712700" cy="1246754"/>
          </a:xfrm>
        </p:grpSpPr>
        <p:sp>
          <p:nvSpPr>
            <p:cNvPr id="43" name="Google Shape;543;p56">
              <a:extLst>
                <a:ext uri="{FF2B5EF4-FFF2-40B4-BE49-F238E27FC236}">
                  <a16:creationId xmlns:a16="http://schemas.microsoft.com/office/drawing/2014/main" id="{69201CD9-82DA-3D58-4178-770FFF0CA8FF}"/>
                </a:ext>
              </a:extLst>
            </p:cNvPr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4;p56">
              <a:extLst>
                <a:ext uri="{FF2B5EF4-FFF2-40B4-BE49-F238E27FC236}">
                  <a16:creationId xmlns:a16="http://schemas.microsoft.com/office/drawing/2014/main" id="{7CB29892-52A6-AC48-B7E3-491FFF2FAE8E}"/>
                </a:ext>
              </a:extLst>
            </p:cNvPr>
            <p:cNvSpPr txBox="1"/>
            <p:nvPr/>
          </p:nvSpPr>
          <p:spPr>
            <a:xfrm>
              <a:off x="3542094" y="1986929"/>
              <a:ext cx="9081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Transform</a:t>
              </a:r>
              <a:endParaRPr sz="11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545;p56">
              <a:extLst>
                <a:ext uri="{FF2B5EF4-FFF2-40B4-BE49-F238E27FC236}">
                  <a16:creationId xmlns:a16="http://schemas.microsoft.com/office/drawing/2014/main" id="{53546663-E618-C589-77C2-B25C587648EE}"/>
                </a:ext>
              </a:extLst>
            </p:cNvPr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6" name="Google Shape;546;p56">
              <a:extLst>
                <a:ext uri="{FF2B5EF4-FFF2-40B4-BE49-F238E27FC236}">
                  <a16:creationId xmlns:a16="http://schemas.microsoft.com/office/drawing/2014/main" id="{29AA2585-A2F5-1EBF-FD98-FD79B8E86731}"/>
                </a:ext>
              </a:extLst>
            </p:cNvPr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7;p56">
              <a:extLst>
                <a:ext uri="{FF2B5EF4-FFF2-40B4-BE49-F238E27FC236}">
                  <a16:creationId xmlns:a16="http://schemas.microsoft.com/office/drawing/2014/main" id="{F42FF798-8A5D-B13B-C570-9E9F6F82D482}"/>
                </a:ext>
              </a:extLst>
            </p:cNvPr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000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Transform and process the data to make it usable for analysis</a:t>
              </a:r>
              <a:endParaRPr sz="1000"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48" name="Google Shape;548;p56">
            <a:extLst>
              <a:ext uri="{FF2B5EF4-FFF2-40B4-BE49-F238E27FC236}">
                <a16:creationId xmlns:a16="http://schemas.microsoft.com/office/drawing/2014/main" id="{309FAD18-4029-1F82-46A1-537A4B98CED3}"/>
              </a:ext>
            </a:extLst>
          </p:cNvPr>
          <p:cNvGrpSpPr/>
          <p:nvPr/>
        </p:nvGrpSpPr>
        <p:grpSpPr>
          <a:xfrm>
            <a:off x="6811583" y="2348880"/>
            <a:ext cx="1713385" cy="1662296"/>
            <a:chOff x="5201245" y="1221570"/>
            <a:chExt cx="1712700" cy="1246754"/>
          </a:xfrm>
        </p:grpSpPr>
        <p:sp>
          <p:nvSpPr>
            <p:cNvPr id="49" name="Google Shape;549;p56">
              <a:extLst>
                <a:ext uri="{FF2B5EF4-FFF2-40B4-BE49-F238E27FC236}">
                  <a16:creationId xmlns:a16="http://schemas.microsoft.com/office/drawing/2014/main" id="{9D0CD926-C789-B55F-FAFC-5E4EBEA615E0}"/>
                </a:ext>
              </a:extLst>
            </p:cNvPr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0;p56">
              <a:extLst>
                <a:ext uri="{FF2B5EF4-FFF2-40B4-BE49-F238E27FC236}">
                  <a16:creationId xmlns:a16="http://schemas.microsoft.com/office/drawing/2014/main" id="{0D2847DE-2189-2136-42C5-880D053146E6}"/>
                </a:ext>
              </a:extLst>
            </p:cNvPr>
            <p:cNvSpPr txBox="1"/>
            <p:nvPr/>
          </p:nvSpPr>
          <p:spPr>
            <a:xfrm>
              <a:off x="5697462" y="1986929"/>
              <a:ext cx="85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Visualise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51;p56">
              <a:extLst>
                <a:ext uri="{FF2B5EF4-FFF2-40B4-BE49-F238E27FC236}">
                  <a16:creationId xmlns:a16="http://schemas.microsoft.com/office/drawing/2014/main" id="{9C6986BA-FAF1-4EA4-D3E5-44528551AFD5}"/>
                </a:ext>
              </a:extLst>
            </p:cNvPr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52" name="Google Shape;552;p56">
              <a:extLst>
                <a:ext uri="{FF2B5EF4-FFF2-40B4-BE49-F238E27FC236}">
                  <a16:creationId xmlns:a16="http://schemas.microsoft.com/office/drawing/2014/main" id="{7A6B5E90-A399-15B6-20B1-8F1AAC50B075}"/>
                </a:ext>
              </a:extLst>
            </p:cNvPr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3;p56">
              <a:extLst>
                <a:ext uri="{FF2B5EF4-FFF2-40B4-BE49-F238E27FC236}">
                  <a16:creationId xmlns:a16="http://schemas.microsoft.com/office/drawing/2014/main" id="{0EFE04D0-0CB2-BB8A-693B-9AC7B278AFAA}"/>
                </a:ext>
              </a:extLst>
            </p:cNvPr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Visualise (exploratory or explanatory)</a:t>
              </a:r>
              <a:endParaRPr sz="1100">
                <a:solidFill>
                  <a:srgbClr val="5E5E5E"/>
                </a:solidFill>
              </a:endParaRPr>
            </a:p>
          </p:txBody>
        </p:sp>
      </p:grpSp>
      <p:grpSp>
        <p:nvGrpSpPr>
          <p:cNvPr id="54" name="Google Shape;554;p56">
            <a:extLst>
              <a:ext uri="{FF2B5EF4-FFF2-40B4-BE49-F238E27FC236}">
                <a16:creationId xmlns:a16="http://schemas.microsoft.com/office/drawing/2014/main" id="{BC7CDED3-26AE-FD37-7CE1-2845F5ADBB30}"/>
              </a:ext>
            </a:extLst>
          </p:cNvPr>
          <p:cNvGrpSpPr/>
          <p:nvPr/>
        </p:nvGrpSpPr>
        <p:grpSpPr>
          <a:xfrm>
            <a:off x="7836848" y="4111310"/>
            <a:ext cx="1713385" cy="1640912"/>
            <a:chOff x="6282830" y="2543425"/>
            <a:chExt cx="1712700" cy="1230715"/>
          </a:xfrm>
        </p:grpSpPr>
        <p:sp>
          <p:nvSpPr>
            <p:cNvPr id="55" name="Google Shape;555;p56">
              <a:extLst>
                <a:ext uri="{FF2B5EF4-FFF2-40B4-BE49-F238E27FC236}">
                  <a16:creationId xmlns:a16="http://schemas.microsoft.com/office/drawing/2014/main" id="{4CBC7595-4034-F3EE-6561-C435DDF2BEE9}"/>
                </a:ext>
              </a:extLst>
            </p:cNvPr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6;p56">
              <a:extLst>
                <a:ext uri="{FF2B5EF4-FFF2-40B4-BE49-F238E27FC236}">
                  <a16:creationId xmlns:a16="http://schemas.microsoft.com/office/drawing/2014/main" id="{188E1996-3334-D67F-7F11-A6E0AC1F3BD9}"/>
                </a:ext>
              </a:extLst>
            </p:cNvPr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Report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57;p56">
              <a:extLst>
                <a:ext uri="{FF2B5EF4-FFF2-40B4-BE49-F238E27FC236}">
                  <a16:creationId xmlns:a16="http://schemas.microsoft.com/office/drawing/2014/main" id="{4177345B-D2A0-AABD-39B4-EA99FDF3F4CF}"/>
                </a:ext>
              </a:extLst>
            </p:cNvPr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58" name="Google Shape;558;p56">
              <a:extLst>
                <a:ext uri="{FF2B5EF4-FFF2-40B4-BE49-F238E27FC236}">
                  <a16:creationId xmlns:a16="http://schemas.microsoft.com/office/drawing/2014/main" id="{57EB1479-A93A-35C5-433A-4B6A38DB1626}"/>
                </a:ext>
              </a:extLst>
            </p:cNvPr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AU" sz="11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Report (in a PDF) and showcase the output, e.g. as a webapp</a:t>
              </a:r>
              <a:endParaRPr sz="1100">
                <a:solidFill>
                  <a:srgbClr val="5E5E5E"/>
                </a:solidFill>
              </a:endParaRPr>
            </a:p>
          </p:txBody>
        </p:sp>
        <p:sp>
          <p:nvSpPr>
            <p:cNvPr id="59" name="Google Shape;559;p56">
              <a:extLst>
                <a:ext uri="{FF2B5EF4-FFF2-40B4-BE49-F238E27FC236}">
                  <a16:creationId xmlns:a16="http://schemas.microsoft.com/office/drawing/2014/main" id="{E8DA1A4D-BBC1-5E86-C85A-85C0A7514C8E}"/>
                </a:ext>
              </a:extLst>
            </p:cNvPr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Google Shape;560;p56">
            <a:extLst>
              <a:ext uri="{FF2B5EF4-FFF2-40B4-BE49-F238E27FC236}">
                <a16:creationId xmlns:a16="http://schemas.microsoft.com/office/drawing/2014/main" id="{10968A0E-3CED-2354-6BE6-196F459BE1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5474" y="2907834"/>
            <a:ext cx="731875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561;p56">
            <a:extLst>
              <a:ext uri="{FF2B5EF4-FFF2-40B4-BE49-F238E27FC236}">
                <a16:creationId xmlns:a16="http://schemas.microsoft.com/office/drawing/2014/main" id="{764F3569-21B4-6FCC-563F-A209B8ABD7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148" y="2922479"/>
            <a:ext cx="731875" cy="81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562;p56">
            <a:extLst>
              <a:ext uri="{FF2B5EF4-FFF2-40B4-BE49-F238E27FC236}">
                <a16:creationId xmlns:a16="http://schemas.microsoft.com/office/drawing/2014/main" id="{E0A2650C-8370-E351-4688-69C3048F49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2695" y="5045352"/>
            <a:ext cx="1541054" cy="15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7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AFC4E-037A-4CB6-A459-0351326EF55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FF32-42D1-47E4-92FB-62C6612C54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2876CD-D53A-4659-AAD2-73D3BA70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9F13B9-D1C9-4929-871E-460C536EA8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AU" dirty="0"/>
              <a:t>The input and output R can provide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30C730-BBDF-4F40-B08F-683D4DFB0804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dirty="0"/>
              <a:t>Raw Data Input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C2589-340E-47D6-AE29-13848E8F7A4B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Dashboard Output</a:t>
            </a:r>
            <a:endParaRPr lang="en-US" dirty="0"/>
          </a:p>
        </p:txBody>
      </p:sp>
      <p:pic>
        <p:nvPicPr>
          <p:cNvPr id="14" name="Content Placeholder 13">
            <a:hlinkClick r:id="rId2"/>
            <a:extLst>
              <a:ext uri="{FF2B5EF4-FFF2-40B4-BE49-F238E27FC236}">
                <a16:creationId xmlns:a16="http://schemas.microsoft.com/office/drawing/2014/main" id="{B6D20F7E-B95A-9601-505A-9C08E96ABD3D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 rotWithShape="1">
          <a:blip r:embed="rId3"/>
          <a:srcRect t="5884"/>
          <a:stretch/>
        </p:blipFill>
        <p:spPr>
          <a:xfrm>
            <a:off x="6386513" y="2996952"/>
            <a:ext cx="5111750" cy="275055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265737D-8147-A55D-C6DD-A78FDF9E2DB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4"/>
          <a:srcRect r="34321"/>
          <a:stretch/>
        </p:blipFill>
        <p:spPr>
          <a:xfrm>
            <a:off x="679450" y="2571110"/>
            <a:ext cx="5111750" cy="34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DF41E3-BD08-4013-9D88-ACD9760C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78" y="1557338"/>
            <a:ext cx="468077" cy="498598"/>
          </a:xfrm>
        </p:spPr>
        <p:txBody>
          <a:bodyPr/>
          <a:lstStyle/>
          <a:p>
            <a:r>
              <a:rPr lang="en-AU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5BF90-507B-448A-BDF4-9EAD6F4D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2060848"/>
            <a:ext cx="3395823" cy="1994392"/>
          </a:xfrm>
        </p:spPr>
        <p:txBody>
          <a:bodyPr/>
          <a:lstStyle/>
          <a:p>
            <a:r>
              <a:rPr lang="en-AU" sz="5400" dirty="0"/>
              <a:t>Online Resources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304E1-36E6-47E5-9B62-815562A26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5071487"/>
            <a:ext cx="2488282" cy="430887"/>
          </a:xfrm>
        </p:spPr>
        <p:txBody>
          <a:bodyPr/>
          <a:lstStyle/>
          <a:p>
            <a:r>
              <a:rPr lang="en-AU" dirty="0"/>
              <a:t>Freely Available Ways to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BE3-8E67-4D27-A76B-091E8FB29E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584200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1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99FFE-7E9B-4D6E-B224-0F7FA2C916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pPr marL="45720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800" b="1" dirty="0">
                <a:hlinkClick r:id="rId2"/>
              </a:rPr>
              <a:t>UQ Library Training Resources</a:t>
            </a:r>
            <a:endParaRPr lang="en-AU" sz="1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591B66-E332-4709-8F55-D89016424F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pPr marL="45720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1800" b="1" dirty="0">
                <a:hlinkClick r:id="rId3"/>
              </a:rPr>
              <a:t>UQ Library GitHub Resource Repository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5005-3258-4E56-B8C7-087A6F6F1E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pPr marL="457200" lvl="0" rtl="0">
              <a:spcBef>
                <a:spcPts val="300"/>
              </a:spcBef>
              <a:spcAft>
                <a:spcPts val="0"/>
              </a:spcAft>
            </a:pPr>
            <a:r>
              <a:rPr lang="en-AU" sz="1800" b="1" dirty="0">
                <a:hlinkClick r:id="rId4"/>
              </a:rPr>
              <a:t>UQ Library Data Science with R and RStudio YouTube Playlist</a:t>
            </a:r>
            <a:endParaRPr lang="en-AU" sz="18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9579BC-56B6-4B49-B973-04E9B28C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UQ Library’s Online Resources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DF85A8-BDD6-4D47-AAC0-0A6F5851F6D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E5DA06-CB53-447A-A4F7-A5D8422A4E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39FFDE-45A1-B04C-1A94-A7B256EAD4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2847" b="2847"/>
          <a:stretch/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5EF3AFBF-8830-1CB2-129D-C79EB9EAA47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8996" b="8996"/>
          <a:stretch/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EA5B59AB-787F-4C43-4C58-3630849BA74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/>
          <a:srcRect t="30" b="30"/>
          <a:stretch/>
        </p:blipFill>
        <p:spPr/>
      </p:pic>
    </p:spTree>
    <p:extLst>
      <p:ext uri="{BB962C8B-B14F-4D97-AF65-F5344CB8AC3E}">
        <p14:creationId xmlns:p14="http://schemas.microsoft.com/office/powerpoint/2010/main" val="14896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591B66-E332-4709-8F55-D89016424F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36699" y="2205385"/>
            <a:ext cx="3384000" cy="1080194"/>
          </a:xfrm>
        </p:spPr>
        <p:txBody>
          <a:bodyPr/>
          <a:lstStyle/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2800" b="1" dirty="0">
                <a:hlinkClick r:id="rId2"/>
              </a:rPr>
              <a:t>Useful Links for R and RStudio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5005-3258-4E56-B8C7-087A6F6F1E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0472" y="2205385"/>
            <a:ext cx="3384000" cy="1080194"/>
          </a:xfrm>
        </p:spPr>
        <p:txBody>
          <a:bodyPr/>
          <a:lstStyle/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AU" sz="2800" b="1" dirty="0">
                <a:hlinkClick r:id="rId3"/>
              </a:rPr>
              <a:t>Useful Links for Python</a:t>
            </a:r>
            <a:endParaRPr lang="en-AU" sz="28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9579BC-56B6-4B49-B973-04E9B28C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Online Resources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DF85A8-BDD6-4D47-AAC0-0A6F5851F6D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E5DA06-CB53-447A-A4F7-A5D8422A4E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" name="Text Placeholder 31">
            <a:extLst>
              <a:ext uri="{FF2B5EF4-FFF2-40B4-BE49-F238E27FC236}">
                <a16:creationId xmlns:a16="http://schemas.microsoft.com/office/drawing/2014/main" id="{438A618B-ACF5-29D5-9458-D44B37127A1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9700" y="1305771"/>
            <a:ext cx="5208587" cy="506132"/>
          </a:xfrm>
        </p:spPr>
        <p:txBody>
          <a:bodyPr/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Compilation of Tutorials, Manuals, Documentation, Practice Exercises and More</a:t>
            </a:r>
          </a:p>
          <a:p>
            <a:endParaRPr lang="en-AU" dirty="0"/>
          </a:p>
        </p:txBody>
      </p:sp>
      <p:pic>
        <p:nvPicPr>
          <p:cNvPr id="23" name="Google Shape;495;p54">
            <a:extLst>
              <a:ext uri="{FF2B5EF4-FFF2-40B4-BE49-F238E27FC236}">
                <a16:creationId xmlns:a16="http://schemas.microsoft.com/office/drawing/2014/main" id="{546FCE56-6E81-83E3-EBC6-DC2FF23C0FC6}"/>
              </a:ext>
            </a:extLst>
          </p:cNvPr>
          <p:cNvPicPr preferRelativeResize="0">
            <a:picLocks noGrp="1"/>
          </p:cNvPicPr>
          <p:nvPr>
            <p:ph type="pic" sz="quarter" idx="16"/>
          </p:nvPr>
        </p:nvPicPr>
        <p:blipFill rotWithShape="1">
          <a:blip r:embed="rId4">
            <a:alphaModFix/>
          </a:blip>
          <a:srcRect t="-1813" b="-27223"/>
          <a:stretch/>
        </p:blipFill>
        <p:spPr>
          <a:xfrm>
            <a:off x="2135560" y="3357368"/>
            <a:ext cx="3384550" cy="33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96;p54">
            <a:extLst>
              <a:ext uri="{FF2B5EF4-FFF2-40B4-BE49-F238E27FC236}">
                <a16:creationId xmlns:a16="http://schemas.microsoft.com/office/drawing/2014/main" id="{028618CE-3762-D8F9-6AD3-838FF85A7286}"/>
              </a:ext>
            </a:extLst>
          </p:cNvPr>
          <p:cNvPicPr preferRelativeResize="0">
            <a:picLocks noGrp="1"/>
          </p:cNvPicPr>
          <p:nvPr>
            <p:ph type="pic" sz="quarter" idx="18"/>
          </p:nvPr>
        </p:nvPicPr>
        <p:blipFill rotWithShape="1">
          <a:blip r:embed="rId5">
            <a:alphaModFix/>
          </a:blip>
          <a:srcRect t="1055" b="-1086"/>
          <a:stretch/>
        </p:blipFill>
        <p:spPr>
          <a:xfrm>
            <a:off x="6960371" y="3204000"/>
            <a:ext cx="3382962" cy="338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1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DF41E3-BD08-4013-9D88-ACD9760C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78" y="1557338"/>
            <a:ext cx="468077" cy="498598"/>
          </a:xfrm>
        </p:spPr>
        <p:txBody>
          <a:bodyPr/>
          <a:lstStyle/>
          <a:p>
            <a:r>
              <a:rPr lang="en-AU" dirty="0"/>
              <a:t>04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5BF90-507B-448A-BDF4-9EAD6F4D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1584" y="2060848"/>
            <a:ext cx="3251807" cy="1994392"/>
          </a:xfrm>
        </p:spPr>
        <p:txBody>
          <a:bodyPr/>
          <a:lstStyle/>
          <a:p>
            <a:r>
              <a:rPr lang="en-AU" sz="5400" dirty="0"/>
              <a:t>Interactive Data 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304E1-36E6-47E5-9B62-815562A26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5286930"/>
            <a:ext cx="2102991" cy="215444"/>
          </a:xfrm>
        </p:spPr>
        <p:txBody>
          <a:bodyPr/>
          <a:lstStyle/>
          <a:p>
            <a:r>
              <a:rPr lang="en-AU" dirty="0"/>
              <a:t>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BE3-8E67-4D27-A76B-091E8FB29E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584200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2" name="Google Shape;495;p54">
            <a:extLst>
              <a:ext uri="{FF2B5EF4-FFF2-40B4-BE49-F238E27FC236}">
                <a16:creationId xmlns:a16="http://schemas.microsoft.com/office/drawing/2014/main" id="{BE68BC7D-12CB-3E08-58D8-6A6A98BC3C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0838" y="3356992"/>
            <a:ext cx="2491564" cy="1863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8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FD8C-E8CA-E423-CBD4-46F834CE009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CD19-B27E-676E-3B60-A202910745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EE5BCB-9CB1-9555-1B45-13F189D9C6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6048746" cy="39564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 of today’s files are located on Google Drive</a:t>
            </a:r>
          </a:p>
          <a:p>
            <a:pPr lvl="1" algn="ctr"/>
            <a:r>
              <a:rPr lang="en-AU" sz="4000" dirty="0">
                <a:hlinkClick r:id="rId2"/>
              </a:rPr>
              <a:t>https://tinyurl.com/y9zf73j9</a:t>
            </a:r>
            <a:endParaRPr lang="en-AU" sz="4000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571F4-0174-CD6C-293F-5E6B2712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9C53C-3F9A-E3B2-71E0-AC71FC771C5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8E9254-2F79-3A9D-33CF-1CDEAA75D2F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104112" y="2009931"/>
            <a:ext cx="4392488" cy="39564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Option 1 – Using RStudio (preferred)</a:t>
            </a:r>
          </a:p>
          <a:p>
            <a:pPr marL="343512" lvl="1" indent="-342900">
              <a:buFont typeface="+mj-lt"/>
              <a:buAutoNum type="arabicPeriod"/>
            </a:pPr>
            <a:r>
              <a:rPr lang="en-AU" dirty="0"/>
              <a:t>Download all files inside “RStudio files”</a:t>
            </a:r>
          </a:p>
          <a:p>
            <a:pPr marL="343512" lvl="1" indent="-342900">
              <a:buFont typeface="+mj-lt"/>
              <a:buAutoNum type="arabicPeriod"/>
            </a:pPr>
            <a:r>
              <a:rPr lang="en-AU" dirty="0"/>
              <a:t>Open “Data Analysis with </a:t>
            </a:r>
            <a:r>
              <a:rPr lang="en-AU" dirty="0" err="1"/>
              <a:t>R.proj</a:t>
            </a:r>
            <a:r>
              <a:rPr lang="en-AU" dirty="0"/>
              <a:t>” with </a:t>
            </a:r>
            <a:r>
              <a:rPr lang="en-AU" dirty="0" err="1"/>
              <a:t>Rstudio</a:t>
            </a:r>
            <a:endParaRPr lang="en-AU" dirty="0"/>
          </a:p>
          <a:p>
            <a:r>
              <a:rPr lang="en-AU" dirty="0"/>
              <a:t>Option 2 – Using Google </a:t>
            </a:r>
            <a:r>
              <a:rPr lang="en-AU" dirty="0" err="1"/>
              <a:t>Colab</a:t>
            </a:r>
            <a:endParaRPr lang="en-AU" dirty="0"/>
          </a:p>
          <a:p>
            <a:pPr marL="343512" lvl="1" indent="-342900">
              <a:buFont typeface="+mj-lt"/>
              <a:buAutoNum type="arabicPeriod"/>
            </a:pPr>
            <a:r>
              <a:rPr lang="en-AU" dirty="0"/>
              <a:t>Open “Data Analysis with </a:t>
            </a:r>
            <a:r>
              <a:rPr lang="en-AU" dirty="0" err="1"/>
              <a:t>R.ipynb</a:t>
            </a:r>
            <a:r>
              <a:rPr lang="en-AU" dirty="0"/>
              <a:t>” in your browser.</a:t>
            </a:r>
          </a:p>
          <a:p>
            <a:pPr marL="343512" lvl="1" indent="-342900">
              <a:buFont typeface="+mj-lt"/>
              <a:buAutoNum type="arabicPeriod"/>
            </a:pPr>
            <a:r>
              <a:rPr lang="en-AU" dirty="0"/>
              <a:t>You will need to log in to run the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0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DF85A8-BDD6-4D47-AAC0-0A6F5851F6D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E5DA06-CB53-447A-A4F7-A5D8422A4E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99778F-CB3C-6BBB-5615-F4F81898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39"/>
            <a:ext cx="12192000" cy="6556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5B64E0-444B-A0C3-C040-CE48EF6776A0}"/>
                  </a:ext>
                </a:extLst>
              </p14:cNvPr>
              <p14:cNvContentPartPr/>
              <p14:nvPr/>
            </p14:nvContentPartPr>
            <p14:xfrm>
              <a:off x="3788070" y="913170"/>
              <a:ext cx="824040" cy="412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5B64E0-444B-A0C3-C040-CE48EF6776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0070" y="895170"/>
                <a:ext cx="859680" cy="44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021E022-E1D3-4F4E-9210-CABBE8206F62}"/>
              </a:ext>
            </a:extLst>
          </p:cNvPr>
          <p:cNvGrpSpPr/>
          <p:nvPr/>
        </p:nvGrpSpPr>
        <p:grpSpPr>
          <a:xfrm>
            <a:off x="1333590" y="2613090"/>
            <a:ext cx="690840" cy="253800"/>
            <a:chOff x="1333590" y="2613090"/>
            <a:chExt cx="690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9F7C85-7D1F-B5C5-A58B-D516C1572503}"/>
                    </a:ext>
                  </a:extLst>
                </p14:cNvPr>
                <p14:cNvContentPartPr/>
                <p14:nvPr/>
              </p14:nvContentPartPr>
              <p14:xfrm>
                <a:off x="1371390" y="2639010"/>
                <a:ext cx="653040" cy="11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9F7C85-7D1F-B5C5-A58B-D516C15725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3390" y="2621010"/>
                  <a:ext cx="688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E5E305-4397-891A-0DD1-CFFE217A4038}"/>
                    </a:ext>
                  </a:extLst>
                </p14:cNvPr>
                <p14:cNvContentPartPr/>
                <p14:nvPr/>
              </p14:nvContentPartPr>
              <p14:xfrm>
                <a:off x="1371390" y="2613090"/>
                <a:ext cx="250200" cy="14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E5E305-4397-891A-0DD1-CFFE217A40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3390" y="2595450"/>
                  <a:ext cx="285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26C9E3-8B49-CBD3-B8D8-3B969FD0A539}"/>
                    </a:ext>
                  </a:extLst>
                </p14:cNvPr>
                <p14:cNvContentPartPr/>
                <p14:nvPr/>
              </p14:nvContentPartPr>
              <p14:xfrm>
                <a:off x="1333590" y="2790570"/>
                <a:ext cx="342720" cy="7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26C9E3-8B49-CBD3-B8D8-3B969FD0A5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5590" y="2772570"/>
                  <a:ext cx="37836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2DF942-F6F9-AD1A-A187-25DB50194CB4}"/>
              </a:ext>
            </a:extLst>
          </p:cNvPr>
          <p:cNvGrpSpPr/>
          <p:nvPr/>
        </p:nvGrpSpPr>
        <p:grpSpPr>
          <a:xfrm>
            <a:off x="933270" y="4925010"/>
            <a:ext cx="699120" cy="356760"/>
            <a:chOff x="933270" y="4925010"/>
            <a:chExt cx="6991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5A499F-2301-6606-F32F-948E397918AD}"/>
                    </a:ext>
                  </a:extLst>
                </p14:cNvPr>
                <p14:cNvContentPartPr/>
                <p14:nvPr/>
              </p14:nvContentPartPr>
              <p14:xfrm>
                <a:off x="933270" y="5047050"/>
                <a:ext cx="699120" cy="9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5A499F-2301-6606-F32F-948E397918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5630" y="5029050"/>
                  <a:ext cx="734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4C114E-B5B2-D4DC-239D-5E772851FDCE}"/>
                    </a:ext>
                  </a:extLst>
                </p14:cNvPr>
                <p14:cNvContentPartPr/>
                <p14:nvPr/>
              </p14:nvContentPartPr>
              <p14:xfrm>
                <a:off x="933270" y="4925010"/>
                <a:ext cx="335160" cy="209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4C114E-B5B2-D4DC-239D-5E772851FD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630" y="4907010"/>
                  <a:ext cx="370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B230B2-F7B7-909D-C08F-D8E1318041E6}"/>
                    </a:ext>
                  </a:extLst>
                </p14:cNvPr>
                <p14:cNvContentPartPr/>
                <p14:nvPr/>
              </p14:nvContentPartPr>
              <p14:xfrm>
                <a:off x="942990" y="5143170"/>
                <a:ext cx="325080" cy="138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B230B2-F7B7-909D-C08F-D8E1318041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4990" y="5125170"/>
                  <a:ext cx="36072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77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The Basics of R</a:t>
            </a:r>
            <a:endParaRPr lang="da-DK" sz="4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8AE7ED-FDBB-4365-BDAB-336F984B330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3113" y="5402945"/>
            <a:ext cx="2160588" cy="455574"/>
          </a:xfrm>
        </p:spPr>
        <p:txBody>
          <a:bodyPr/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R follows a simple logic and syntax</a:t>
            </a:r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E9918D-F108-7028-2853-05777D17C551}"/>
              </a:ext>
            </a:extLst>
          </p:cNvPr>
          <p:cNvSpPr txBox="1"/>
          <p:nvPr/>
        </p:nvSpPr>
        <p:spPr>
          <a:xfrm>
            <a:off x="4439816" y="1519872"/>
            <a:ext cx="5040560" cy="1477328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1 + 1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 – 2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 * 3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10 / 5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11 ^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0A320-0263-428F-DFB0-FA300B41017B}"/>
              </a:ext>
            </a:extLst>
          </p:cNvPr>
          <p:cNvSpPr txBox="1"/>
          <p:nvPr/>
        </p:nvSpPr>
        <p:spPr>
          <a:xfrm>
            <a:off x="4439816" y="3824128"/>
            <a:ext cx="5040560" cy="923330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num1 &lt;- 42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num1 *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1CD46-2116-4A69-8DC7-31E9A436DFC6}"/>
              </a:ext>
            </a:extLst>
          </p:cNvPr>
          <p:cNvSpPr txBox="1"/>
          <p:nvPr/>
        </p:nvSpPr>
        <p:spPr>
          <a:xfrm>
            <a:off x="4439816" y="5552320"/>
            <a:ext cx="5040560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round(5.5)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C8DC6-BC34-899E-EA45-E371BD907632}"/>
              </a:ext>
            </a:extLst>
          </p:cNvPr>
          <p:cNvSpPr txBox="1"/>
          <p:nvPr/>
        </p:nvSpPr>
        <p:spPr>
          <a:xfrm>
            <a:off x="4367808" y="1052690"/>
            <a:ext cx="322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You can use R as a calculator</a:t>
            </a:r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70DAA-B235-D872-BAA5-3B4C82B375D6}"/>
              </a:ext>
            </a:extLst>
          </p:cNvPr>
          <p:cNvSpPr txBox="1"/>
          <p:nvPr/>
        </p:nvSpPr>
        <p:spPr>
          <a:xfrm>
            <a:off x="4367808" y="3104048"/>
            <a:ext cx="493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You can store Variables to recall later using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C1936-ED12-F9DC-9B26-F5BCB03EC74A}"/>
              </a:ext>
            </a:extLst>
          </p:cNvPr>
          <p:cNvSpPr txBox="1"/>
          <p:nvPr/>
        </p:nvSpPr>
        <p:spPr>
          <a:xfrm>
            <a:off x="4367808" y="5054091"/>
            <a:ext cx="537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You can use specific </a:t>
            </a:r>
            <a:r>
              <a:rPr lang="en-AU" b="1" dirty="0">
                <a:cs typeface="Courier New" panose="02070309020205020404" pitchFamily="49" charset="0"/>
              </a:rPr>
              <a:t>Functions </a:t>
            </a:r>
            <a:r>
              <a:rPr lang="en-AU" dirty="0">
                <a:cs typeface="Courier New" panose="02070309020205020404" pitchFamily="49" charset="0"/>
              </a:rPr>
              <a:t>for complex tasks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53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Packages</a:t>
            </a:r>
            <a:endParaRPr lang="da-DK" sz="32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8AE7ED-FDBB-4365-BDAB-336F984B330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3112" y="5402945"/>
            <a:ext cx="2414575" cy="861774"/>
          </a:xfrm>
        </p:spPr>
        <p:txBody>
          <a:bodyPr/>
          <a:lstStyle/>
          <a:p>
            <a:r>
              <a:rPr lang="en-AU" dirty="0"/>
              <a:t>Packages in R allow you to import different functions that have more features</a:t>
            </a:r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B43AC-2399-677D-08B0-F474D1D00909}"/>
              </a:ext>
            </a:extLst>
          </p:cNvPr>
          <p:cNvSpPr txBox="1"/>
          <p:nvPr/>
        </p:nvSpPr>
        <p:spPr>
          <a:xfrm>
            <a:off x="4367807" y="2312431"/>
            <a:ext cx="5040560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9A618-0702-5BBC-63C9-F9BA8B227403}"/>
              </a:ext>
            </a:extLst>
          </p:cNvPr>
          <p:cNvSpPr txBox="1"/>
          <p:nvPr/>
        </p:nvSpPr>
        <p:spPr>
          <a:xfrm>
            <a:off x="4367807" y="3859013"/>
            <a:ext cx="5040560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80B28-4007-6BCC-7A17-7DB9046720F3}"/>
              </a:ext>
            </a:extLst>
          </p:cNvPr>
          <p:cNvSpPr txBox="1"/>
          <p:nvPr/>
        </p:nvSpPr>
        <p:spPr>
          <a:xfrm>
            <a:off x="4295800" y="13407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Before you can use a new package, you need to install it. </a:t>
            </a:r>
          </a:p>
          <a:p>
            <a:r>
              <a:rPr lang="en-AU" dirty="0">
                <a:cs typeface="Courier New" panose="02070309020205020404" pitchFamily="49" charset="0"/>
              </a:rPr>
              <a:t>For example this will install a package for visualisation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A4F93-8E82-64C8-53F5-2984FE8160AA}"/>
              </a:ext>
            </a:extLst>
          </p:cNvPr>
          <p:cNvSpPr txBox="1"/>
          <p:nvPr/>
        </p:nvSpPr>
        <p:spPr>
          <a:xfrm>
            <a:off x="4295799" y="2902993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When you need functions from a package you have installed, you then load it each time you open R with the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library()</a:t>
            </a:r>
            <a:r>
              <a:rPr lang="en-AU" b="1" dirty="0">
                <a:cs typeface="Courier New" panose="02070309020205020404" pitchFamily="49" charset="0"/>
              </a:rPr>
              <a:t>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3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3691-51B2-4EC3-A47A-B9731D2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C60EA-5AC1-4EAB-87BE-DA7312BD8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475D-D163-489A-84EC-7825EE9AC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B9C696D-DCCA-4DDF-945E-E8B440769978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65828608"/>
              </p:ext>
            </p:extLst>
          </p:nvPr>
        </p:nvGraphicFramePr>
        <p:xfrm>
          <a:off x="5663952" y="1557338"/>
          <a:ext cx="5976663" cy="334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823">
                  <a:extLst>
                    <a:ext uri="{9D8B030D-6E8A-4147-A177-3AD203B41FA5}">
                      <a16:colId xmlns:a16="http://schemas.microsoft.com/office/drawing/2014/main" val="1412744563"/>
                    </a:ext>
                  </a:extLst>
                </a:gridCol>
                <a:gridCol w="4683949">
                  <a:extLst>
                    <a:ext uri="{9D8B030D-6E8A-4147-A177-3AD203B41FA5}">
                      <a16:colId xmlns:a16="http://schemas.microsoft.com/office/drawing/2014/main" val="4103533323"/>
                    </a:ext>
                  </a:extLst>
                </a:gridCol>
                <a:gridCol w="726891">
                  <a:extLst>
                    <a:ext uri="{9D8B030D-6E8A-4147-A177-3AD203B41FA5}">
                      <a16:colId xmlns:a16="http://schemas.microsoft.com/office/drawing/2014/main" val="4031576228"/>
                    </a:ext>
                  </a:extLst>
                </a:gridCol>
              </a:tblGrid>
              <a:tr h="5197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Data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2"/>
                          </a:solidFill>
                          <a:latin typeface="+mn-lt"/>
                        </a:rPr>
                        <a:t>P. 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286624"/>
                  </a:ext>
                </a:extLst>
              </a:tr>
              <a:tr h="744342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02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Using R for </a:t>
                      </a:r>
                    </a:p>
                    <a:p>
                      <a:r>
                        <a:rPr lang="en-AU" sz="1800" dirty="0"/>
                        <a:t>Data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P. 8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345526"/>
                  </a:ext>
                </a:extLst>
              </a:tr>
              <a:tr h="5197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03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Online Resources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P. 13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60688"/>
                  </a:ext>
                </a:extLst>
              </a:tr>
              <a:tr h="5197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04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R: Interactive Data Analysis Tutorial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P. 16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917254"/>
                  </a:ext>
                </a:extLst>
              </a:tr>
              <a:tr h="5197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Python: Using </a:t>
                      </a:r>
                      <a:r>
                        <a:rPr lang="en-AU" sz="1800" dirty="0" err="1"/>
                        <a:t>Jupyter</a:t>
                      </a:r>
                      <a:r>
                        <a:rPr lang="en-AU" sz="1800" dirty="0"/>
                        <a:t> Notebooks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P. 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07187"/>
                  </a:ext>
                </a:extLst>
              </a:tr>
              <a:tr h="519789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GitHub: Version Control and Collaboration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P. 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62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Importing Data</a:t>
            </a:r>
            <a:endParaRPr lang="da-DK" sz="4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8AE7ED-FDBB-4365-BDAB-336F984B330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3113" y="5402945"/>
            <a:ext cx="2160588" cy="218586"/>
          </a:xfrm>
        </p:spPr>
        <p:txBody>
          <a:bodyPr/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Google Shape;504;p55">
            <a:extLst>
              <a:ext uri="{FF2B5EF4-FFF2-40B4-BE49-F238E27FC236}">
                <a16:creationId xmlns:a16="http://schemas.microsoft.com/office/drawing/2014/main" id="{265222C9-7F1F-D180-49B3-7F8388FBA349}"/>
              </a:ext>
            </a:extLst>
          </p:cNvPr>
          <p:cNvSpPr txBox="1">
            <a:spLocks/>
          </p:cNvSpPr>
          <p:nvPr/>
        </p:nvSpPr>
        <p:spPr>
          <a:xfrm>
            <a:off x="10670814" y="7527283"/>
            <a:ext cx="288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 smtClean="0"/>
              <a:pPr algn="r">
                <a:buClr>
                  <a:srgbClr val="000000"/>
                </a:buClr>
                <a:buFont typeface="Arial"/>
                <a:buNone/>
              </a:pPr>
              <a:t>20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287E9-80BE-1D12-F070-663928095DB6}"/>
              </a:ext>
            </a:extLst>
          </p:cNvPr>
          <p:cNvSpPr txBox="1"/>
          <p:nvPr/>
        </p:nvSpPr>
        <p:spPr>
          <a:xfrm>
            <a:off x="4124882" y="2628292"/>
            <a:ext cx="6624736" cy="923330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read.csv("https://raw.githubuserco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ntent.com/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resbaz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/r-novice-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-files/mast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er/data/gapminder-FiveYearData.csv")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B3D02-CE52-268F-35D4-567A3432B459}"/>
              </a:ext>
            </a:extLst>
          </p:cNvPr>
          <p:cNvSpPr txBox="1"/>
          <p:nvPr/>
        </p:nvSpPr>
        <p:spPr>
          <a:xfrm>
            <a:off x="4118087" y="1340768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This function will download a file that we specify and import it into R for processing and analysis. In this case it is a csv file with world economic data called </a:t>
            </a:r>
            <a:r>
              <a:rPr lang="en-AU" dirty="0" err="1">
                <a:cs typeface="Courier New" panose="02070309020205020404" pitchFamily="49" charset="0"/>
              </a:rPr>
              <a:t>gapminder</a:t>
            </a:r>
            <a:r>
              <a:rPr lang="en-AU" dirty="0">
                <a:cs typeface="Courier New" panose="02070309020205020404" pitchFamily="49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4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Viewing Data</a:t>
            </a:r>
            <a:endParaRPr lang="da-DK" sz="4000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Google Shape;504;p55">
            <a:extLst>
              <a:ext uri="{FF2B5EF4-FFF2-40B4-BE49-F238E27FC236}">
                <a16:creationId xmlns:a16="http://schemas.microsoft.com/office/drawing/2014/main" id="{265222C9-7F1F-D180-49B3-7F8388FBA349}"/>
              </a:ext>
            </a:extLst>
          </p:cNvPr>
          <p:cNvSpPr txBox="1">
            <a:spLocks/>
          </p:cNvSpPr>
          <p:nvPr/>
        </p:nvSpPr>
        <p:spPr>
          <a:xfrm>
            <a:off x="10670814" y="7527283"/>
            <a:ext cx="288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 smtClean="0"/>
              <a:pPr algn="r">
                <a:buClr>
                  <a:srgbClr val="000000"/>
                </a:buClr>
                <a:buFont typeface="Arial"/>
                <a:buNone/>
              </a:pPr>
              <a:t>21</a:t>
            </a:fld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DF172-77BB-32F1-C0EA-00597791CCFC}"/>
              </a:ext>
            </a:extLst>
          </p:cNvPr>
          <p:cNvSpPr txBox="1"/>
          <p:nvPr/>
        </p:nvSpPr>
        <p:spPr>
          <a:xfrm>
            <a:off x="4127443" y="2218858"/>
            <a:ext cx="6624736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CDAE9-6208-2FEE-85F8-0DB8601F4D78}"/>
              </a:ext>
            </a:extLst>
          </p:cNvPr>
          <p:cNvSpPr txBox="1"/>
          <p:nvPr/>
        </p:nvSpPr>
        <p:spPr>
          <a:xfrm>
            <a:off x="4055435" y="1486525"/>
            <a:ext cx="25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Let’s view the data now</a:t>
            </a:r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DE6F29-5F09-7E24-14BB-446DC0F1B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953"/>
          <a:stretch/>
        </p:blipFill>
        <p:spPr>
          <a:xfrm>
            <a:off x="4127443" y="3124628"/>
            <a:ext cx="5698424" cy="1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Processing Data</a:t>
            </a:r>
            <a:endParaRPr lang="da-DK" sz="3200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4617F-F88D-9CCC-DA50-04B284829326}"/>
              </a:ext>
            </a:extLst>
          </p:cNvPr>
          <p:cNvSpPr txBox="1"/>
          <p:nvPr/>
        </p:nvSpPr>
        <p:spPr>
          <a:xfrm>
            <a:off x="4127443" y="2027703"/>
            <a:ext cx="6624736" cy="646331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A7E0-D1F5-7509-4DB0-4E0A10A2C4EE}"/>
              </a:ext>
            </a:extLst>
          </p:cNvPr>
          <p:cNvSpPr txBox="1"/>
          <p:nvPr/>
        </p:nvSpPr>
        <p:spPr>
          <a:xfrm>
            <a:off x="4127443" y="3456830"/>
            <a:ext cx="6624736" cy="646331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australia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country == "Australia")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92FCF-0760-01A0-6474-096032FC6F8C}"/>
              </a:ext>
            </a:extLst>
          </p:cNvPr>
          <p:cNvSpPr txBox="1"/>
          <p:nvPr/>
        </p:nvSpPr>
        <p:spPr>
          <a:xfrm>
            <a:off x="4055436" y="12376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First we will install and load a package that is good for data transformation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F55CD-F5FD-64A4-F776-31E2C916CC85}"/>
              </a:ext>
            </a:extLst>
          </p:cNvPr>
          <p:cNvSpPr txBox="1"/>
          <p:nvPr/>
        </p:nvSpPr>
        <p:spPr>
          <a:xfrm>
            <a:off x="4055435" y="2674034"/>
            <a:ext cx="519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We can then filter to choose specific rows of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87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Analysing Data</a:t>
            </a:r>
            <a:endParaRPr lang="da-DK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A363B-9417-EF3D-FB48-DE91812C24DB}"/>
              </a:ext>
            </a:extLst>
          </p:cNvPr>
          <p:cNvSpPr txBox="1"/>
          <p:nvPr/>
        </p:nvSpPr>
        <p:spPr>
          <a:xfrm>
            <a:off x="4127442" y="1881897"/>
            <a:ext cx="6624736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4D97D-673B-54B5-7E60-DD6F7387CF4E}"/>
              </a:ext>
            </a:extLst>
          </p:cNvPr>
          <p:cNvSpPr txBox="1"/>
          <p:nvPr/>
        </p:nvSpPr>
        <p:spPr>
          <a:xfrm>
            <a:off x="4055435" y="109184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There are many ways to analyse data in R. Today we will only use simple summary statistics.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06259-3368-416B-D81B-ED4DF68C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2"/>
          <a:stretch/>
        </p:blipFill>
        <p:spPr>
          <a:xfrm>
            <a:off x="4138098" y="2668637"/>
            <a:ext cx="5715798" cy="31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Data</a:t>
            </a:r>
            <a:endParaRPr lang="da-DK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Google Shape;504;p55">
            <a:extLst>
              <a:ext uri="{FF2B5EF4-FFF2-40B4-BE49-F238E27FC236}">
                <a16:creationId xmlns:a16="http://schemas.microsoft.com/office/drawing/2014/main" id="{C291CE57-7ADC-140E-B588-5E0CAB182B71}"/>
              </a:ext>
            </a:extLst>
          </p:cNvPr>
          <p:cNvSpPr txBox="1">
            <a:spLocks/>
          </p:cNvSpPr>
          <p:nvPr/>
        </p:nvSpPr>
        <p:spPr>
          <a:xfrm>
            <a:off x="10512322" y="7047282"/>
            <a:ext cx="288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 smtClean="0"/>
              <a:pPr algn="r">
                <a:buClr>
                  <a:srgbClr val="000000"/>
                </a:buClr>
                <a:buFont typeface="Arial"/>
                <a:buNone/>
              </a:pPr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C7ED-BB23-F820-57E1-690251B0D937}"/>
              </a:ext>
            </a:extLst>
          </p:cNvPr>
          <p:cNvSpPr txBox="1"/>
          <p:nvPr/>
        </p:nvSpPr>
        <p:spPr>
          <a:xfrm>
            <a:off x="4130126" y="1795167"/>
            <a:ext cx="6624736" cy="1200329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mapping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y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)) +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continent))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F03C3-53AC-232A-C40A-342B8B5330BA}"/>
              </a:ext>
            </a:extLst>
          </p:cNvPr>
          <p:cNvSpPr txBox="1"/>
          <p:nvPr/>
        </p:nvSpPr>
        <p:spPr>
          <a:xfrm>
            <a:off x="4058119" y="107508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We can now use the visualisation package we loaded earlier: ggplot2</a:t>
            </a:r>
          </a:p>
          <a:p>
            <a:r>
              <a:rPr lang="en-AU" dirty="0">
                <a:cs typeface="Courier New" panose="02070309020205020404" pitchFamily="49" charset="0"/>
              </a:rPr>
              <a:t>This will allow us to create a scatterplot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4E852-7F05-7F8E-435F-1C5AC307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26" y="3103133"/>
            <a:ext cx="4643502" cy="29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CF295F93-5825-A2D9-4CB9-719718923366}"/>
              </a:ext>
            </a:extLst>
          </p:cNvPr>
          <p:cNvSpPr txBox="1">
            <a:spLocks/>
          </p:cNvSpPr>
          <p:nvPr/>
        </p:nvSpPr>
        <p:spPr>
          <a:xfrm>
            <a:off x="3647728" y="908720"/>
            <a:ext cx="7776864" cy="54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735B2-4453-4BF7-9054-9AC260863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64ED-C5C9-4B15-8534-B35D054E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124470-0CE1-465C-97A3-0B82BB2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 Interactive Plots</a:t>
            </a:r>
            <a:endParaRPr lang="da-DK" sz="3200" dirty="0"/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E1A82DC6-0329-44E7-AA2A-3403C84506E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89225"/>
            <a:ext cx="242888" cy="307975"/>
          </a:xfrm>
          <a:prstGeom prst="rect">
            <a:avLst/>
          </a:prstGeom>
        </p:spPr>
      </p:pic>
      <p:sp>
        <p:nvSpPr>
          <p:cNvPr id="4" name="Google Shape;504;p55">
            <a:extLst>
              <a:ext uri="{FF2B5EF4-FFF2-40B4-BE49-F238E27FC236}">
                <a16:creationId xmlns:a16="http://schemas.microsoft.com/office/drawing/2014/main" id="{1DFCE38F-AFFD-EECB-7E8D-196C1FF63E15}"/>
              </a:ext>
            </a:extLst>
          </p:cNvPr>
          <p:cNvSpPr txBox="1">
            <a:spLocks/>
          </p:cNvSpPr>
          <p:nvPr/>
        </p:nvSpPr>
        <p:spPr>
          <a:xfrm>
            <a:off x="10416480" y="6560478"/>
            <a:ext cx="288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 smtClean="0"/>
              <a:pPr algn="r">
                <a:buClr>
                  <a:srgbClr val="000000"/>
                </a:buClr>
                <a:buFont typeface="Arial"/>
                <a:buNone/>
              </a:pPr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1873-BF5E-9265-4D61-1F5255C602D1}"/>
              </a:ext>
            </a:extLst>
          </p:cNvPr>
          <p:cNvSpPr txBox="1"/>
          <p:nvPr/>
        </p:nvSpPr>
        <p:spPr>
          <a:xfrm>
            <a:off x="3935760" y="1454083"/>
            <a:ext cx="6624736" cy="646331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0909-F06E-220B-136F-374CE23A63D0}"/>
              </a:ext>
            </a:extLst>
          </p:cNvPr>
          <p:cNvSpPr txBox="1"/>
          <p:nvPr/>
        </p:nvSpPr>
        <p:spPr>
          <a:xfrm>
            <a:off x="3935760" y="2732727"/>
            <a:ext cx="6624736" cy="1200329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mapping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gdpPercap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y =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)) +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continent))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8548B-237C-C510-4FE1-A51BC2321103}"/>
              </a:ext>
            </a:extLst>
          </p:cNvPr>
          <p:cNvSpPr txBox="1"/>
          <p:nvPr/>
        </p:nvSpPr>
        <p:spPr>
          <a:xfrm>
            <a:off x="3863753" y="97586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First we will install and load a package that creates interactive plots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B01BE-17F0-3D23-1B81-523D2EB465E1}"/>
              </a:ext>
            </a:extLst>
          </p:cNvPr>
          <p:cNvSpPr txBox="1"/>
          <p:nvPr/>
        </p:nvSpPr>
        <p:spPr>
          <a:xfrm>
            <a:off x="3863752" y="226758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Next we insert our plot into a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382E8-37ED-89B2-E7C1-D6006E41A381}"/>
              </a:ext>
            </a:extLst>
          </p:cNvPr>
          <p:cNvSpPr txBox="1"/>
          <p:nvPr/>
        </p:nvSpPr>
        <p:spPr>
          <a:xfrm>
            <a:off x="3935760" y="4499828"/>
            <a:ext cx="6624736" cy="369332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60A74-2C70-0C6C-66E3-AE99B5E85D48}"/>
              </a:ext>
            </a:extLst>
          </p:cNvPr>
          <p:cNvSpPr txBox="1"/>
          <p:nvPr/>
        </p:nvSpPr>
        <p:spPr>
          <a:xfrm>
            <a:off x="3863752" y="3862789"/>
            <a:ext cx="40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cs typeface="Courier New" panose="02070309020205020404" pitchFamily="49" charset="0"/>
            </a:endParaRPr>
          </a:p>
          <a:p>
            <a:r>
              <a:rPr lang="en-AU" dirty="0">
                <a:cs typeface="Courier New" panose="02070309020205020404" pitchFamily="49" charset="0"/>
              </a:rPr>
              <a:t>We can now create an interactive plot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3A791-9B4F-871E-F229-E18D8F5ECD22}"/>
              </a:ext>
            </a:extLst>
          </p:cNvPr>
          <p:cNvSpPr txBox="1"/>
          <p:nvPr/>
        </p:nvSpPr>
        <p:spPr>
          <a:xfrm>
            <a:off x="3935760" y="5517232"/>
            <a:ext cx="6624736" cy="646331"/>
          </a:xfrm>
          <a:prstGeom prst="rect">
            <a:avLst/>
          </a:prstGeom>
          <a:solidFill>
            <a:srgbClr val="E2EEDC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htmlwidgets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saveWidget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(p), "index.html")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C1506-E450-F300-5A5A-5F7853C736B0}"/>
              </a:ext>
            </a:extLst>
          </p:cNvPr>
          <p:cNvSpPr txBox="1"/>
          <p:nvPr/>
        </p:nvSpPr>
        <p:spPr>
          <a:xfrm>
            <a:off x="3863752" y="5147900"/>
            <a:ext cx="451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Now we can export the plot as a HTML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3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DF41E3-BD08-4013-9D88-ACD9760C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78" y="1557338"/>
            <a:ext cx="468077" cy="498598"/>
          </a:xfrm>
        </p:spPr>
        <p:txBody>
          <a:bodyPr/>
          <a:lstStyle/>
          <a:p>
            <a:r>
              <a:rPr lang="en-AU" dirty="0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5BF90-507B-448A-BDF4-9EAD6F4D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488" y="2060848"/>
            <a:ext cx="4115903" cy="1329595"/>
          </a:xfrm>
        </p:spPr>
        <p:txBody>
          <a:bodyPr/>
          <a:lstStyle/>
          <a:p>
            <a:r>
              <a:rPr lang="en-AU" sz="5400" dirty="0" err="1"/>
              <a:t>Jupyter</a:t>
            </a:r>
            <a:r>
              <a:rPr lang="en-AU" sz="5400" dirty="0"/>
              <a:t> Notebooks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304E1-36E6-47E5-9B62-815562A26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4856043"/>
            <a:ext cx="2102991" cy="646331"/>
          </a:xfrm>
        </p:spPr>
        <p:txBody>
          <a:bodyPr/>
          <a:lstStyle/>
          <a:p>
            <a:r>
              <a:rPr lang="en-AU" dirty="0"/>
              <a:t>An intuitive, interactive Python (and R!) + text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BE3-8E67-4D27-A76B-091E8FB29E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584200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1953FC-934B-1422-29AD-40EBC235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998" y="2725645"/>
            <a:ext cx="1658104" cy="19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4CB39-6339-7E2C-3A2C-1EA98F0C32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688706" cy="4063640"/>
          </a:xfrm>
        </p:spPr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 are files containing Python and Markdown (text)</a:t>
            </a:r>
          </a:p>
          <a:p>
            <a:pPr lvl="1"/>
            <a:r>
              <a:rPr lang="en-AU" dirty="0"/>
              <a:t>Writing code in small chunks (</a:t>
            </a:r>
            <a:r>
              <a:rPr lang="en-AU" i="1" dirty="0"/>
              <a:t>cells</a:t>
            </a:r>
            <a:r>
              <a:rPr lang="en-AU" dirty="0"/>
              <a:t>), you can describe and annotate with formatted text (markdown)</a:t>
            </a:r>
          </a:p>
          <a:p>
            <a:pPr lvl="1"/>
            <a:r>
              <a:rPr lang="en-AU" b="1" dirty="0"/>
              <a:t>Python</a:t>
            </a:r>
            <a:r>
              <a:rPr lang="en-AU" dirty="0"/>
              <a:t> is the primary language, but R is supported</a:t>
            </a:r>
          </a:p>
          <a:p>
            <a:pPr lvl="1"/>
            <a:r>
              <a:rPr lang="en-AU" dirty="0"/>
              <a:t>Files have the .</a:t>
            </a:r>
            <a:r>
              <a:rPr lang="en-AU" dirty="0" err="1"/>
              <a:t>ipynb</a:t>
            </a:r>
            <a:r>
              <a:rPr lang="en-AU" dirty="0"/>
              <a:t> extension</a:t>
            </a:r>
          </a:p>
          <a:p>
            <a:r>
              <a:rPr lang="en-AU" dirty="0"/>
              <a:t>Advantages</a:t>
            </a:r>
          </a:p>
          <a:p>
            <a:pPr lvl="2"/>
            <a:r>
              <a:rPr lang="en-AU" dirty="0"/>
              <a:t>Interactive and user-friendly</a:t>
            </a:r>
          </a:p>
          <a:p>
            <a:pPr lvl="2"/>
            <a:r>
              <a:rPr lang="en-AU" dirty="0"/>
              <a:t>Great for collaboration</a:t>
            </a:r>
          </a:p>
          <a:p>
            <a:pPr lvl="2"/>
            <a:r>
              <a:rPr lang="en-AU" dirty="0"/>
              <a:t>With good formatting, can be used for reports etc.</a:t>
            </a:r>
          </a:p>
          <a:p>
            <a:pPr lvl="2"/>
            <a:r>
              <a:rPr lang="en-AU" dirty="0"/>
              <a:t>Open source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34722-09D8-283F-3116-61531F13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8151A-2B7C-AC39-E887-5C2695A3F52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7B069-DD14-5D80-E32F-E8928C2490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9609C-C21D-C3E3-CD2C-710723D333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Code + Text in the same place!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D26AFE-E5BE-210E-288C-30F3218B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4232" y="2780928"/>
            <a:ext cx="1658104" cy="19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A4130-F4C8-4CC4-A874-9231929F2A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B11D-4B87-A5B0-8A0B-36862CCC29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1239C-321F-C9F7-FAEC-6E498DE0BC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Where can I run them?</a:t>
            </a:r>
          </a:p>
          <a:p>
            <a:pPr lvl="1"/>
            <a:r>
              <a:rPr lang="en-AU" dirty="0"/>
              <a:t>Typically, .</a:t>
            </a:r>
            <a:r>
              <a:rPr lang="en-AU" dirty="0" err="1"/>
              <a:t>ipynb</a:t>
            </a:r>
            <a:r>
              <a:rPr lang="en-AU" dirty="0"/>
              <a:t> files are opened with </a:t>
            </a:r>
            <a:r>
              <a:rPr lang="en-AU" dirty="0" err="1">
                <a:hlinkClick r:id="rId2"/>
              </a:rPr>
              <a:t>Jupyter</a:t>
            </a:r>
            <a:endParaRPr lang="en-AU" dirty="0"/>
          </a:p>
          <a:p>
            <a:pPr lvl="1"/>
            <a:r>
              <a:rPr lang="en-AU" dirty="0"/>
              <a:t>Since they’re open source, there’s other options too!</a:t>
            </a:r>
          </a:p>
          <a:p>
            <a:pPr lvl="1"/>
            <a:endParaRPr lang="en-AU" dirty="0"/>
          </a:p>
          <a:p>
            <a:r>
              <a:rPr lang="en-AU" dirty="0"/>
              <a:t>Today’s example</a:t>
            </a:r>
          </a:p>
          <a:p>
            <a:pPr lvl="1"/>
            <a:r>
              <a:rPr lang="en-AU" dirty="0"/>
              <a:t>Google </a:t>
            </a:r>
            <a:r>
              <a:rPr lang="en-AU" dirty="0" err="1"/>
              <a:t>Colab</a:t>
            </a:r>
            <a:r>
              <a:rPr lang="en-AU" dirty="0"/>
              <a:t> is a free </a:t>
            </a:r>
            <a:r>
              <a:rPr lang="en-AU" dirty="0" err="1"/>
              <a:t>Jupyter</a:t>
            </a:r>
            <a:r>
              <a:rPr lang="en-AU" dirty="0"/>
              <a:t> Notebook cloud server.</a:t>
            </a:r>
          </a:p>
          <a:p>
            <a:pPr lvl="1"/>
            <a:r>
              <a:rPr lang="en-AU" dirty="0"/>
              <a:t>Open </a:t>
            </a:r>
            <a:r>
              <a:rPr lang="en-AU" b="1" dirty="0"/>
              <a:t>Introduction to </a:t>
            </a:r>
            <a:r>
              <a:rPr lang="en-AU" b="1" dirty="0" err="1"/>
              <a:t>Jupyter</a:t>
            </a:r>
            <a:r>
              <a:rPr lang="en-AU" b="1" dirty="0"/>
              <a:t> </a:t>
            </a:r>
            <a:r>
              <a:rPr lang="en-AU" b="1" dirty="0" err="1"/>
              <a:t>Notebooks.ipynb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52EF9-DB90-30DA-EDE7-3FD27C89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8A9BE2-D49F-D33F-70E0-E65E81FB7E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An example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E0ACC8D-4518-3968-3706-98C5227350F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951984" y="2009775"/>
            <a:ext cx="5544691" cy="395605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 of today’s files are located on Google Drive</a:t>
            </a:r>
          </a:p>
          <a:p>
            <a:pPr lvl="1" algn="ctr"/>
            <a:r>
              <a:rPr lang="en-AU" sz="3600" dirty="0">
                <a:hlinkClick r:id="rId3"/>
              </a:rPr>
              <a:t>https://tinyurl.com/y9zf73j9</a:t>
            </a:r>
            <a:endParaRPr lang="en-AU" sz="3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86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B207-BC3B-331D-95CA-3FF856D8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78" y="1557338"/>
            <a:ext cx="468077" cy="498598"/>
          </a:xfrm>
        </p:spPr>
        <p:txBody>
          <a:bodyPr/>
          <a:lstStyle/>
          <a:p>
            <a:r>
              <a:rPr lang="en-AU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06C0-7D12-6C15-4D56-4F42BC62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8490" y="2060848"/>
            <a:ext cx="2804901" cy="664797"/>
          </a:xfrm>
        </p:spPr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6AAE1-D121-C716-EB49-4E6EA4A41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5071487"/>
            <a:ext cx="2102991" cy="430887"/>
          </a:xfrm>
        </p:spPr>
        <p:txBody>
          <a:bodyPr/>
          <a:lstStyle/>
          <a:p>
            <a:r>
              <a:rPr lang="en-AU" dirty="0"/>
              <a:t>Version control and</a:t>
            </a:r>
            <a:r>
              <a:rPr lang="en-AU" u="sng" dirty="0"/>
              <a:t> </a:t>
            </a:r>
            <a:r>
              <a:rPr lang="en-AU" dirty="0"/>
              <a:t>collaboration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1397C37B-BA77-9D42-F845-EACC6F62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35" y="2725900"/>
            <a:ext cx="1858516" cy="185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DF41E3-BD08-4013-9D88-ACD9760C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5BF90-507B-448A-BDF4-9EAD6F4D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8490" y="2060848"/>
            <a:ext cx="2804901" cy="1329595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304E1-36E6-47E5-9B62-815562A26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5071487"/>
            <a:ext cx="2102991" cy="430887"/>
          </a:xfrm>
        </p:spPr>
        <p:txBody>
          <a:bodyPr/>
          <a:lstStyle/>
          <a:p>
            <a:pPr lvl="0"/>
            <a:r>
              <a:rPr lang="en-US" dirty="0"/>
              <a:t>Using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32833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C7D63-C663-465A-EA8F-9E7B8FB7CF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A3DA-749B-9B64-E6A3-97157AB618C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00AB6-3CA0-B0F1-4C5C-2AB2A7B1C1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What is GitHub?</a:t>
            </a:r>
          </a:p>
          <a:p>
            <a:pPr lvl="1"/>
            <a:r>
              <a:rPr lang="en-AU" dirty="0"/>
              <a:t>A cloud hosting platform designed for developers</a:t>
            </a:r>
          </a:p>
          <a:p>
            <a:pPr lvl="1"/>
            <a:r>
              <a:rPr lang="en-AU" dirty="0"/>
              <a:t>Version control managed by Git</a:t>
            </a:r>
          </a:p>
          <a:p>
            <a:pPr lvl="1"/>
            <a:endParaRPr lang="en-AU" dirty="0"/>
          </a:p>
          <a:p>
            <a:pPr indent="-179388"/>
            <a:r>
              <a:rPr lang="en-AU" dirty="0"/>
              <a:t>So, what is Git?</a:t>
            </a:r>
          </a:p>
          <a:p>
            <a:pPr lvl="1" indent="-179388"/>
            <a:r>
              <a:rPr lang="en-AU" dirty="0"/>
              <a:t>Software that keeps track of how documents change</a:t>
            </a:r>
          </a:p>
          <a:p>
            <a:pPr lvl="1"/>
            <a:r>
              <a:rPr lang="en-AU" dirty="0"/>
              <a:t>Updating any file now looks like</a:t>
            </a:r>
          </a:p>
          <a:p>
            <a:pPr lvl="2"/>
            <a:r>
              <a:rPr lang="en-AU" dirty="0"/>
              <a:t>Edit and </a:t>
            </a:r>
            <a:r>
              <a:rPr lang="en-AU" b="1" dirty="0"/>
              <a:t>commit</a:t>
            </a:r>
            <a:r>
              <a:rPr lang="en-AU" dirty="0"/>
              <a:t> the changes</a:t>
            </a:r>
          </a:p>
          <a:p>
            <a:pPr lvl="2"/>
            <a:r>
              <a:rPr lang="en-AU" dirty="0"/>
              <a:t>Stage + </a:t>
            </a:r>
            <a:r>
              <a:rPr lang="en-AU" b="1" dirty="0"/>
              <a:t>push</a:t>
            </a:r>
            <a:r>
              <a:rPr lang="en-AU" dirty="0"/>
              <a:t> them to a repository</a:t>
            </a:r>
          </a:p>
          <a:p>
            <a:pPr lvl="2"/>
            <a:r>
              <a:rPr lang="en-AU" b="1" dirty="0"/>
              <a:t>Sync / pull </a:t>
            </a:r>
            <a:r>
              <a:rPr lang="en-AU" dirty="0"/>
              <a:t>any changes other people made</a:t>
            </a:r>
          </a:p>
          <a:p>
            <a:pPr lvl="2"/>
            <a:endParaRPr lang="en-AU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9125FE-3205-4833-272C-A190A5B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BAA631-F247-5E30-20F3-7AF13A6958E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Version control and collaboration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FA4D1-2C0E-759D-BFCC-B42659ED4C20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AU" dirty="0"/>
              <a:t>Why use it?</a:t>
            </a:r>
          </a:p>
          <a:p>
            <a:pPr lvl="1"/>
            <a:r>
              <a:rPr lang="en-AU" dirty="0"/>
              <a:t>Keeping track of changes to </a:t>
            </a:r>
            <a:r>
              <a:rPr lang="en-AU" i="1" dirty="0"/>
              <a:t>any</a:t>
            </a:r>
            <a:r>
              <a:rPr lang="en-AU" dirty="0"/>
              <a:t> file (including data) is safe!</a:t>
            </a:r>
          </a:p>
          <a:p>
            <a:pPr lvl="1"/>
            <a:r>
              <a:rPr lang="en-AU" dirty="0"/>
              <a:t>Forking allows you to make changes without affecting the “main” branch, which you can later merge or remove</a:t>
            </a:r>
          </a:p>
          <a:p>
            <a:pPr lvl="1"/>
            <a:r>
              <a:rPr lang="en-AU" dirty="0"/>
              <a:t>Collaboration is made easy – multiple users can commit</a:t>
            </a:r>
          </a:p>
          <a:p>
            <a:pPr lvl="1"/>
            <a:endParaRPr lang="en-AU" dirty="0"/>
          </a:p>
          <a:p>
            <a:r>
              <a:rPr lang="en-AU" dirty="0"/>
              <a:t>An example</a:t>
            </a:r>
          </a:p>
          <a:p>
            <a:pPr lvl="1" algn="ctr"/>
            <a:r>
              <a:rPr lang="en-AU" sz="2000" dirty="0">
                <a:hlinkClick r:id="rId2"/>
              </a:rPr>
              <a:t>https://github.com/camwest5/WRP_demo</a:t>
            </a:r>
            <a:endParaRPr lang="en-AU" sz="2000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C0DCB-2626-4B53-B361-25C88FBC4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Cameron West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8F697-BD5F-4061-8478-16E70F40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06" y="2420888"/>
            <a:ext cx="6912786" cy="720081"/>
          </a:xfrm>
        </p:spPr>
        <p:txBody>
          <a:bodyPr>
            <a:normAutofit/>
          </a:bodyPr>
          <a:lstStyle/>
          <a:p>
            <a:r>
              <a:rPr lang="en-AU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C069-5418-410B-9921-B56241DE9E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UQ Library Technology Trainer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D93B7-F1C0-474E-A8DE-20D219C4EE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1624" y="3907656"/>
            <a:ext cx="2088200" cy="215444"/>
          </a:xfrm>
        </p:spPr>
        <p:txBody>
          <a:bodyPr/>
          <a:lstStyle/>
          <a:p>
            <a:r>
              <a:rPr lang="en-AU" dirty="0"/>
              <a:t>training@library.uq.edu.au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73C03E6-F7B8-75B5-9B41-68BB9FF00FD1}"/>
              </a:ext>
            </a:extLst>
          </p:cNvPr>
          <p:cNvSpPr txBox="1">
            <a:spLocks/>
          </p:cNvSpPr>
          <p:nvPr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2907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7DAD19B-602C-4358-826C-2994215708E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0" y="4221162"/>
            <a:ext cx="12191999" cy="26368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2E2E-017A-4C53-B3A5-1B644299C8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71A4E-59C2-4CD8-BBDA-E22FECDF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9BEC59-EF75-4081-AA54-74CA748C0479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AU" sz="1800" dirty="0"/>
              <a:t>Initial Questions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What is my research question?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Which tool should I choose?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What output do I want?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How do I document the process?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735331-FC6B-4852-883D-DC99178C315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00256" y="942976"/>
            <a:ext cx="3384549" cy="3240086"/>
          </a:xfrm>
        </p:spPr>
        <p:txBody>
          <a:bodyPr/>
          <a:lstStyle/>
          <a:p>
            <a:r>
              <a:rPr lang="en-AU" sz="1800" dirty="0"/>
              <a:t>Data Considerations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Ethics?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Biases?</a:t>
            </a:r>
          </a:p>
          <a:p>
            <a:pPr marL="286362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Management?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C12F7D8-3858-4463-A0AA-0ACA3EE3F874}"/>
              </a:ext>
            </a:extLst>
          </p:cNvPr>
          <p:cNvSpPr txBox="1">
            <a:spLocks/>
          </p:cNvSpPr>
          <p:nvPr/>
        </p:nvSpPr>
        <p:spPr>
          <a:xfrm>
            <a:off x="3959046" y="-888650"/>
            <a:ext cx="427390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kern="0" dirty="0">
                <a:solidFill>
                  <a:schemeClr val="accent1"/>
                </a:solidFill>
              </a:rPr>
              <a:t>DO NOT RESIZE – if this shape is not suitable for your image you must delete it and add an image manually.</a:t>
            </a:r>
            <a:endParaRPr lang="en-AU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EB260-BE98-4B5E-A065-A09C8F176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83395-E35C-42FD-9B9F-DEE016DD77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/>
              <a:t>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1C6D14-3AA1-4AB6-8955-569914D701F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dirty="0"/>
              <a:t>QGIS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194C72-3722-4E18-A550-116C5E646E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dirty="0"/>
              <a:t>Open Refine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A7AD41-21AA-4B8B-A003-CBC43BB429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lvl="0"/>
            <a:r>
              <a:rPr lang="en-US" dirty="0"/>
              <a:t>Overleaf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E001A9D-FA55-498A-A7C8-F32C5DD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Open Source Data Analysis Tools</a:t>
            </a:r>
            <a:endParaRPr lang="en-AU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A14CFEC-208C-4713-A7DF-CCF82F0305D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47A78A-C1E0-4EE6-BB80-348E406B6B4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205AED8-AAE7-48DF-9F2E-901FAB2F951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lvl="0"/>
            <a:r>
              <a:rPr lang="en-US" dirty="0"/>
              <a:t>Git / GitHub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E6C926D9-2733-4912-A79B-E66A4FBDB1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AU" dirty="0"/>
              <a:t>Programming Language</a:t>
            </a:r>
          </a:p>
          <a:p>
            <a:pPr lvl="1"/>
            <a:r>
              <a:rPr lang="en-AU" dirty="0"/>
              <a:t>Great for Data Analysis, Statistics, Visualisation, and More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51934B5-AB36-462B-BA35-73D320DE4FF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AU" dirty="0"/>
              <a:t>General Programming Language</a:t>
            </a:r>
          </a:p>
          <a:p>
            <a:pPr lvl="1"/>
            <a:r>
              <a:rPr lang="en-AU" dirty="0"/>
              <a:t>Great for Data Analysis like R, but has complexity that allows it to connect with many other systems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72D1A7A6-A53E-48A0-AD03-FB6B77B87B5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AU" dirty="0"/>
              <a:t>Version Control System</a:t>
            </a:r>
          </a:p>
          <a:p>
            <a:pPr lvl="1"/>
            <a:r>
              <a:rPr lang="en-AU" dirty="0"/>
              <a:t>Great for sharing code and collaborating with many others on the same code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D5AC660-898D-413C-A343-A7254A2E154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AU" dirty="0"/>
              <a:t>Spatial Analysis and Map Creation</a:t>
            </a:r>
          </a:p>
          <a:p>
            <a:pPr lvl="1"/>
            <a:r>
              <a:rPr lang="en-AU" dirty="0"/>
              <a:t>Point and click spatial analysis and map generation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976742A9-1683-4E71-B0C6-7B76B14EB85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  <a:p>
            <a:pPr lvl="1"/>
            <a:r>
              <a:rPr lang="en-AU" dirty="0"/>
              <a:t>Clean messy data in spreadsheets with sophisticated transformations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13EDC030-7F63-43E7-A4C8-87DDB15F482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AU" dirty="0"/>
              <a:t>Document Creation</a:t>
            </a:r>
          </a:p>
          <a:p>
            <a:pPr lvl="1"/>
            <a:r>
              <a:rPr lang="en-AU" dirty="0"/>
              <a:t>Create highly customised documents, good for multiple languages and mathematical formulas</a:t>
            </a:r>
          </a:p>
        </p:txBody>
      </p:sp>
      <p:pic>
        <p:nvPicPr>
          <p:cNvPr id="24" name="Content Placeholder 23" descr="A green leaf in a circle&#10;&#10;Description automatically generated">
            <a:extLst>
              <a:ext uri="{FF2B5EF4-FFF2-40B4-BE49-F238E27FC236}">
                <a16:creationId xmlns:a16="http://schemas.microsoft.com/office/drawing/2014/main" id="{94243F8C-2520-F95C-FFC4-454BAA0631EB}"/>
              </a:ext>
            </a:extLst>
          </p:cNvPr>
          <p:cNvPicPr>
            <a:picLocks noGrp="1" noChangeAspect="1"/>
          </p:cNvPicPr>
          <p:nvPr>
            <p:ph sz="quarter" idx="47"/>
          </p:nvPr>
        </p:nvPicPr>
        <p:blipFill>
          <a:blip r:embed="rId2"/>
          <a:stretch>
            <a:fillRect/>
          </a:stretch>
        </p:blipFill>
        <p:spPr>
          <a:xfrm>
            <a:off x="9321370" y="3857625"/>
            <a:ext cx="923198" cy="935038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F0FD2BD-6F0B-424D-32A5-56DF553E3A12}"/>
              </a:ext>
            </a:extLst>
          </p:cNvPr>
          <p:cNvPicPr>
            <a:picLocks noGrp="1" noChangeAspect="1"/>
          </p:cNvPicPr>
          <p:nvPr>
            <p:ph sz="quarter" idx="4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7688" y="3974536"/>
            <a:ext cx="936625" cy="701216"/>
          </a:xfrm>
          <a:prstGeom prst="rect">
            <a:avLst/>
          </a:prstGeom>
        </p:spPr>
      </p:pic>
      <p:pic>
        <p:nvPicPr>
          <p:cNvPr id="31" name="Picture 24" descr="Visual Style Guide">
            <a:extLst>
              <a:ext uri="{FF2B5EF4-FFF2-40B4-BE49-F238E27FC236}">
                <a16:creationId xmlns:a16="http://schemas.microsoft.com/office/drawing/2014/main" id="{B006727C-9C5C-2A03-2E47-1C77AFB4F5D7}"/>
              </a:ext>
            </a:extLst>
          </p:cNvPr>
          <p:cNvPicPr>
            <a:picLocks noGrp="1" noChangeAspect="1" noChangeArrowheads="1"/>
          </p:cNvPicPr>
          <p:nvPr>
            <p:ph sz="quarter" idx="4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21434" r="9701" b="18639"/>
          <a:stretch/>
        </p:blipFill>
        <p:spPr bwMode="auto">
          <a:xfrm>
            <a:off x="1944688" y="4151473"/>
            <a:ext cx="935037" cy="34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Content Placeholder 34" descr="A red and black sign&#10;&#10;Description automatically generated">
            <a:extLst>
              <a:ext uri="{FF2B5EF4-FFF2-40B4-BE49-F238E27FC236}">
                <a16:creationId xmlns:a16="http://schemas.microsoft.com/office/drawing/2014/main" id="{C17A4FB6-6555-5F01-D13F-0B7B299BFDDD}"/>
              </a:ext>
            </a:extLst>
          </p:cNvPr>
          <p:cNvPicPr>
            <a:picLocks noGrp="1" noChangeAspect="1"/>
          </p:cNvPicPr>
          <p:nvPr>
            <p:ph sz="quarter" idx="44"/>
          </p:nvPr>
        </p:nvPicPr>
        <p:blipFill>
          <a:blip r:embed="rId6"/>
          <a:stretch>
            <a:fillRect/>
          </a:stretch>
        </p:blipFill>
        <p:spPr>
          <a:xfrm>
            <a:off x="9315450" y="1700213"/>
            <a:ext cx="935037" cy="935037"/>
          </a:xfrm>
          <a:prstGeom prst="rect">
            <a:avLst/>
          </a:prstGeom>
        </p:spPr>
      </p:pic>
      <p:pic>
        <p:nvPicPr>
          <p:cNvPr id="38" name="Picture 10">
            <a:extLst>
              <a:ext uri="{FF2B5EF4-FFF2-40B4-BE49-F238E27FC236}">
                <a16:creationId xmlns:a16="http://schemas.microsoft.com/office/drawing/2014/main" id="{BBCC6041-41EC-F102-8273-12D6A004AD3C}"/>
              </a:ext>
            </a:extLst>
          </p:cNvPr>
          <p:cNvPicPr>
            <a:picLocks noGrp="1" noChangeAspect="1" noChangeArrowheads="1"/>
          </p:cNvPicPr>
          <p:nvPr>
            <p:ph sz="quarter" idx="4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6"/>
          <a:stretch/>
        </p:blipFill>
        <p:spPr bwMode="auto">
          <a:xfrm>
            <a:off x="5627688" y="1708532"/>
            <a:ext cx="936625" cy="9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94C9E606-3DB0-4AFA-BAB1-64C9F9120D07}"/>
              </a:ext>
            </a:extLst>
          </p:cNvPr>
          <p:cNvPicPr>
            <a:picLocks noGrp="1" noChangeAspect="1" noChangeArrowheads="1"/>
          </p:cNvPicPr>
          <p:nvPr>
            <p:ph sz="quarter" idx="4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804717"/>
            <a:ext cx="935037" cy="72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7" grpId="0" build="p"/>
      <p:bldP spid="9" grpId="0" build="p"/>
      <p:bldP spid="11" grpId="0" build="p"/>
      <p:bldP spid="19" grpId="0" build="p"/>
      <p:bldP spid="63" grpId="0" build="p"/>
      <p:bldP spid="64" grpId="0" build="p"/>
      <p:bldP spid="65" grpId="0" build="p"/>
      <p:bldP spid="66" grpId="0" build="p"/>
      <p:bldP spid="67" grpId="0" build="p"/>
      <p:bldP spid="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BBFC9-30D9-413C-AADC-61EAFFCB37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8168" y="2636912"/>
            <a:ext cx="3456384" cy="3256574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AU" sz="2400" b="0" dirty="0"/>
              <a:t>However!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400" b="0" dirty="0"/>
              <a:t>Steeper l</a:t>
            </a:r>
            <a:r>
              <a:rPr lang="en-AU" sz="2400" dirty="0"/>
              <a:t>earning curve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400" b="0" dirty="0"/>
              <a:t>Not everything can be automated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765B-0898-45A5-BB28-917EB00F62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41EC-1660-4E21-BF11-DAF72A1BDD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2800E6-7B56-4BBD-BBCF-106C2D64F4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6" y="1859353"/>
            <a:ext cx="5578181" cy="3729887"/>
          </a:xfrm>
        </p:spPr>
        <p:txBody>
          <a:bodyPr/>
          <a:lstStyle/>
          <a:p>
            <a:endParaRPr lang="en-AU" sz="2800" dirty="0"/>
          </a:p>
          <a:p>
            <a:pPr lvl="2"/>
            <a:r>
              <a:rPr lang="en-AU" sz="2800" b="1" dirty="0"/>
              <a:t>Customise</a:t>
            </a:r>
            <a:r>
              <a:rPr lang="en-AU" sz="2800" dirty="0"/>
              <a:t> to do what you need</a:t>
            </a:r>
          </a:p>
          <a:p>
            <a:pPr lvl="2"/>
            <a:r>
              <a:rPr lang="en-AU" sz="2800" b="1" dirty="0"/>
              <a:t>Automate</a:t>
            </a:r>
            <a:r>
              <a:rPr lang="en-AU" sz="2800" dirty="0"/>
              <a:t> the boring stuff</a:t>
            </a:r>
          </a:p>
          <a:p>
            <a:pPr lvl="2"/>
            <a:r>
              <a:rPr lang="en-AU" sz="2800" b="1" dirty="0"/>
              <a:t>Reproducible</a:t>
            </a:r>
            <a:r>
              <a:rPr lang="en-AU" sz="2800" dirty="0"/>
              <a:t> by others</a:t>
            </a:r>
          </a:p>
          <a:p>
            <a:endParaRPr lang="en-AU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539D3E-6635-4A97-AA4F-94430024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 programming language?</a:t>
            </a:r>
          </a:p>
        </p:txBody>
      </p:sp>
      <p:pic>
        <p:nvPicPr>
          <p:cNvPr id="8" name="Google Shape;495;p54">
            <a:extLst>
              <a:ext uri="{FF2B5EF4-FFF2-40B4-BE49-F238E27FC236}">
                <a16:creationId xmlns:a16="http://schemas.microsoft.com/office/drawing/2014/main" id="{4468BBED-3351-6325-C80A-11255589BB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9727" y="4842785"/>
            <a:ext cx="1684900" cy="1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6;p54">
            <a:extLst>
              <a:ext uri="{FF2B5EF4-FFF2-40B4-BE49-F238E27FC236}">
                <a16:creationId xmlns:a16="http://schemas.microsoft.com/office/drawing/2014/main" id="{4CDBE4E4-0498-C412-7549-885FCD0C06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52" y="4653136"/>
            <a:ext cx="1684900" cy="1684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7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DF41E3-BD08-4013-9D88-ACD9760C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778" y="1557338"/>
            <a:ext cx="468077" cy="498598"/>
          </a:xfrm>
        </p:spPr>
        <p:txBody>
          <a:bodyPr/>
          <a:lstStyle/>
          <a:p>
            <a:r>
              <a:rPr lang="en-AU" dirty="0"/>
              <a:t>02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5BF90-507B-448A-BDF4-9EAD6F4D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8490" y="2060848"/>
            <a:ext cx="2804901" cy="2659190"/>
          </a:xfrm>
        </p:spPr>
        <p:txBody>
          <a:bodyPr/>
          <a:lstStyle/>
          <a:p>
            <a:r>
              <a:rPr lang="en-AU" dirty="0"/>
              <a:t>Using R for </a:t>
            </a:r>
          </a:p>
          <a:p>
            <a:r>
              <a:rPr lang="en-AU" dirty="0"/>
              <a:t>Data 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4304E1-36E6-47E5-9B62-815562A26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98" y="5286930"/>
            <a:ext cx="2102991" cy="215444"/>
          </a:xfrm>
        </p:spPr>
        <p:txBody>
          <a:bodyPr/>
          <a:lstStyle/>
          <a:p>
            <a:r>
              <a:rPr lang="en-AU" dirty="0"/>
              <a:t>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BE3-8E67-4D27-A76B-091E8FB29E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584200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2" name="Google Shape;495;p54">
            <a:extLst>
              <a:ext uri="{FF2B5EF4-FFF2-40B4-BE49-F238E27FC236}">
                <a16:creationId xmlns:a16="http://schemas.microsoft.com/office/drawing/2014/main" id="{BE68BC7D-12CB-3E08-58D8-6A6A98BC3C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0838" y="3356992"/>
            <a:ext cx="2491564" cy="1863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4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BBFC9-30D9-413C-AADC-61EAFFCB37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200" b="0" dirty="0"/>
              <a:t>A </a:t>
            </a:r>
            <a:r>
              <a:rPr lang="en-AU" sz="2200" dirty="0"/>
              <a:t>programming language </a:t>
            </a:r>
            <a:r>
              <a:rPr lang="en-AU" sz="2200" b="0" dirty="0"/>
              <a:t>that is:</a:t>
            </a:r>
          </a:p>
          <a:p>
            <a:endParaRPr lang="en-AU" sz="2200" b="0" dirty="0"/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200" dirty="0"/>
              <a:t>Interactive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200" b="0" dirty="0"/>
              <a:t>(originally) designed for </a:t>
            </a:r>
            <a:r>
              <a:rPr lang="en-AU" sz="2200" dirty="0"/>
              <a:t>statistics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200" dirty="0"/>
              <a:t>Open Source </a:t>
            </a:r>
            <a:r>
              <a:rPr lang="en-AU" sz="2200" b="0" dirty="0"/>
              <a:t>and cross-platform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200" b="0" dirty="0"/>
              <a:t>New </a:t>
            </a:r>
            <a:r>
              <a:rPr lang="en-AU" sz="2200" dirty="0"/>
              <a:t>functionality</a:t>
            </a:r>
            <a:r>
              <a:rPr lang="en-AU" sz="2200" b="0" dirty="0"/>
              <a:t> easily added</a:t>
            </a:r>
          </a:p>
          <a:p>
            <a:pPr marL="393750" indent="-285750">
              <a:buFont typeface="Arial" panose="020B0604020202020204" pitchFamily="34" charset="0"/>
              <a:buChar char="•"/>
            </a:pPr>
            <a:r>
              <a:rPr lang="en-AU" sz="2200" b="0" dirty="0"/>
              <a:t>Used by a collaborative </a:t>
            </a:r>
            <a:r>
              <a:rPr lang="en-AU" sz="2200" dirty="0"/>
              <a:t>community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539D3E-6635-4A97-AA4F-94430024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R?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765B-0898-45A5-BB28-917EB00F62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41EC-1660-4E21-BF11-DAF72A1BDD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8" name="Google Shape;495;p54">
            <a:extLst>
              <a:ext uri="{FF2B5EF4-FFF2-40B4-BE49-F238E27FC236}">
                <a16:creationId xmlns:a16="http://schemas.microsoft.com/office/drawing/2014/main" id="{0EC4E010-337C-FE2B-415E-80C51B74AED0}"/>
              </a:ext>
            </a:extLst>
          </p:cNvPr>
          <p:cNvPicPr preferRelativeResize="0">
            <a:picLocks noGrp="1"/>
          </p:cNvPicPr>
          <p:nvPr>
            <p:ph sz="quarter" idx="2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242" y="2163763"/>
            <a:ext cx="4775640" cy="370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E6EA2A-CFC8-14AB-C86E-C4E41F3A58D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8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0C584-C21A-4B6F-A1D7-D2D719ACB7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76B77-9735-40FB-9978-C1BCC5D78C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61AFB-8C0E-4C37-9A02-6870D389D1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AU" sz="2200" b="1" dirty="0"/>
              <a:t>Clean</a:t>
            </a:r>
            <a:r>
              <a:rPr lang="en-AU" sz="2200" dirty="0"/>
              <a:t> and </a:t>
            </a:r>
            <a:r>
              <a:rPr lang="en-AU" sz="2200" b="1" dirty="0"/>
              <a:t>Transform</a:t>
            </a:r>
            <a:r>
              <a:rPr lang="en-AU" sz="2200" dirty="0"/>
              <a:t> data</a:t>
            </a:r>
          </a:p>
          <a:p>
            <a:pPr lvl="2"/>
            <a:r>
              <a:rPr lang="en-AU" sz="2200" b="1" dirty="0"/>
              <a:t>Analyse</a:t>
            </a:r>
            <a:r>
              <a:rPr lang="en-AU" sz="2200" dirty="0"/>
              <a:t> data and perform </a:t>
            </a:r>
            <a:r>
              <a:rPr lang="en-AU" sz="2200" b="1" dirty="0"/>
              <a:t>Statistics</a:t>
            </a:r>
          </a:p>
          <a:p>
            <a:pPr lvl="2"/>
            <a:r>
              <a:rPr lang="en-AU" sz="2200" dirty="0"/>
              <a:t>Perform </a:t>
            </a:r>
            <a:r>
              <a:rPr lang="en-AU" sz="2200" b="1" dirty="0"/>
              <a:t>Text Analysis</a:t>
            </a:r>
          </a:p>
          <a:p>
            <a:pPr lvl="2"/>
            <a:r>
              <a:rPr lang="en-AU" sz="2200" dirty="0"/>
              <a:t>Analyse </a:t>
            </a:r>
            <a:r>
              <a:rPr lang="en-AU" sz="2200" b="1" dirty="0"/>
              <a:t>Spatial Data </a:t>
            </a:r>
            <a:r>
              <a:rPr lang="en-AU" sz="2200" dirty="0"/>
              <a:t>and create </a:t>
            </a:r>
            <a:r>
              <a:rPr lang="en-AU" sz="2200" b="1" dirty="0"/>
              <a:t>Maps</a:t>
            </a:r>
          </a:p>
          <a:p>
            <a:pPr lvl="2"/>
            <a:r>
              <a:rPr lang="en-AU" sz="2200" dirty="0"/>
              <a:t>Create </a:t>
            </a:r>
            <a:r>
              <a:rPr lang="en-AU" sz="2200" b="1" dirty="0"/>
              <a:t>Reports</a:t>
            </a:r>
            <a:r>
              <a:rPr lang="en-AU" sz="2200" dirty="0"/>
              <a:t> and </a:t>
            </a:r>
            <a:r>
              <a:rPr lang="en-AU" sz="2200" b="1" dirty="0"/>
              <a:t>Documents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5941DB-D996-4638-9274-8499605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can R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904D91-1321-4B9A-80B2-C6B915DDC370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pPr lvl="2"/>
            <a:r>
              <a:rPr lang="en-AU" sz="2400" dirty="0"/>
              <a:t>Create </a:t>
            </a:r>
            <a:r>
              <a:rPr lang="en-AU" sz="2400" b="1" dirty="0"/>
              <a:t>Websites</a:t>
            </a:r>
            <a:r>
              <a:rPr lang="en-AU" sz="2400" dirty="0"/>
              <a:t> and </a:t>
            </a:r>
            <a:r>
              <a:rPr lang="en-AU" sz="2400" b="1" dirty="0"/>
              <a:t>Books</a:t>
            </a:r>
          </a:p>
          <a:p>
            <a:pPr lvl="2"/>
            <a:r>
              <a:rPr lang="en-AU" sz="2400" dirty="0"/>
              <a:t>Create </a:t>
            </a:r>
            <a:r>
              <a:rPr lang="en-AU" sz="2400" b="1" dirty="0"/>
              <a:t>Data Dashboards</a:t>
            </a:r>
          </a:p>
          <a:p>
            <a:pPr lvl="2"/>
            <a:r>
              <a:rPr lang="en-AU" sz="2400" dirty="0"/>
              <a:t>Predict with </a:t>
            </a:r>
            <a:r>
              <a:rPr lang="en-AU" sz="2400" b="1" dirty="0"/>
              <a:t>Machine Learning</a:t>
            </a:r>
          </a:p>
          <a:p>
            <a:pPr lvl="2"/>
            <a:r>
              <a:rPr lang="en-AU" sz="2400" dirty="0"/>
              <a:t>Scrape data from </a:t>
            </a:r>
            <a:r>
              <a:rPr lang="en-AU" sz="2400" b="1" dirty="0"/>
              <a:t>Websites</a:t>
            </a:r>
          </a:p>
          <a:p>
            <a:pPr lvl="2"/>
            <a:r>
              <a:rPr lang="en-AU" sz="2400" dirty="0"/>
              <a:t>And </a:t>
            </a:r>
            <a:r>
              <a:rPr lang="en-AU" sz="2400" b="1" dirty="0"/>
              <a:t>More</a:t>
            </a:r>
            <a:r>
              <a:rPr lang="en-AU" sz="2400" dirty="0"/>
              <a:t>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383EAC-9B31-3E00-E3C6-D3FBB1C656E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So many things!</a:t>
            </a:r>
          </a:p>
        </p:txBody>
      </p:sp>
    </p:spTree>
    <p:extLst>
      <p:ext uri="{BB962C8B-B14F-4D97-AF65-F5344CB8AC3E}">
        <p14:creationId xmlns:p14="http://schemas.microsoft.com/office/powerpoint/2010/main" val="3613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CF43B5-F299-D749-A219-EC1E22601B9F}" vid="{BEB91DF2-7C38-904D-BA66-E9BCAA0250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75CE17C4B3743AA83EC4533F09972" ma:contentTypeVersion="25" ma:contentTypeDescription="Create a new document." ma:contentTypeScope="" ma:versionID="e2362caeac320c897108fdd52b8a141c">
  <xsd:schema xmlns:xsd="http://www.w3.org/2001/XMLSchema" xmlns:xs="http://www.w3.org/2001/XMLSchema" xmlns:p="http://schemas.microsoft.com/office/2006/metadata/properties" xmlns:ns2="eac83ec6-6f47-45c8-8182-335b1d52a78e" xmlns:ns3="275339dd-7a42-4708-9a3d-cb97ad4c617e" targetNamespace="http://schemas.microsoft.com/office/2006/metadata/properties" ma:root="true" ma:fieldsID="09c640de184e556e685db6ef42ea2eec" ns2:_="" ns3:_="">
    <xsd:import namespace="eac83ec6-6f47-45c8-8182-335b1d52a78e"/>
    <xsd:import namespace="275339dd-7a42-4708-9a3d-cb97ad4c6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Software" minOccurs="0"/>
                <xsd:element ref="ns2:MediaServiceAutoKeyPoints" minOccurs="0"/>
                <xsd:element ref="ns2:MediaServiceKeyPoints" minOccurs="0"/>
                <xsd:element ref="ns2:Author_x002f_Owner" minOccurs="0"/>
                <xsd:element ref="ns3:SharedWithUsers" minOccurs="0"/>
                <xsd:element ref="ns3:SharedWithDetails" minOccurs="0"/>
                <xsd:element ref="ns2:Comment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Comme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83ec6-6f47-45c8-8182-335b1d52a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Software" ma:index="10" nillable="true" ma:displayName="Category" ma:format="Dropdown" ma:indexed="true" ma:internalName="Software">
      <xsd:simpleType>
        <xsd:restriction base="dms:Choice">
          <xsd:enumeration value="Word"/>
          <xsd:enumeration value="Acrobat"/>
          <xsd:enumeration value="Excel"/>
          <xsd:enumeration value="Photoshop"/>
          <xsd:enumeration value="Illustrator"/>
          <xsd:enumeration value="InDesign"/>
          <xsd:enumeration value="NVivo"/>
          <xsd:enumeration value="Premiere Pro"/>
          <xsd:enumeration value="Kaltura"/>
          <xsd:enumeration value="Leximancer"/>
          <xsd:enumeration value="Qualtrics"/>
          <xsd:enumeration value="ePortfolio"/>
          <xsd:enumeration value="SPSS"/>
          <xsd:enumeration value="Voyant"/>
          <xsd:enumeration value="Teams"/>
          <xsd:enumeration value="R"/>
          <xsd:enumeration value="PowerPoint"/>
          <xsd:enumeration value="Audacity"/>
          <xsd:enumeration value="Git"/>
          <xsd:enumeration value="OSM"/>
          <xsd:enumeration value="OpenRefine"/>
          <xsd:enumeration value="Python"/>
          <xsd:enumeration value="GIS"/>
          <xsd:enumeration value="R"/>
          <xsd:enumeration value="Shell"/>
          <xsd:enumeration value="Toolbox"/>
          <xsd:enumeration value="3D"/>
          <xsd:enumeration value="Orientation"/>
          <xsd:enumeration value="Exams"/>
          <xsd:enumeration value="Tableau"/>
          <xsd:enumeration value="Unix"/>
          <xsd:enumeration value="GAI"/>
          <xsd:enumeration value="LaTeX"/>
          <xsd:enumeration value="Infographics"/>
          <xsd:enumeration value="Video"/>
          <xsd:enumeration value="Poster"/>
          <xsd:enumeration value="CDS"/>
          <xsd:enumeration value="Zoom"/>
          <xsd:enumeration value="SharePoint"/>
          <xsd:enumeration value="Teams"/>
          <xsd:enumeration value="Project"/>
          <xsd:enumeration value="Presentation"/>
          <xsd:enumeration value="Internal files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Author_x002f_Owner" ma:index="13" nillable="true" ma:displayName="Author/Owner" ma:format="Dropdown" ma:list="UserInfo" ma:SharePointGroup="0" ma:internalName="Author_x002f_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" ma:index="16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8babe79-dfb6-408c-aa7a-07abcf6a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Comments" ma:index="27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339dd-7a42-4708-9a3d-cb97ad4c6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de6dca8-fb60-4409-bdb4-0213917bc38a}" ma:internalName="TaxCatchAll" ma:showField="CatchAllData" ma:web="275339dd-7a42-4708-9a3d-cb97ad4c6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5339dd-7a42-4708-9a3d-cb97ad4c617e" xsi:nil="true"/>
    <Comments xmlns="eac83ec6-6f47-45c8-8182-335b1d52a78e" xsi:nil="true"/>
    <Comment xmlns="eac83ec6-6f47-45c8-8182-335b1d52a78e" xsi:nil="true"/>
    <Software xmlns="eac83ec6-6f47-45c8-8182-335b1d52a78e">Presentation</Software>
    <Author_x002f_Owner xmlns="eac83ec6-6f47-45c8-8182-335b1d52a78e">
      <UserInfo>
        <DisplayName/>
        <AccountId xsi:nil="true"/>
        <AccountType/>
      </UserInfo>
    </Author_x002f_Owner>
    <lcf76f155ced4ddcb4097134ff3c332f xmlns="eac83ec6-6f47-45c8-8182-335b1d52a78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667D17-9C17-4E2A-90D1-787120590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9C94A-A1FA-47BE-A388-BF2C98EC7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83ec6-6f47-45c8-8182-335b1d52a78e"/>
    <ds:schemaRef ds:uri="275339dd-7a42-4708-9a3d-cb97ad4c6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E3FC60-A1A8-4A2C-A90F-613D4F2CE97D}">
  <ds:schemaRefs>
    <ds:schemaRef ds:uri="http://schemas.microsoft.com/office/2006/metadata/properties"/>
    <ds:schemaRef ds:uri="http://schemas.microsoft.com/office/infopath/2007/PartnerControls"/>
    <ds:schemaRef ds:uri="275339dd-7a42-4708-9a3d-cb97ad4c617e"/>
    <ds:schemaRef ds:uri="eac83ec6-6f47-45c8-8182-335b1d52a7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4593</TotalTime>
  <Words>1365</Words>
  <Application>Microsoft Office PowerPoint</Application>
  <PresentationFormat>Widescreen</PresentationFormat>
  <Paragraphs>312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DM Sans</vt:lpstr>
      <vt:lpstr>Gotham Book</vt:lpstr>
      <vt:lpstr>Gotham Medium</vt:lpstr>
      <vt:lpstr>Roboto</vt:lpstr>
      <vt:lpstr>University of Queensland</vt:lpstr>
      <vt:lpstr>Open Source Tools for Data Analysis</vt:lpstr>
      <vt:lpstr>Contents</vt:lpstr>
      <vt:lpstr>01</vt:lpstr>
      <vt:lpstr>Data analysis challenges</vt:lpstr>
      <vt:lpstr>Open Source Data Analysis Tools</vt:lpstr>
      <vt:lpstr>Why a programming language?</vt:lpstr>
      <vt:lpstr>02</vt:lpstr>
      <vt:lpstr>What is R?</vt:lpstr>
      <vt:lpstr>What can R do?</vt:lpstr>
      <vt:lpstr>Example project</vt:lpstr>
      <vt:lpstr>Example project</vt:lpstr>
      <vt:lpstr>03</vt:lpstr>
      <vt:lpstr>UQ Library’s Online Resources</vt:lpstr>
      <vt:lpstr>More Online Resources</vt:lpstr>
      <vt:lpstr>04</vt:lpstr>
      <vt:lpstr>Files for today</vt:lpstr>
      <vt:lpstr>PowerPoint Presentation</vt:lpstr>
      <vt:lpstr>The Basics of R</vt:lpstr>
      <vt:lpstr>Using Packages</vt:lpstr>
      <vt:lpstr>Importing Data</vt:lpstr>
      <vt:lpstr>Viewing Data</vt:lpstr>
      <vt:lpstr>Processing Data</vt:lpstr>
      <vt:lpstr>Analysing Data</vt:lpstr>
      <vt:lpstr>Visualising Data</vt:lpstr>
      <vt:lpstr>Exporting Interactive Plots</vt:lpstr>
      <vt:lpstr>05</vt:lpstr>
      <vt:lpstr>Jupyter Notebooks</vt:lpstr>
      <vt:lpstr>Jupyter Notebooks</vt:lpstr>
      <vt:lpstr>06</vt:lpstr>
      <vt:lpstr>GitHub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creator>Katrina Shimmin-Clarke</dc:creator>
  <cp:lastModifiedBy>Cameron West</cp:lastModifiedBy>
  <cp:revision>29</cp:revision>
  <cp:lastPrinted>2024-03-20T03:03:48Z</cp:lastPrinted>
  <dcterms:created xsi:type="dcterms:W3CDTF">2022-05-13T01:47:19Z</dcterms:created>
  <dcterms:modified xsi:type="dcterms:W3CDTF">2024-06-25T03:29:54Z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0x010100B6275CE17C4B3743AA83EC4533F09972</vt:lpwstr>
  </property>
  <property fmtid="{D5CDD505-2E9C-101B-9397-08002B2CF9AE}" pid="10" name="MediaServiceImageTags">
    <vt:lpwstr/>
  </property>
</Properties>
</file>