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2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son Vargas Davila" userId="496d34bd-62ab-40af-9347-5b2e090c1b0c" providerId="ADAL" clId="{780868CB-EBE8-46DC-B22F-5C501FE11D62}"/>
    <pc:docChg chg="modSld">
      <pc:chgData name="Edison Vargas Davila" userId="496d34bd-62ab-40af-9347-5b2e090c1b0c" providerId="ADAL" clId="{780868CB-EBE8-46DC-B22F-5C501FE11D62}" dt="2025-01-16T04:57:29.213" v="6" actId="693"/>
      <pc:docMkLst>
        <pc:docMk/>
      </pc:docMkLst>
      <pc:sldChg chg="addSp modSp mod">
        <pc:chgData name="Edison Vargas Davila" userId="496d34bd-62ab-40af-9347-5b2e090c1b0c" providerId="ADAL" clId="{780868CB-EBE8-46DC-B22F-5C501FE11D62}" dt="2025-01-16T04:57:29.213" v="6" actId="693"/>
        <pc:sldMkLst>
          <pc:docMk/>
          <pc:sldMk cId="864469109" sldId="423"/>
        </pc:sldMkLst>
        <pc:spChg chg="add">
          <ac:chgData name="Edison Vargas Davila" userId="496d34bd-62ab-40af-9347-5b2e090c1b0c" providerId="ADAL" clId="{780868CB-EBE8-46DC-B22F-5C501FE11D62}" dt="2025-01-16T04:56:51.651" v="0" actId="11529"/>
          <ac:spMkLst>
            <pc:docMk/>
            <pc:sldMk cId="864469109" sldId="423"/>
            <ac:spMk id="2" creationId="{9DB794C9-AA50-78B4-1EE8-475A2CC122C9}"/>
          </ac:spMkLst>
        </pc:spChg>
        <pc:spChg chg="add mod">
          <ac:chgData name="Edison Vargas Davila" userId="496d34bd-62ab-40af-9347-5b2e090c1b0c" providerId="ADAL" clId="{780868CB-EBE8-46DC-B22F-5C501FE11D62}" dt="2025-01-16T04:57:29.213" v="6" actId="693"/>
          <ac:spMkLst>
            <pc:docMk/>
            <pc:sldMk cId="864469109" sldId="423"/>
            <ac:spMk id="9" creationId="{DDE6446C-CA64-5DE7-50A8-FDE7ADBDD6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3B97-917E-8BC8-62E9-5437761979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82B25C-7D1C-3C60-A7E9-C8F71345B5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B8E2-C7CA-12BD-CFD5-43D49F307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9787-4EA3-EB4B-6E7D-F6D4DFA6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24786-147F-0C48-1385-8B4F608D1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2256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02A74-0DDE-E536-BD5C-381AA6370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6E8AE6-1A52-680E-9D5C-ED9203592A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382DD-E485-62E9-B4B3-0B09EE369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A7A7E-8347-D395-36AF-37D87EF6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FE2B3-D0D4-1FA9-6E7D-4C643A90F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721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E6A4CE-0ED8-3BDD-2971-586C5CFBA0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35BF4-B6BA-C2AC-72C7-71B080E23C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711D-9EE6-861C-E793-0B9AB01F3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E0918-0386-2E7F-524E-52C7A1FE9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DA76-E3C2-3045-C953-D2CA69EA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4848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Sub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9">
            <a:extLst>
              <a:ext uri="{FF2B5EF4-FFF2-40B4-BE49-F238E27FC236}">
                <a16:creationId xmlns:a16="http://schemas.microsoft.com/office/drawing/2014/main" id="{7DE9F9C2-C2B0-4B19-9F8F-A1280EA275C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95326" y="2276872"/>
            <a:ext cx="10801350" cy="4031853"/>
          </a:xfrm>
          <a:prstGeom prst="rect">
            <a:avLst/>
          </a:prstGeo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spcBef>
                <a:spcPts val="1200"/>
              </a:spcBef>
              <a:defRPr lang="en-AU" dirty="0"/>
            </a:lvl5pPr>
            <a:lvl6pPr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1D6D02D-851A-425B-9382-05F6C6A21AE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95325" y="1700808"/>
            <a:ext cx="10801350" cy="504825"/>
          </a:xfrm>
        </p:spPr>
        <p:txBody>
          <a:bodyPr>
            <a:normAutofit/>
          </a:bodyPr>
          <a:lstStyle>
            <a:lvl1pPr>
              <a:defRPr sz="2000" b="1">
                <a:solidFill>
                  <a:schemeClr val="accent1"/>
                </a:solidFill>
              </a:defRPr>
            </a:lvl1pPr>
            <a:lvl2pPr marL="612" indent="0">
              <a:buNone/>
              <a:defRPr/>
            </a:lvl2pPr>
          </a:lstStyle>
          <a:p>
            <a:pPr lvl="0"/>
            <a:r>
              <a:rPr lang="en-US"/>
              <a:t>[Subtitle]</a:t>
            </a: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47739A71-8D07-4132-9F5A-AE8E3A1B32C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400550" y="6524625"/>
            <a:ext cx="3384667" cy="241300"/>
          </a:xfrm>
        </p:spPr>
        <p:txBody>
          <a:bodyPr anchor="ctr">
            <a:normAutofit/>
          </a:bodyPr>
          <a:lstStyle>
            <a:lvl1pPr algn="ctr">
              <a:defRPr sz="1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#[Hashtag text]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8DC2F2-9186-47D8-9B5E-AD01B90E6DDD}"/>
              </a:ext>
            </a:extLst>
          </p:cNvPr>
          <p:cNvSpPr/>
          <p:nvPr userDrawn="1"/>
        </p:nvSpPr>
        <p:spPr bwMode="invGray">
          <a:xfrm flipH="1">
            <a:off x="0" y="0"/>
            <a:ext cx="12192000" cy="630000"/>
          </a:xfrm>
          <a:prstGeom prst="rect">
            <a:avLst/>
          </a:prstGeom>
          <a:gradFill flip="none" rotWithShape="1">
            <a:gsLst>
              <a:gs pos="75000">
                <a:schemeClr val="accent1"/>
              </a:gs>
              <a:gs pos="100000">
                <a:srgbClr val="962A8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AU" sz="18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FCDB56B-4EE8-4A95-A470-557D6FBBEB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7935" y="152896"/>
            <a:ext cx="1210684" cy="324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C6DF2CA-8642-47E7-98D3-A7019416A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B2684-2D18-4E6D-8AA2-AD850CFD2770}"/>
              </a:ext>
            </a:extLst>
          </p:cNvPr>
          <p:cNvSpPr>
            <a:spLocks noGrp="1"/>
          </p:cNvSpPr>
          <p:nvPr>
            <p:ph type="dt" sz="half" idx="16"/>
          </p:nvPr>
        </p:nvSpPr>
        <p:spPr bwMode="white"/>
        <p:txBody>
          <a:bodyPr/>
          <a:lstStyle/>
          <a:p>
            <a:r>
              <a:rPr lang="en-US"/>
              <a:t>[Entity Name]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BC9286-B8FB-4658-B210-6BC87EB1E2E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/>
              <a:t>[Presentation Title] | [Date]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026DBB-B46A-4BB1-A99E-4F99BBBFE3FF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76351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A0D9-A14B-0006-27C7-07757757D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56BFB-42F6-FAC8-21BB-649007377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6C9CE-CAE9-25AE-BCE4-B94C3B486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85CF0-F9F6-68FC-F140-22E74CB45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4FCED-1E2F-19B5-F7B3-1ACC9D6D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7035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3C6F-81E7-E86A-023E-925B22B0A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8991F8-4F71-7530-ACB3-471E4B1D4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FA029-78C9-F1C1-18F2-BA68C48A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EA9BB-B1CF-CEAD-0117-F69BC539A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4A8B4-3E53-2533-A177-720528D4D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992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AC0E6-46AA-95D9-16FE-09DE56C09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A7DC-AAB5-E845-6C03-C28AFEEF18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D7083E-35B8-0F27-FDAF-1472FC29D8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66412-546A-4E8F-8DEF-4CD0CD4E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42321F-E05A-48E5-4C10-BFD4C44EA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182E5-D1DA-649F-F2A7-4B85035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195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D73-F980-7265-C1B5-5AE78C2F0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64D8A-1A9F-33BC-303E-E233E4E003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E8E13-7272-345C-1712-DBEF0C299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4EBE56-D79D-F606-FBA3-B05281BF25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63B00C-E383-BBCD-D877-32E1EFEA3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1AB09D-E674-C25B-224F-56C8C09C5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9635B3-7B73-CD1B-E3AE-E9C5D6E96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73408E-722C-402B-D5A6-89BC94B37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9691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01A2-97D8-0BB3-1952-7BE11E431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34D904-28C0-C794-F7BC-B2820592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837C2-B962-6CB8-94A9-0B52C7EF8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7B85F6-F158-F25B-AAC8-4C80AB92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5569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B3A22D-C3F8-A757-7B18-EAD2DE969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1839D-9300-81B0-1F91-BDB892278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01C0B-F263-D01E-620F-A1171B758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5271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D2AE-7559-136B-66DC-AB83AF5F4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E1C7F-0936-346F-926A-84A3343A5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50D7DA-FECB-65AC-7544-56FBF1BCE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BF73B1-9004-BE98-AA9D-4F02E602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2437A1-296D-E805-BC08-7B42D661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B0EC1A-EC10-FCC1-2F43-5A65D3797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0194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1C4C-BECA-2478-1476-0DAA1F9A5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13AF23-E04E-D296-47FD-10A2DE8B3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6C5CF8-F584-AF54-AB32-367D14340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2137CC-96DC-9CCD-A6C2-B890B0B58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546EA-69BC-11C9-1845-FCF062E4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7F5A-33E4-9A75-B867-96AD1DACD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0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57C487-4970-F876-8E9C-4617CD64D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1B56D-266A-FEED-A614-83EB96FD7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70DF0-B845-2500-FF5A-15816937FE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6310D8-3EE3-4EA6-B02F-9B1C301FEAF0}" type="datetimeFigureOut">
              <a:rPr lang="es-ES" smtClean="0"/>
              <a:t>16/01/2025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A0DAC-04BC-8D40-2D88-BC9978A9DE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EA29C-7010-DB89-F88E-C620E7FD23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20B36-B1D7-4C07-AFCD-BEC520ABEA85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9864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0341-B876-19EA-7398-7001A0F06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8676-D978-030B-5BCF-A6B270D4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C3FA94-A2D8-CFDD-4144-5C932CE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Distributions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56D8C3-6DAC-18C3-A9A6-139FBEA68C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Edison Vargas Davila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2C8EFF-E941-BE49-87F0-2458899833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Python Intensive Training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599D4D-2D12-BDFD-7D7D-5AF6F6B229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FDE1480-C3FB-4135-5044-9F2AC8A6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4" y="1686580"/>
            <a:ext cx="3145052" cy="234567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3F9F8F-D4E7-269D-A19A-A745576CA778}"/>
              </a:ext>
            </a:extLst>
          </p:cNvPr>
          <p:cNvSpPr txBox="1"/>
          <p:nvPr/>
        </p:nvSpPr>
        <p:spPr>
          <a:xfrm>
            <a:off x="857386" y="1547085"/>
            <a:ext cx="3724342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700" dirty="0">
                <a:solidFill>
                  <a:schemeClr val="accent1"/>
                </a:solidFill>
              </a:rPr>
              <a:t>Assessment </a:t>
            </a:r>
            <a:r>
              <a:rPr lang="en-AU" sz="1700" b="1" dirty="0">
                <a:solidFill>
                  <a:schemeClr val="accent1"/>
                </a:solidFill>
              </a:rPr>
              <a:t>Type of Fuel </a:t>
            </a:r>
            <a:r>
              <a:rPr lang="en-AU" sz="1700" dirty="0">
                <a:solidFill>
                  <a:schemeClr val="accent1"/>
                </a:solidFill>
              </a:rPr>
              <a:t>vs </a:t>
            </a:r>
            <a:r>
              <a:rPr lang="en-AU" sz="1700" b="1" dirty="0">
                <a:solidFill>
                  <a:schemeClr val="accent1"/>
                </a:solidFill>
              </a:rPr>
              <a:t>Price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FDCBE37-1493-847D-0CB0-324866226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087" y="2069304"/>
            <a:ext cx="3868513" cy="3738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AF0363E-E4C2-60B5-16AD-4FE863C293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0376" y="2040523"/>
            <a:ext cx="4000332" cy="385830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43FA5B9D-9978-242E-17EC-22CD140D27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0708" y="2148206"/>
            <a:ext cx="3761497" cy="362795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794C9-AA50-78B4-1EE8-475A2CC122C9}"/>
              </a:ext>
            </a:extLst>
          </p:cNvPr>
          <p:cNvSpPr/>
          <p:nvPr/>
        </p:nvSpPr>
        <p:spPr>
          <a:xfrm>
            <a:off x="1507787" y="9727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E6446C-CA64-5DE7-50A8-FDE7ADBDD6EA}"/>
              </a:ext>
            </a:extLst>
          </p:cNvPr>
          <p:cNvSpPr/>
          <p:nvPr/>
        </p:nvSpPr>
        <p:spPr>
          <a:xfrm>
            <a:off x="768485" y="4032250"/>
            <a:ext cx="3071891" cy="967767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4469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20341-B876-19EA-7398-7001A0F06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E8676-D978-030B-5BCF-A6B270D4E65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6C3FA94-A2D8-CFDD-4144-5C932CE1D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Project Fuel per unit price corrected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556D8C3-6DAC-18C3-A9A6-139FBEA68C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dirty="0"/>
              <a:t>Edison Vargas Davila</a:t>
            </a:r>
            <a:endParaRPr lang="en-AU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2C8EFF-E941-BE49-87F0-24588998334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AU" dirty="0"/>
              <a:t>Python Intensive Training 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7599D4D-2D12-BDFD-7D7D-5AF6F6B229A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/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AFDE1480-C3FB-4135-5044-9F2AC8A672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5324" y="1686580"/>
            <a:ext cx="3145052" cy="2345670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845EE77-9239-FD94-D56C-0B348478C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1626" y="1263358"/>
            <a:ext cx="3580737" cy="433128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1F37D0A-384D-E15A-83BF-507E0C17E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930" y="1402381"/>
            <a:ext cx="6053340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60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31AF7CA0B33B4194D77921B84CEC70" ma:contentTypeVersion="16" ma:contentTypeDescription="Crear nuevo documento." ma:contentTypeScope="" ma:versionID="51e24c9bba5e71e3f27d24bbf3fea1a4">
  <xsd:schema xmlns:xsd="http://www.w3.org/2001/XMLSchema" xmlns:xs="http://www.w3.org/2001/XMLSchema" xmlns:p="http://schemas.microsoft.com/office/2006/metadata/properties" xmlns:ns2="590f7b53-7087-4f04-b2a2-8340b161eb73" xmlns:ns3="6543f8aa-cf52-4467-8012-d77d856114f2" targetNamespace="http://schemas.microsoft.com/office/2006/metadata/properties" ma:root="true" ma:fieldsID="291f8c4a01e2291d21cb1e806ec13e3d" ns2:_="" ns3:_="">
    <xsd:import namespace="590f7b53-7087-4f04-b2a2-8340b161eb73"/>
    <xsd:import namespace="6543f8aa-cf52-4467-8012-d77d856114f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0f7b53-7087-4f04-b2a2-8340b161eb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Etiquetas de imagen" ma:readOnly="false" ma:fieldId="{5cf76f15-5ced-4ddc-b409-7134ff3c332f}" ma:taxonomyMulti="true" ma:sspId="28babe79-dfb6-408c-aa7a-07abcf6abb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43f8aa-cf52-4467-8012-d77d856114f2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5d9a2a96-ed7f-4b0a-9f1b-97fdc45221ff}" ma:internalName="TaxCatchAll" ma:showField="CatchAllData" ma:web="6543f8aa-cf52-4467-8012-d77d856114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90f7b53-7087-4f04-b2a2-8340b161eb73">
      <Terms xmlns="http://schemas.microsoft.com/office/infopath/2007/PartnerControls"/>
    </lcf76f155ced4ddcb4097134ff3c332f>
    <TaxCatchAll xmlns="6543f8aa-cf52-4467-8012-d77d856114f2" xsi:nil="true"/>
  </documentManagement>
</p:properties>
</file>

<file path=customXml/itemProps1.xml><?xml version="1.0" encoding="utf-8"?>
<ds:datastoreItem xmlns:ds="http://schemas.openxmlformats.org/officeDocument/2006/customXml" ds:itemID="{8D6F62D6-8EF1-410A-88F3-C6EAE2F96B78}"/>
</file>

<file path=customXml/itemProps2.xml><?xml version="1.0" encoding="utf-8"?>
<ds:datastoreItem xmlns:ds="http://schemas.openxmlformats.org/officeDocument/2006/customXml" ds:itemID="{0E21794A-18D9-4D9D-8DD1-D964DD2A0D6C}"/>
</file>

<file path=customXml/itemProps3.xml><?xml version="1.0" encoding="utf-8"?>
<ds:datastoreItem xmlns:ds="http://schemas.openxmlformats.org/officeDocument/2006/customXml" ds:itemID="{CCDCD28A-88BB-4F2C-A08E-9CD740E57B95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Distributions</vt:lpstr>
      <vt:lpstr>Project Fuel per unit price corrected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Edison Vargas Davila</dc:creator>
  <cp:lastModifiedBy>Edison Vargas Davila</cp:lastModifiedBy>
  <cp:revision>1</cp:revision>
  <dcterms:created xsi:type="dcterms:W3CDTF">2025-01-16T01:41:15Z</dcterms:created>
  <dcterms:modified xsi:type="dcterms:W3CDTF">2025-01-16T04:57:29Z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f488380-630a-4f55-a077-a19445e3f360_Enabled">
    <vt:lpwstr>true</vt:lpwstr>
  </property>
  <property fmtid="{D5CDD505-2E9C-101B-9397-08002B2CF9AE}" pid="3" name="MSIP_Label_0f488380-630a-4f55-a077-a19445e3f360_SetDate">
    <vt:lpwstr>2025-01-16T04:55:19Z</vt:lpwstr>
  </property>
  <property fmtid="{D5CDD505-2E9C-101B-9397-08002B2CF9AE}" pid="4" name="MSIP_Label_0f488380-630a-4f55-a077-a19445e3f360_Method">
    <vt:lpwstr>Standard</vt:lpwstr>
  </property>
  <property fmtid="{D5CDD505-2E9C-101B-9397-08002B2CF9AE}" pid="5" name="MSIP_Label_0f488380-630a-4f55-a077-a19445e3f360_Name">
    <vt:lpwstr>OFFICIAL - INTERNAL</vt:lpwstr>
  </property>
  <property fmtid="{D5CDD505-2E9C-101B-9397-08002B2CF9AE}" pid="6" name="MSIP_Label_0f488380-630a-4f55-a077-a19445e3f360_SiteId">
    <vt:lpwstr>b6e377cf-9db3-46cb-91a2-fad9605bb15c</vt:lpwstr>
  </property>
  <property fmtid="{D5CDD505-2E9C-101B-9397-08002B2CF9AE}" pid="7" name="MSIP_Label_0f488380-630a-4f55-a077-a19445e3f360_ActionId">
    <vt:lpwstr>d2570321-94f6-4ccd-8b3f-8279a0267e8b</vt:lpwstr>
  </property>
  <property fmtid="{D5CDD505-2E9C-101B-9397-08002B2CF9AE}" pid="8" name="MSIP_Label_0f488380-630a-4f55-a077-a19445e3f360_ContentBits">
    <vt:lpwstr>0</vt:lpwstr>
  </property>
  <property fmtid="{D5CDD505-2E9C-101B-9397-08002B2CF9AE}" pid="9" name="ContentTypeId">
    <vt:lpwstr>0x0101001231AF7CA0B33B4194D77921B84CEC70</vt:lpwstr>
  </property>
</Properties>
</file>