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259" r:id="rId3"/>
    <p:sldId id="260" r:id="rId4"/>
    <p:sldId id="278" r:id="rId5"/>
    <p:sldId id="261" r:id="rId6"/>
    <p:sldId id="262" r:id="rId7"/>
    <p:sldId id="264" r:id="rId8"/>
    <p:sldId id="265" r:id="rId9"/>
    <p:sldId id="263" r:id="rId10"/>
    <p:sldId id="279" r:id="rId11"/>
    <p:sldId id="266" r:id="rId12"/>
    <p:sldId id="268" r:id="rId13"/>
    <p:sldId id="269" r:id="rId14"/>
    <p:sldId id="270" r:id="rId15"/>
    <p:sldId id="271" r:id="rId16"/>
    <p:sldId id="277" r:id="rId17"/>
    <p:sldId id="272" r:id="rId18"/>
    <p:sldId id="285" r:id="rId19"/>
    <p:sldId id="273" r:id="rId20"/>
    <p:sldId id="274" r:id="rId21"/>
    <p:sldId id="276" r:id="rId22"/>
    <p:sldId id="284" r:id="rId23"/>
    <p:sldId id="275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84817" autoAdjust="0"/>
  </p:normalViewPr>
  <p:slideViewPr>
    <p:cSldViewPr snapToGrid="0">
      <p:cViewPr varScale="1">
        <p:scale>
          <a:sx n="56" d="100"/>
          <a:sy n="56" d="100"/>
        </p:scale>
        <p:origin x="10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DFD42-6F5C-4F27-AD06-EB38227F9A5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88F88-B3FE-4206-B3F5-AC03F932E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40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整体框架：描述小车功能</a:t>
            </a:r>
            <a:r>
              <a:rPr lang="en-US" altLang="zh-CN" dirty="0"/>
              <a:t>-</a:t>
            </a:r>
            <a:r>
              <a:rPr lang="zh-CN" altLang="en-US" dirty="0"/>
              <a:t>介绍小车用的传感器</a:t>
            </a:r>
            <a:r>
              <a:rPr lang="en-US" altLang="zh-CN" dirty="0"/>
              <a:t>-</a:t>
            </a:r>
            <a:r>
              <a:rPr lang="zh-CN" altLang="en-US" dirty="0"/>
              <a:t>蓝牙模块介绍</a:t>
            </a:r>
            <a:r>
              <a:rPr lang="en-US" altLang="zh-CN" dirty="0"/>
              <a:t>-</a:t>
            </a:r>
            <a:r>
              <a:rPr lang="zh-CN" altLang="en-US" dirty="0"/>
              <a:t>避障模块介绍</a:t>
            </a:r>
            <a:r>
              <a:rPr lang="en-US" altLang="zh-CN" dirty="0"/>
              <a:t>-OLED</a:t>
            </a:r>
            <a:r>
              <a:rPr lang="zh-CN" altLang="en-US" dirty="0"/>
              <a:t>模块介绍</a:t>
            </a:r>
            <a:r>
              <a:rPr lang="en-US" altLang="zh-CN" dirty="0"/>
              <a:t>-</a:t>
            </a:r>
            <a:r>
              <a:rPr lang="zh-CN" altLang="en-US" dirty="0"/>
              <a:t>不足之处</a:t>
            </a:r>
            <a:r>
              <a:rPr lang="en-US" altLang="zh-CN" dirty="0"/>
              <a:t>-</a:t>
            </a:r>
            <a:r>
              <a:rPr lang="zh-CN" altLang="en-US" dirty="0"/>
              <a:t>现场演示</a:t>
            </a:r>
            <a:endParaRPr lang="en-US" altLang="zh-CN" dirty="0"/>
          </a:p>
          <a:p>
            <a:r>
              <a:rPr lang="zh-CN" altLang="en-US" dirty="0"/>
              <a:t>建议从头先放映一遍，看看效果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9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由于中断占用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，所以要把引脚换过来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41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换过来就变成了这样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u8g2</a:t>
            </a:r>
            <a:r>
              <a:rPr lang="zh-CN" altLang="en-US" dirty="0"/>
              <a:t>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5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这一页有自动切换，为了和下一页放在一起形成显示屏上面的效果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21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这一页有自动切换，为了和下一页放在一起形成显示屏上面的效果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5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主动避让：踢一脚往后倒那个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26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HC-05</a:t>
            </a:r>
            <a:r>
              <a:rPr lang="zh-CN" altLang="en-US" dirty="0"/>
              <a:t>连接的过程，右上角写着</a:t>
            </a:r>
            <a:r>
              <a:rPr lang="en-US" altLang="zh-CN" dirty="0"/>
              <a:t>Page 6</a:t>
            </a:r>
            <a:r>
              <a:rPr lang="zh-CN" altLang="en-US" dirty="0"/>
              <a:t>的其实都是一页，换页假装当成动画了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719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这页强调主机和从机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0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这页强调绑定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6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这页有动画，放一下就明白了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7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告诉他们下面要介绍的是</a:t>
            </a:r>
            <a:r>
              <a:rPr lang="en-US" altLang="zh-CN" dirty="0"/>
              <a:t>stop</a:t>
            </a:r>
            <a:r>
              <a:rPr lang="zh-CN" altLang="en-US" dirty="0"/>
              <a:t>这个模块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6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曾经认为好用的</a:t>
            </a:r>
            <a:r>
              <a:rPr lang="en-US" altLang="zh-CN" dirty="0"/>
              <a:t>B</a:t>
            </a:r>
            <a:r>
              <a:rPr lang="zh-CN" altLang="en-US" dirty="0"/>
              <a:t>的代码，但是延迟很大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于是换成了中断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88F88-B3FE-4206-B3F5-AC03F932ED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45AD7-4182-9B1A-DD2C-894727B9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07B48-5798-A902-B4E7-561B7315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71C8-0C79-208D-33A5-C14BE5C9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19C3B-B39F-5E46-4EE6-5A14AE4E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F0400-D260-CBDB-630D-6A4C5DDF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0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ECE4B-B3A2-BB6E-00D2-C63BD8AB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EAA460-225D-168E-C99C-5AC55C0DF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5E31F-5D0F-BD44-04DB-6069141D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2CB0F5-3BFB-6A8B-9804-D4204333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925F3-7FD9-899D-F330-4ADA0D66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62747B-E351-36FB-2578-0A42553AE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3970A-8FC7-262D-07CC-B908C0E4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8D37C-3773-8F36-60CC-06835202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398B0-4A7B-9A79-8289-4A3BCBCB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C0D59-48A3-EF00-1BB6-38EF8C62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7B333-F390-9D46-B435-43ABC64C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E1874-C395-C1E9-9205-34A81954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C8316-63D6-F2DF-9956-C26076EB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472E9-F5A5-7362-77F5-E5CE7A04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4A6D2E-06CE-5997-C15E-7F791E14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BF23-28D0-4E03-843B-1F365239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3EC5E4-219A-4127-E4C3-6A754E34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A40D2-FAF8-44A5-0218-9DB67C1C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6B75B-E1D7-0F13-B535-A95036F8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616B8-2479-34ED-25FD-E8964032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5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742D-58D4-24D3-EEC9-17757604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00338-9EF9-8CCF-F836-BC97FAF8E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E862A-F0EE-A2FC-7452-5D72F8A2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1A6A1-9BA2-07F1-6F3D-C8DB477E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3DA74-DE7D-2ED4-4994-0327491B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E272E5-41C4-9FA8-53F3-9FDDA5E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F8BC-B882-9FA4-2AEC-15774962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E5523C-CC33-A7C4-A225-8AB5A617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F6AA41-9DEC-4BFD-B415-6C7EC521C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9B9DFB-B20A-89A4-5CC6-54EB51785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A7E5B-3F54-12E2-91B8-8BFB7FFAC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1BBD10-46A3-22B1-B38D-25FEFE95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25A569-16A4-3BD8-47A3-15143021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136EEE-56AC-57F8-493E-ED367F8A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3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08F27-84F1-217B-9B34-02A50AC2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8447D-014D-1F68-06ED-06D4F275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F874F4-AD8A-FC9F-A581-036CDA68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F4DF5-8489-9A63-ED3C-CA80B1A9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051D39-DA6C-B511-4274-84630BC3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C6441-6461-1ECE-A2F9-199A27E6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02F294-B327-94BC-D812-2B0D1739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8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60F3F-3CE9-B6F4-8328-60A5B3A1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43F05-0C7B-6B35-631D-03F56F0F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DBD19-8C85-2BE8-364E-92B1D8165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AA875-FEE3-5CE5-CF30-DE88D796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7DD7D-9CDE-427B-BCCE-450B88E3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CF73A-F7B3-2FCC-18D5-9B4289F1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68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89682-9ECC-AA91-F5C2-C4416587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38D0F1-C62B-E22C-6E11-CA21E229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EA97E-7D72-D0D1-F67A-5D319B0B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F6A72-E466-3EAB-B706-C186BDBC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402B5-64F1-9878-FBEB-A604D263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0D8F89-3EAE-EFE6-A514-8DFE35A9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7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B9B5A-288D-7CE7-F597-A5B6BE8F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D0BD7-6BB4-9728-8EBE-03E691533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11A59-F764-D700-486C-6264CAF51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365D-92C2-45D7-99B4-7311214FBC0F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9AA93-7FE4-C65A-D4EA-32DCEC344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10490-2053-C1B8-9379-20CB5B7C8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EA74-F7D3-4A53-A506-BC112F7F0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6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B4D314F-E6AF-86EE-0A18-6AB60FF36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879" y="308863"/>
            <a:ext cx="792482" cy="7741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3675DAE-87BD-501B-AFD1-171BB5E50D27}"/>
              </a:ext>
            </a:extLst>
          </p:cNvPr>
          <p:cNvSpPr txBox="1"/>
          <p:nvPr/>
        </p:nvSpPr>
        <p:spPr>
          <a:xfrm>
            <a:off x="2412940" y="174752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基于蓝牙通讯电脑终端指令控制的可避障小车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4966A7-5E7C-A77E-DC57-F5E43389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2116644"/>
            <a:ext cx="12407901" cy="19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FADC76-5415-4C9F-22B8-D8380409749F}"/>
              </a:ext>
            </a:extLst>
          </p:cNvPr>
          <p:cNvCxnSpPr>
            <a:cxnSpLocks/>
          </p:cNvCxnSpPr>
          <p:nvPr/>
        </p:nvCxnSpPr>
        <p:spPr>
          <a:xfrm>
            <a:off x="2184400" y="2009130"/>
            <a:ext cx="7772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D9306B7-C865-0D9A-8EE4-88B4EBF08067}"/>
              </a:ext>
            </a:extLst>
          </p:cNvPr>
          <p:cNvSpPr txBox="1"/>
          <p:nvPr/>
        </p:nvSpPr>
        <p:spPr>
          <a:xfrm>
            <a:off x="4964920" y="4292967"/>
            <a:ext cx="2262158" cy="961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洪晨辉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杨佳昕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2024.7.21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5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8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Part 2</a:t>
            </a:r>
            <a:endParaRPr lang="zh-CN" altLang="en-US" sz="3200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34C1D6-8543-B0EA-7445-F285504C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470D1A-D6B2-77DC-01CE-0291B1934981}"/>
              </a:ext>
            </a:extLst>
          </p:cNvPr>
          <p:cNvSpPr txBox="1"/>
          <p:nvPr/>
        </p:nvSpPr>
        <p:spPr>
          <a:xfrm>
            <a:off x="4464784" y="409194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避障模块介绍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32523F-9398-A938-EE24-C104F7F68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7" y="2186940"/>
            <a:ext cx="21050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7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预设指令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9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8CEB12-FBFF-7079-4971-B16E13E3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4775" cy="58477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EE9EC9-3C2A-DC1C-669C-AF1EF5A7D370}"/>
              </a:ext>
            </a:extLst>
          </p:cNvPr>
          <p:cNvSpPr txBox="1"/>
          <p:nvPr/>
        </p:nvSpPr>
        <p:spPr>
          <a:xfrm>
            <a:off x="8573657" y="1624401"/>
            <a:ext cx="1656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3F88"/>
                </a:solidFill>
                <a:latin typeface="+mn-ea"/>
              </a:rPr>
              <a:t>自主避障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FBEAD54-C35D-D2E1-D38E-3F9E07268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19" y="1555406"/>
            <a:ext cx="658376" cy="65837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BAC16FD-3C33-6406-E639-73DC33B66CA5}"/>
              </a:ext>
            </a:extLst>
          </p:cNvPr>
          <p:cNvSpPr txBox="1"/>
          <p:nvPr/>
        </p:nvSpPr>
        <p:spPr>
          <a:xfrm>
            <a:off x="3123474" y="1656441"/>
            <a:ext cx="173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3F88"/>
                </a:solidFill>
                <a:latin typeface="+mn-ea"/>
              </a:rPr>
              <a:t>主机发送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8E65B5-E789-80F2-6BFA-5269952A6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20" y="1555406"/>
            <a:ext cx="658376" cy="65837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B85ACB6-93B3-1520-344F-31A0201A5FFA}"/>
              </a:ext>
            </a:extLst>
          </p:cNvPr>
          <p:cNvSpPr/>
          <p:nvPr/>
        </p:nvSpPr>
        <p:spPr>
          <a:xfrm>
            <a:off x="2893555" y="4251760"/>
            <a:ext cx="994668" cy="965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</a:t>
            </a:r>
            <a:endParaRPr lang="zh-CN" altLang="en-US" sz="44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D94FD8BF-4EE4-AFE9-9D83-17B3FB3A3E0C}"/>
              </a:ext>
            </a:extLst>
          </p:cNvPr>
          <p:cNvSpPr/>
          <p:nvPr/>
        </p:nvSpPr>
        <p:spPr>
          <a:xfrm>
            <a:off x="2893555" y="2809565"/>
            <a:ext cx="994668" cy="9656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A1E13AE5-C13C-2C80-F5E2-DC68D17FDA28}"/>
              </a:ext>
            </a:extLst>
          </p:cNvPr>
          <p:cNvSpPr/>
          <p:nvPr/>
        </p:nvSpPr>
        <p:spPr>
          <a:xfrm rot="5400000">
            <a:off x="4214355" y="4237254"/>
            <a:ext cx="994668" cy="9656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B432C1A-03BA-A531-10DC-CD0D7BA36E42}"/>
              </a:ext>
            </a:extLst>
          </p:cNvPr>
          <p:cNvSpPr/>
          <p:nvPr/>
        </p:nvSpPr>
        <p:spPr>
          <a:xfrm rot="16200000">
            <a:off x="1572755" y="4266266"/>
            <a:ext cx="994668" cy="96565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F58E0E-2389-08DC-FE5E-6ACD2451CC0F}"/>
              </a:ext>
            </a:extLst>
          </p:cNvPr>
          <p:cNvSpPr txBox="1"/>
          <p:nvPr/>
        </p:nvSpPr>
        <p:spPr>
          <a:xfrm>
            <a:off x="3016239" y="3044279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3FEFAF-561F-9FE0-4033-7E9D677A5FAF}"/>
              </a:ext>
            </a:extLst>
          </p:cNvPr>
          <p:cNvSpPr txBox="1"/>
          <p:nvPr/>
        </p:nvSpPr>
        <p:spPr>
          <a:xfrm>
            <a:off x="1803617" y="4364373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032039-D95A-82AC-D922-667DEBC23F0D}"/>
              </a:ext>
            </a:extLst>
          </p:cNvPr>
          <p:cNvSpPr txBox="1"/>
          <p:nvPr/>
        </p:nvSpPr>
        <p:spPr>
          <a:xfrm>
            <a:off x="4187189" y="4349867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8FF27AD-3C08-D9FB-DC7A-024E6DE68C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20" y="2835162"/>
            <a:ext cx="1028067" cy="102806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EBD4F09-41A8-FB73-0AEA-D090B33E74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97" y="2835162"/>
            <a:ext cx="1028067" cy="102806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FB253F2-1EE8-4028-53E8-96C57E1A7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44" y="2835161"/>
            <a:ext cx="1028066" cy="102806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346D3120-9BB4-2DA7-95AF-42C55968D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74" y="2835161"/>
            <a:ext cx="1028066" cy="1028066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9E2BD537-5B80-F621-A695-499F522C964F}"/>
              </a:ext>
            </a:extLst>
          </p:cNvPr>
          <p:cNvSpPr txBox="1"/>
          <p:nvPr/>
        </p:nvSpPr>
        <p:spPr>
          <a:xfrm>
            <a:off x="6524427" y="4335361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8B9DA5C-D2D0-F7EE-5ECD-4F96389307B1}"/>
              </a:ext>
            </a:extLst>
          </p:cNvPr>
          <p:cNvSpPr txBox="1"/>
          <p:nvPr/>
        </p:nvSpPr>
        <p:spPr>
          <a:xfrm>
            <a:off x="10230090" y="4335361"/>
            <a:ext cx="749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</a:t>
            </a:r>
            <a:endParaRPr lang="zh-CN" altLang="en-US" sz="1800" b="1" dirty="0">
              <a:solidFill>
                <a:schemeClr val="tx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4AEDC18-E2F3-FFAA-DFDB-C981984AA55D}"/>
              </a:ext>
            </a:extLst>
          </p:cNvPr>
          <p:cNvSpPr txBox="1"/>
          <p:nvPr/>
        </p:nvSpPr>
        <p:spPr>
          <a:xfrm>
            <a:off x="7923691" y="4335361"/>
            <a:ext cx="16564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Stop</a:t>
            </a:r>
            <a:endParaRPr lang="zh-CN" altLang="en-US" sz="1800" b="1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5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避障设计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10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27CEC7-117B-8BCA-CE28-E369177A8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8240"/>
            <a:ext cx="716726" cy="6486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1C0E41-521E-4A36-DE7C-6DE9415FFEA0}"/>
              </a:ext>
            </a:extLst>
          </p:cNvPr>
          <p:cNvSpPr txBox="1"/>
          <p:nvPr/>
        </p:nvSpPr>
        <p:spPr>
          <a:xfrm>
            <a:off x="1538585" y="1457870"/>
            <a:ext cx="30476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void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loop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(){</a:t>
            </a:r>
          </a:p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</a:p>
          <a:p>
            <a:r>
              <a:rPr lang="en-US" altLang="zh-CN" sz="2000" dirty="0">
                <a:solidFill>
                  <a:srgbClr val="7030A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if</a:t>
            </a:r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 a == ‘B’ )</a:t>
            </a:r>
          </a:p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{</a:t>
            </a:r>
          </a:p>
          <a:p>
            <a:r>
              <a:rPr lang="en-US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pos_rev</a:t>
            </a:r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[0] = 1;</a:t>
            </a: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pos_rev</a:t>
            </a:r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[1] = 1;</a:t>
            </a: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SpdA = 255;</a:t>
            </a: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SpdB = 255;</a:t>
            </a:r>
          </a:p>
          <a:p>
            <a:endParaRPr lang="pt-BR" altLang="zh-C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delay</a:t>
            </a:r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(200);</a:t>
            </a: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}</a:t>
            </a: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</a:p>
          <a:p>
            <a:r>
              <a:rPr lang="pt-BR" altLang="zh-C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}</a:t>
            </a:r>
            <a:endParaRPr lang="zh-CN" altLang="en-US" sz="20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3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避障设计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27CEC7-117B-8BCA-CE28-E369177A8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8240"/>
            <a:ext cx="716726" cy="6486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1C0E41-521E-4A36-DE7C-6DE9415FFEA0}"/>
              </a:ext>
            </a:extLst>
          </p:cNvPr>
          <p:cNvSpPr txBox="1"/>
          <p:nvPr/>
        </p:nvSpPr>
        <p:spPr>
          <a:xfrm>
            <a:off x="1538585" y="1457870"/>
            <a:ext cx="30476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void loop(){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if( a == ‘B’ )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{</a:t>
            </a:r>
          </a:p>
          <a:p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pos_rev[0] = 1;</a:t>
            </a: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pos_rev[1] = 1;</a:t>
            </a: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SpdA = 255;</a:t>
            </a: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SpdB = 255;</a:t>
            </a:r>
          </a:p>
          <a:p>
            <a:endParaRPr lang="pt-BR" altLang="zh-CN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delay(200);</a:t>
            </a: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}</a:t>
            </a: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...</a:t>
            </a:r>
          </a:p>
          <a:p>
            <a:r>
              <a:rPr lang="pt-BR" altLang="zh-CN" sz="2000" dirty="0">
                <a:solidFill>
                  <a:schemeClr val="bg1">
                    <a:lumMod val="75000"/>
                  </a:schemeClr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}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5FACD7-1DB6-E5ED-BCFA-D9CFAD66BD82}"/>
              </a:ext>
            </a:extLst>
          </p:cNvPr>
          <p:cNvSpPr txBox="1"/>
          <p:nvPr/>
        </p:nvSpPr>
        <p:spPr>
          <a:xfrm>
            <a:off x="6424832" y="421962"/>
            <a:ext cx="476284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>
                <a:solidFill>
                  <a:srgbClr val="FF000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attachInterrupt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(1,B_avoid,CHANGE);</a:t>
            </a:r>
          </a:p>
          <a:p>
            <a:r>
              <a:rPr lang="en-US" altLang="zh-CN" b="0" dirty="0" err="1">
                <a:solidFill>
                  <a:srgbClr val="FF000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attachInterrupt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(0,B_avoid,CHANGE);</a:t>
            </a:r>
          </a:p>
          <a:p>
            <a:endParaRPr lang="en-US" altLang="zh-CN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dirty="0">
                <a:solidFill>
                  <a:schemeClr val="accent6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void</a:t>
            </a:r>
            <a:r>
              <a:rPr lang="en-US" altLang="zh-C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B_avoid</a:t>
            </a:r>
            <a:r>
              <a:rPr lang="en-US" altLang="zh-C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(){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pos_rev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[0] = 1;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pos_rev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[1] = 1;</a:t>
            </a: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SpdA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= 255;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SpdB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= 255;</a:t>
            </a: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(IN1, LOW);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(IN2, HIGH);</a:t>
            </a: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(IN3, LOW);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digitalWrite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(IN4, HIGH);</a:t>
            </a:r>
          </a:p>
          <a:p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analogWrite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ENA,SpdA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n-US" altLang="zh-CN" b="0" dirty="0" err="1">
                <a:solidFill>
                  <a:schemeClr val="accent2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analogWrite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</a:t>
            </a:r>
            <a:r>
              <a:rPr lang="en-US" altLang="zh-CN" b="0" dirty="0" err="1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ENB,SpdB</a:t>
            </a:r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</a:p>
          <a:p>
            <a:r>
              <a:rPr lang="en-US" altLang="zh-CN" b="0" dirty="0"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a = 'B’;</a:t>
            </a:r>
          </a:p>
          <a:p>
            <a:r>
              <a:rPr lang="en-US" altLang="zh-C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}</a:t>
            </a:r>
            <a:endParaRPr lang="en-US" altLang="zh-CN" b="0" dirty="0">
              <a:effectLst/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425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改变端口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11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0BA88-F364-722F-1367-A5BD4D20E3C6}"/>
              </a:ext>
            </a:extLst>
          </p:cNvPr>
          <p:cNvSpPr/>
          <p:nvPr/>
        </p:nvSpPr>
        <p:spPr>
          <a:xfrm>
            <a:off x="1133281" y="2105388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D7A836-CE22-D8EB-BCD8-C57B406B16C5}"/>
              </a:ext>
            </a:extLst>
          </p:cNvPr>
          <p:cNvSpPr/>
          <p:nvPr/>
        </p:nvSpPr>
        <p:spPr>
          <a:xfrm>
            <a:off x="3252885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655614-E1C0-6F33-1BD9-79F6C90F230B}"/>
              </a:ext>
            </a:extLst>
          </p:cNvPr>
          <p:cNvSpPr/>
          <p:nvPr/>
        </p:nvSpPr>
        <p:spPr>
          <a:xfrm>
            <a:off x="1660460" y="2105388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E55E1F-CC38-2927-BDD5-A40E2FC05A57}"/>
              </a:ext>
            </a:extLst>
          </p:cNvPr>
          <p:cNvSpPr/>
          <p:nvPr/>
        </p:nvSpPr>
        <p:spPr>
          <a:xfrm>
            <a:off x="2192305" y="2105387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E4E33B-0624-428C-2900-47175FEC77EC}"/>
              </a:ext>
            </a:extLst>
          </p:cNvPr>
          <p:cNvSpPr/>
          <p:nvPr/>
        </p:nvSpPr>
        <p:spPr>
          <a:xfrm>
            <a:off x="2719484" y="21053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4CC627-98ED-B83C-FC69-A681367F1B64}"/>
              </a:ext>
            </a:extLst>
          </p:cNvPr>
          <p:cNvSpPr/>
          <p:nvPr/>
        </p:nvSpPr>
        <p:spPr>
          <a:xfrm>
            <a:off x="4313465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9B93C3-8B56-46FC-BB88-C6AE7DFD86D1}"/>
              </a:ext>
            </a:extLst>
          </p:cNvPr>
          <p:cNvSpPr/>
          <p:nvPr/>
        </p:nvSpPr>
        <p:spPr>
          <a:xfrm>
            <a:off x="3781620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A535B3-81F2-80E8-7E25-85B7D58636C4}"/>
              </a:ext>
            </a:extLst>
          </p:cNvPr>
          <p:cNvSpPr/>
          <p:nvPr/>
        </p:nvSpPr>
        <p:spPr>
          <a:xfrm>
            <a:off x="9112483" y="210539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333947-3C5D-FAEA-0EE2-F282641F6773}"/>
              </a:ext>
            </a:extLst>
          </p:cNvPr>
          <p:cNvSpPr/>
          <p:nvPr/>
        </p:nvSpPr>
        <p:spPr>
          <a:xfrm>
            <a:off x="8589970" y="210539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2E40CD-2C24-DDBE-F4C3-1A62611E0D8C}"/>
              </a:ext>
            </a:extLst>
          </p:cNvPr>
          <p:cNvSpPr/>
          <p:nvPr/>
        </p:nvSpPr>
        <p:spPr>
          <a:xfrm>
            <a:off x="8062791" y="210539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016382-533E-628A-F007-AF747A99A893}"/>
              </a:ext>
            </a:extLst>
          </p:cNvPr>
          <p:cNvSpPr/>
          <p:nvPr/>
        </p:nvSpPr>
        <p:spPr>
          <a:xfrm>
            <a:off x="7530946" y="21053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87D044-D57C-708F-165C-94A00B0CFD6F}"/>
              </a:ext>
            </a:extLst>
          </p:cNvPr>
          <p:cNvSpPr/>
          <p:nvPr/>
        </p:nvSpPr>
        <p:spPr>
          <a:xfrm>
            <a:off x="6999101" y="21053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1B20C6-270F-6F96-02A8-6746545238D9}"/>
              </a:ext>
            </a:extLst>
          </p:cNvPr>
          <p:cNvSpPr/>
          <p:nvPr/>
        </p:nvSpPr>
        <p:spPr>
          <a:xfrm>
            <a:off x="6464144" y="21053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760037-CC9E-E2BE-2BE8-46A8DF181BB5}"/>
              </a:ext>
            </a:extLst>
          </p:cNvPr>
          <p:cNvSpPr/>
          <p:nvPr/>
        </p:nvSpPr>
        <p:spPr>
          <a:xfrm>
            <a:off x="5936965" y="210539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87DFAE-40BD-EF44-ACD8-5A6257A25A8D}"/>
              </a:ext>
            </a:extLst>
          </p:cNvPr>
          <p:cNvSpPr/>
          <p:nvPr/>
        </p:nvSpPr>
        <p:spPr>
          <a:xfrm>
            <a:off x="9644328" y="2105391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93958A-90E4-3865-2CD2-2241CF4BDDC8}"/>
              </a:ext>
            </a:extLst>
          </p:cNvPr>
          <p:cNvSpPr/>
          <p:nvPr/>
        </p:nvSpPr>
        <p:spPr>
          <a:xfrm>
            <a:off x="10165526" y="2105388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6E913C-392A-8AA1-6548-8A3EE92005BA}"/>
              </a:ext>
            </a:extLst>
          </p:cNvPr>
          <p:cNvSpPr/>
          <p:nvPr/>
        </p:nvSpPr>
        <p:spPr>
          <a:xfrm>
            <a:off x="10692705" y="21053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642344-3657-E819-9976-FFC7B51F4A8C}"/>
              </a:ext>
            </a:extLst>
          </p:cNvPr>
          <p:cNvSpPr txBox="1"/>
          <p:nvPr/>
        </p:nvSpPr>
        <p:spPr>
          <a:xfrm>
            <a:off x="1249963" y="274826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9395FE-1C82-08BC-D693-772936428BAE}"/>
              </a:ext>
            </a:extLst>
          </p:cNvPr>
          <p:cNvSpPr txBox="1"/>
          <p:nvPr/>
        </p:nvSpPr>
        <p:spPr>
          <a:xfrm>
            <a:off x="1777141" y="2748267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229DA6-A05E-A705-86B8-0718E41A7304}"/>
              </a:ext>
            </a:extLst>
          </p:cNvPr>
          <p:cNvSpPr txBox="1"/>
          <p:nvPr/>
        </p:nvSpPr>
        <p:spPr>
          <a:xfrm>
            <a:off x="2200926" y="27482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2</a:t>
            </a:r>
          </a:p>
          <a:p>
            <a:pPr algn="ctr"/>
            <a:r>
              <a:rPr lang="en-US" altLang="zh-CN" sz="1600" dirty="0"/>
              <a:t>IN3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98DFE9-A0ED-BC36-3049-AA1590A00CC2}"/>
              </a:ext>
            </a:extLst>
          </p:cNvPr>
          <p:cNvSpPr txBox="1"/>
          <p:nvPr/>
        </p:nvSpPr>
        <p:spPr>
          <a:xfrm>
            <a:off x="2709528" y="2748266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3</a:t>
            </a:r>
          </a:p>
          <a:p>
            <a:pPr algn="ctr"/>
            <a:r>
              <a:rPr lang="en-US" altLang="zh-CN" sz="1600" dirty="0"/>
              <a:t>ENB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31E5BB-9505-233E-0DE1-C98D03F8552F}"/>
              </a:ext>
            </a:extLst>
          </p:cNvPr>
          <p:cNvSpPr txBox="1"/>
          <p:nvPr/>
        </p:nvSpPr>
        <p:spPr>
          <a:xfrm>
            <a:off x="327064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4</a:t>
            </a:r>
          </a:p>
          <a:p>
            <a:pPr algn="ctr"/>
            <a:r>
              <a:rPr lang="en-US" altLang="zh-CN" sz="1600" dirty="0"/>
              <a:t>IN1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0D9AA0-28B6-C361-CEBC-F0AECB143C18}"/>
              </a:ext>
            </a:extLst>
          </p:cNvPr>
          <p:cNvSpPr txBox="1"/>
          <p:nvPr/>
        </p:nvSpPr>
        <p:spPr>
          <a:xfrm>
            <a:off x="380132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5</a:t>
            </a:r>
          </a:p>
          <a:p>
            <a:pPr algn="ctr"/>
            <a:r>
              <a:rPr lang="en-US" altLang="zh-CN" sz="1600" dirty="0"/>
              <a:t>IN2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A87AE6-4CC1-0EDD-855A-D9A90834F3EC}"/>
              </a:ext>
            </a:extLst>
          </p:cNvPr>
          <p:cNvSpPr txBox="1"/>
          <p:nvPr/>
        </p:nvSpPr>
        <p:spPr>
          <a:xfrm>
            <a:off x="4296296" y="2748265"/>
            <a:ext cx="566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6</a:t>
            </a:r>
          </a:p>
          <a:p>
            <a:pPr algn="ctr"/>
            <a:r>
              <a:rPr lang="en-US" altLang="zh-CN" sz="1600" dirty="0"/>
              <a:t>ENA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6996614-04AF-A7BA-C1B7-92DE5D574B85}"/>
              </a:ext>
            </a:extLst>
          </p:cNvPr>
          <p:cNvSpPr/>
          <p:nvPr/>
        </p:nvSpPr>
        <p:spPr>
          <a:xfrm>
            <a:off x="4844533" y="2105384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E4AF09-4764-04FE-6DE0-804352997860}"/>
              </a:ext>
            </a:extLst>
          </p:cNvPr>
          <p:cNvSpPr txBox="1"/>
          <p:nvPr/>
        </p:nvSpPr>
        <p:spPr>
          <a:xfrm>
            <a:off x="4863846" y="274826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7</a:t>
            </a:r>
          </a:p>
          <a:p>
            <a:pPr algn="ctr"/>
            <a:r>
              <a:rPr lang="en-US" altLang="zh-CN" sz="1600" dirty="0"/>
              <a:t>IN4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F8A9FD-7D2E-21E9-F82C-F19BBD1F614B}"/>
              </a:ext>
            </a:extLst>
          </p:cNvPr>
          <p:cNvSpPr txBox="1"/>
          <p:nvPr/>
        </p:nvSpPr>
        <p:spPr>
          <a:xfrm>
            <a:off x="5897354" y="2748265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8</a:t>
            </a:r>
          </a:p>
          <a:p>
            <a:pPr algn="ctr"/>
            <a:r>
              <a:rPr lang="en-US" altLang="zh-CN" sz="1600" dirty="0"/>
              <a:t>RIN4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E5BECC7-DEFA-BD22-E86B-9C7B05149D5D}"/>
              </a:ext>
            </a:extLst>
          </p:cNvPr>
          <p:cNvSpPr txBox="1"/>
          <p:nvPr/>
        </p:nvSpPr>
        <p:spPr>
          <a:xfrm>
            <a:off x="6424533" y="2748264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9</a:t>
            </a:r>
          </a:p>
          <a:p>
            <a:pPr algn="ctr"/>
            <a:r>
              <a:rPr lang="en-US" altLang="zh-CN" sz="1600" dirty="0"/>
              <a:t>RIN3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7F92DA-5026-4BED-091E-1716C04985EF}"/>
              </a:ext>
            </a:extLst>
          </p:cNvPr>
          <p:cNvSpPr txBox="1"/>
          <p:nvPr/>
        </p:nvSpPr>
        <p:spPr>
          <a:xfrm>
            <a:off x="6965522" y="2748263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10</a:t>
            </a:r>
          </a:p>
          <a:p>
            <a:pPr algn="ctr"/>
            <a:r>
              <a:rPr lang="en-US" altLang="zh-CN" sz="1600" dirty="0"/>
              <a:t>RIN2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2651D0-041F-BAA2-487F-8B7731A1D377}"/>
              </a:ext>
            </a:extLst>
          </p:cNvPr>
          <p:cNvSpPr txBox="1"/>
          <p:nvPr/>
        </p:nvSpPr>
        <p:spPr>
          <a:xfrm>
            <a:off x="7492777" y="2748262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11</a:t>
            </a:r>
          </a:p>
          <a:p>
            <a:pPr algn="ctr"/>
            <a:r>
              <a:rPr lang="en-US" altLang="zh-CN" sz="1600" dirty="0"/>
              <a:t>RIN1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8BE138-7ECD-FB7C-D0F9-BCB0E9655F0C}"/>
              </a:ext>
            </a:extLst>
          </p:cNvPr>
          <p:cNvSpPr txBox="1"/>
          <p:nvPr/>
        </p:nvSpPr>
        <p:spPr>
          <a:xfrm>
            <a:off x="8122701" y="274826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12</a:t>
            </a:r>
          </a:p>
          <a:p>
            <a:pPr algn="ctr"/>
            <a:r>
              <a:rPr lang="en-US" altLang="zh-CN" sz="1600" dirty="0"/>
              <a:t>RX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24CEB0-DF0E-B52E-40ED-4E03543FDC30}"/>
              </a:ext>
            </a:extLst>
          </p:cNvPr>
          <p:cNvSpPr txBox="1"/>
          <p:nvPr/>
        </p:nvSpPr>
        <p:spPr>
          <a:xfrm>
            <a:off x="8643334" y="2748262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13</a:t>
            </a:r>
          </a:p>
          <a:p>
            <a:pPr algn="ctr"/>
            <a:r>
              <a:rPr lang="en-US" altLang="zh-CN" sz="1600" dirty="0"/>
              <a:t>TX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4D8DA2-3EF4-6019-3ECD-581200D13D20}"/>
              </a:ext>
            </a:extLst>
          </p:cNvPr>
          <p:cNvSpPr txBox="1"/>
          <p:nvPr/>
        </p:nvSpPr>
        <p:spPr>
          <a:xfrm>
            <a:off x="9062176" y="2748262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GND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9A44D0-5C11-8CC2-E302-84C59B9F3118}"/>
              </a:ext>
            </a:extLst>
          </p:cNvPr>
          <p:cNvSpPr txBox="1"/>
          <p:nvPr/>
        </p:nvSpPr>
        <p:spPr>
          <a:xfrm>
            <a:off x="9580673" y="27482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AREF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506000-0B88-54D9-B23B-6BBD1FA3856A}"/>
              </a:ext>
            </a:extLst>
          </p:cNvPr>
          <p:cNvSpPr txBox="1"/>
          <p:nvPr/>
        </p:nvSpPr>
        <p:spPr>
          <a:xfrm>
            <a:off x="10143241" y="2748262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SDA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DE5596-F761-55EE-0C9E-7DA97758FEC7}"/>
              </a:ext>
            </a:extLst>
          </p:cNvPr>
          <p:cNvSpPr txBox="1"/>
          <p:nvPr/>
        </p:nvSpPr>
        <p:spPr>
          <a:xfrm>
            <a:off x="10695575" y="27482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SCL</a:t>
            </a: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F0A8CFFF-4BDF-14B1-85FE-250568A52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168" y="352086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79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11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0BA88-F364-722F-1367-A5BD4D20E3C6}"/>
              </a:ext>
            </a:extLst>
          </p:cNvPr>
          <p:cNvSpPr/>
          <p:nvPr/>
        </p:nvSpPr>
        <p:spPr>
          <a:xfrm>
            <a:off x="1133281" y="2105388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D7A836-CE22-D8EB-BCD8-C57B406B16C5}"/>
              </a:ext>
            </a:extLst>
          </p:cNvPr>
          <p:cNvSpPr/>
          <p:nvPr/>
        </p:nvSpPr>
        <p:spPr>
          <a:xfrm>
            <a:off x="3252885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655614-E1C0-6F33-1BD9-79F6C90F230B}"/>
              </a:ext>
            </a:extLst>
          </p:cNvPr>
          <p:cNvSpPr/>
          <p:nvPr/>
        </p:nvSpPr>
        <p:spPr>
          <a:xfrm>
            <a:off x="1660460" y="2105388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E55E1F-CC38-2927-BDD5-A40E2FC05A57}"/>
              </a:ext>
            </a:extLst>
          </p:cNvPr>
          <p:cNvSpPr/>
          <p:nvPr/>
        </p:nvSpPr>
        <p:spPr>
          <a:xfrm>
            <a:off x="2192305" y="2105387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E4E33B-0624-428C-2900-47175FEC77EC}"/>
              </a:ext>
            </a:extLst>
          </p:cNvPr>
          <p:cNvSpPr/>
          <p:nvPr/>
        </p:nvSpPr>
        <p:spPr>
          <a:xfrm>
            <a:off x="2719484" y="2105386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4CC627-98ED-B83C-FC69-A681367F1B64}"/>
              </a:ext>
            </a:extLst>
          </p:cNvPr>
          <p:cNvSpPr/>
          <p:nvPr/>
        </p:nvSpPr>
        <p:spPr>
          <a:xfrm>
            <a:off x="4313465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9B93C3-8B56-46FC-BB88-C6AE7DFD86D1}"/>
              </a:ext>
            </a:extLst>
          </p:cNvPr>
          <p:cNvSpPr/>
          <p:nvPr/>
        </p:nvSpPr>
        <p:spPr>
          <a:xfrm>
            <a:off x="3781620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A535B3-81F2-80E8-7E25-85B7D58636C4}"/>
              </a:ext>
            </a:extLst>
          </p:cNvPr>
          <p:cNvSpPr/>
          <p:nvPr/>
        </p:nvSpPr>
        <p:spPr>
          <a:xfrm>
            <a:off x="9112483" y="210539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333947-3C5D-FAEA-0EE2-F282641F6773}"/>
              </a:ext>
            </a:extLst>
          </p:cNvPr>
          <p:cNvSpPr/>
          <p:nvPr/>
        </p:nvSpPr>
        <p:spPr>
          <a:xfrm>
            <a:off x="8589970" y="210539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2E40CD-2C24-DDBE-F4C3-1A62611E0D8C}"/>
              </a:ext>
            </a:extLst>
          </p:cNvPr>
          <p:cNvSpPr/>
          <p:nvPr/>
        </p:nvSpPr>
        <p:spPr>
          <a:xfrm>
            <a:off x="8062791" y="210539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D016382-533E-628A-F007-AF747A99A893}"/>
              </a:ext>
            </a:extLst>
          </p:cNvPr>
          <p:cNvSpPr/>
          <p:nvPr/>
        </p:nvSpPr>
        <p:spPr>
          <a:xfrm>
            <a:off x="7530946" y="210539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87D044-D57C-708F-165C-94A00B0CFD6F}"/>
              </a:ext>
            </a:extLst>
          </p:cNvPr>
          <p:cNvSpPr/>
          <p:nvPr/>
        </p:nvSpPr>
        <p:spPr>
          <a:xfrm>
            <a:off x="6999101" y="210539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1B20C6-270F-6F96-02A8-6746545238D9}"/>
              </a:ext>
            </a:extLst>
          </p:cNvPr>
          <p:cNvSpPr/>
          <p:nvPr/>
        </p:nvSpPr>
        <p:spPr>
          <a:xfrm>
            <a:off x="6464144" y="210539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760037-CC9E-E2BE-2BE8-46A8DF181BB5}"/>
              </a:ext>
            </a:extLst>
          </p:cNvPr>
          <p:cNvSpPr/>
          <p:nvPr/>
        </p:nvSpPr>
        <p:spPr>
          <a:xfrm>
            <a:off x="5936965" y="2105396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87DFAE-40BD-EF44-ACD8-5A6257A25A8D}"/>
              </a:ext>
            </a:extLst>
          </p:cNvPr>
          <p:cNvSpPr/>
          <p:nvPr/>
        </p:nvSpPr>
        <p:spPr>
          <a:xfrm>
            <a:off x="9644328" y="2105391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193958A-90E4-3865-2CD2-2241CF4BDDC8}"/>
              </a:ext>
            </a:extLst>
          </p:cNvPr>
          <p:cNvSpPr/>
          <p:nvPr/>
        </p:nvSpPr>
        <p:spPr>
          <a:xfrm>
            <a:off x="10165526" y="2105388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6E913C-392A-8AA1-6548-8A3EE92005BA}"/>
              </a:ext>
            </a:extLst>
          </p:cNvPr>
          <p:cNvSpPr/>
          <p:nvPr/>
        </p:nvSpPr>
        <p:spPr>
          <a:xfrm>
            <a:off x="10692705" y="2105385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642344-3657-E819-9976-FFC7B51F4A8C}"/>
              </a:ext>
            </a:extLst>
          </p:cNvPr>
          <p:cNvSpPr txBox="1"/>
          <p:nvPr/>
        </p:nvSpPr>
        <p:spPr>
          <a:xfrm>
            <a:off x="1249963" y="274826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0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9395FE-1C82-08BC-D693-772936428BAE}"/>
              </a:ext>
            </a:extLst>
          </p:cNvPr>
          <p:cNvSpPr txBox="1"/>
          <p:nvPr/>
        </p:nvSpPr>
        <p:spPr>
          <a:xfrm>
            <a:off x="1777141" y="2748267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8229DA6-A05E-A705-86B8-0718E41A7304}"/>
              </a:ext>
            </a:extLst>
          </p:cNvPr>
          <p:cNvSpPr txBox="1"/>
          <p:nvPr/>
        </p:nvSpPr>
        <p:spPr>
          <a:xfrm>
            <a:off x="2200926" y="27482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2</a:t>
            </a:r>
          </a:p>
          <a:p>
            <a:pPr algn="ctr"/>
            <a:r>
              <a:rPr lang="en-US" altLang="zh-CN" sz="1600" dirty="0"/>
              <a:t>IN3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98DFE9-A0ED-BC36-3049-AA1590A00CC2}"/>
              </a:ext>
            </a:extLst>
          </p:cNvPr>
          <p:cNvSpPr txBox="1"/>
          <p:nvPr/>
        </p:nvSpPr>
        <p:spPr>
          <a:xfrm>
            <a:off x="2709528" y="2748266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3</a:t>
            </a:r>
          </a:p>
          <a:p>
            <a:pPr algn="ctr"/>
            <a:r>
              <a:rPr lang="en-US" altLang="zh-CN" sz="1600" dirty="0"/>
              <a:t>ENB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31E5BB-9505-233E-0DE1-C98D03F8552F}"/>
              </a:ext>
            </a:extLst>
          </p:cNvPr>
          <p:cNvSpPr txBox="1"/>
          <p:nvPr/>
        </p:nvSpPr>
        <p:spPr>
          <a:xfrm>
            <a:off x="327064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4</a:t>
            </a:r>
          </a:p>
          <a:p>
            <a:pPr algn="ctr"/>
            <a:r>
              <a:rPr lang="en-US" altLang="zh-CN" sz="1600" dirty="0"/>
              <a:t>IN1</a:t>
            </a:r>
            <a:endParaRPr lang="zh-CN" altLang="en-US" sz="1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0D9AA0-28B6-C361-CEBC-F0AECB143C18}"/>
              </a:ext>
            </a:extLst>
          </p:cNvPr>
          <p:cNvSpPr txBox="1"/>
          <p:nvPr/>
        </p:nvSpPr>
        <p:spPr>
          <a:xfrm>
            <a:off x="3801321" y="27482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5</a:t>
            </a:r>
          </a:p>
          <a:p>
            <a:pPr algn="ctr"/>
            <a:r>
              <a:rPr lang="en-US" altLang="zh-CN" sz="1600" dirty="0"/>
              <a:t>IN2</a:t>
            </a:r>
            <a:endParaRPr lang="zh-CN" altLang="en-US" sz="1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AA87AE6-4CC1-0EDD-855A-D9A90834F3EC}"/>
              </a:ext>
            </a:extLst>
          </p:cNvPr>
          <p:cNvSpPr txBox="1"/>
          <p:nvPr/>
        </p:nvSpPr>
        <p:spPr>
          <a:xfrm>
            <a:off x="4296296" y="2748265"/>
            <a:ext cx="566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6</a:t>
            </a:r>
          </a:p>
          <a:p>
            <a:pPr algn="ctr"/>
            <a:r>
              <a:rPr lang="en-US" altLang="zh-CN" sz="1600" dirty="0"/>
              <a:t>ENA</a:t>
            </a:r>
            <a:endParaRPr lang="zh-CN" altLang="en-US" sz="1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6996614-04AF-A7BA-C1B7-92DE5D574B85}"/>
              </a:ext>
            </a:extLst>
          </p:cNvPr>
          <p:cNvSpPr/>
          <p:nvPr/>
        </p:nvSpPr>
        <p:spPr>
          <a:xfrm>
            <a:off x="4844533" y="2105384"/>
            <a:ext cx="531845" cy="53184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E4AF09-4764-04FE-6DE0-804352997860}"/>
              </a:ext>
            </a:extLst>
          </p:cNvPr>
          <p:cNvSpPr txBox="1"/>
          <p:nvPr/>
        </p:nvSpPr>
        <p:spPr>
          <a:xfrm>
            <a:off x="4863846" y="274826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7</a:t>
            </a:r>
          </a:p>
          <a:p>
            <a:pPr algn="ctr"/>
            <a:r>
              <a:rPr lang="en-US" altLang="zh-CN" sz="1600" dirty="0"/>
              <a:t>IN4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F8A9FD-7D2E-21E9-F82C-F19BBD1F614B}"/>
              </a:ext>
            </a:extLst>
          </p:cNvPr>
          <p:cNvSpPr txBox="1"/>
          <p:nvPr/>
        </p:nvSpPr>
        <p:spPr>
          <a:xfrm>
            <a:off x="5897354" y="2748265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8</a:t>
            </a:r>
          </a:p>
          <a:p>
            <a:pPr algn="ctr"/>
            <a:r>
              <a:rPr lang="en-US" altLang="zh-CN" sz="1600" dirty="0"/>
              <a:t>RIN4</a:t>
            </a:r>
            <a:endParaRPr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E5BECC7-DEFA-BD22-E86B-9C7B05149D5D}"/>
              </a:ext>
            </a:extLst>
          </p:cNvPr>
          <p:cNvSpPr txBox="1"/>
          <p:nvPr/>
        </p:nvSpPr>
        <p:spPr>
          <a:xfrm>
            <a:off x="6424533" y="2748264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9</a:t>
            </a:r>
          </a:p>
          <a:p>
            <a:pPr algn="ctr"/>
            <a:r>
              <a:rPr lang="en-US" altLang="zh-CN" sz="1600" dirty="0"/>
              <a:t>RIN3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A7F92DA-5026-4BED-091E-1716C04985EF}"/>
              </a:ext>
            </a:extLst>
          </p:cNvPr>
          <p:cNvSpPr txBox="1"/>
          <p:nvPr/>
        </p:nvSpPr>
        <p:spPr>
          <a:xfrm>
            <a:off x="6965522" y="2748263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10</a:t>
            </a:r>
          </a:p>
          <a:p>
            <a:pPr algn="ctr"/>
            <a:r>
              <a:rPr lang="en-US" altLang="zh-CN" sz="1600" dirty="0"/>
              <a:t>RIN2</a:t>
            </a:r>
            <a:endParaRPr lang="zh-CN" altLang="en-US" sz="16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42651D0-041F-BAA2-487F-8B7731A1D377}"/>
              </a:ext>
            </a:extLst>
          </p:cNvPr>
          <p:cNvSpPr txBox="1"/>
          <p:nvPr/>
        </p:nvSpPr>
        <p:spPr>
          <a:xfrm>
            <a:off x="7492777" y="2748262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11</a:t>
            </a:r>
          </a:p>
          <a:p>
            <a:pPr algn="ctr"/>
            <a:r>
              <a:rPr lang="en-US" altLang="zh-CN" sz="1600" dirty="0"/>
              <a:t>RIN1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8BE138-7ECD-FB7C-D0F9-BCB0E9655F0C}"/>
              </a:ext>
            </a:extLst>
          </p:cNvPr>
          <p:cNvSpPr txBox="1"/>
          <p:nvPr/>
        </p:nvSpPr>
        <p:spPr>
          <a:xfrm>
            <a:off x="8122701" y="274826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12</a:t>
            </a:r>
          </a:p>
          <a:p>
            <a:pPr algn="ctr"/>
            <a:r>
              <a:rPr lang="en-US" altLang="zh-CN" sz="1600" dirty="0"/>
              <a:t>RX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24CEB0-DF0E-B52E-40ED-4E03543FDC30}"/>
              </a:ext>
            </a:extLst>
          </p:cNvPr>
          <p:cNvSpPr txBox="1"/>
          <p:nvPr/>
        </p:nvSpPr>
        <p:spPr>
          <a:xfrm>
            <a:off x="8643334" y="2748262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13</a:t>
            </a:r>
          </a:p>
          <a:p>
            <a:pPr algn="ctr"/>
            <a:r>
              <a:rPr lang="en-US" altLang="zh-CN" sz="1600" dirty="0"/>
              <a:t>TX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44D8DA2-3EF4-6019-3ECD-581200D13D20}"/>
              </a:ext>
            </a:extLst>
          </p:cNvPr>
          <p:cNvSpPr txBox="1"/>
          <p:nvPr/>
        </p:nvSpPr>
        <p:spPr>
          <a:xfrm>
            <a:off x="9062176" y="2748262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GND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9A44D0-5C11-8CC2-E302-84C59B9F3118}"/>
              </a:ext>
            </a:extLst>
          </p:cNvPr>
          <p:cNvSpPr txBox="1"/>
          <p:nvPr/>
        </p:nvSpPr>
        <p:spPr>
          <a:xfrm>
            <a:off x="9580673" y="274826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AREF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8506000-0B88-54D9-B23B-6BBD1FA3856A}"/>
              </a:ext>
            </a:extLst>
          </p:cNvPr>
          <p:cNvSpPr txBox="1"/>
          <p:nvPr/>
        </p:nvSpPr>
        <p:spPr>
          <a:xfrm>
            <a:off x="10143241" y="2748262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SDA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2DE5596-F761-55EE-0C9E-7DA97758FEC7}"/>
              </a:ext>
            </a:extLst>
          </p:cNvPr>
          <p:cNvSpPr txBox="1"/>
          <p:nvPr/>
        </p:nvSpPr>
        <p:spPr>
          <a:xfrm>
            <a:off x="10695575" y="274826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SCL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EAE4CA9-5851-C95F-926E-555C15F34470}"/>
              </a:ext>
            </a:extLst>
          </p:cNvPr>
          <p:cNvSpPr/>
          <p:nvPr/>
        </p:nvSpPr>
        <p:spPr>
          <a:xfrm>
            <a:off x="1128615" y="4097789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3EFD831-E6FE-E09D-702A-08FE37564A3F}"/>
              </a:ext>
            </a:extLst>
          </p:cNvPr>
          <p:cNvSpPr/>
          <p:nvPr/>
        </p:nvSpPr>
        <p:spPr>
          <a:xfrm>
            <a:off x="3248219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BEF358-2EB7-9FB2-F1D4-FC517D9A3DFE}"/>
              </a:ext>
            </a:extLst>
          </p:cNvPr>
          <p:cNvSpPr/>
          <p:nvPr/>
        </p:nvSpPr>
        <p:spPr>
          <a:xfrm>
            <a:off x="1655794" y="4097789"/>
            <a:ext cx="531845" cy="53184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BEB77BB-8E4C-49AE-3484-B10F489928F0}"/>
              </a:ext>
            </a:extLst>
          </p:cNvPr>
          <p:cNvSpPr/>
          <p:nvPr/>
        </p:nvSpPr>
        <p:spPr>
          <a:xfrm>
            <a:off x="2187639" y="4097788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9A5C6FC-BEE4-7CFE-EDE8-40B6A295B296}"/>
              </a:ext>
            </a:extLst>
          </p:cNvPr>
          <p:cNvSpPr/>
          <p:nvPr/>
        </p:nvSpPr>
        <p:spPr>
          <a:xfrm>
            <a:off x="2714818" y="4097787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EAE49D2-F07A-E2D5-8265-390BC8827A52}"/>
              </a:ext>
            </a:extLst>
          </p:cNvPr>
          <p:cNvSpPr/>
          <p:nvPr/>
        </p:nvSpPr>
        <p:spPr>
          <a:xfrm>
            <a:off x="4308799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1A931C-D3B9-8494-0E81-954B981098C9}"/>
              </a:ext>
            </a:extLst>
          </p:cNvPr>
          <p:cNvSpPr/>
          <p:nvPr/>
        </p:nvSpPr>
        <p:spPr>
          <a:xfrm>
            <a:off x="3776954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838A452-6285-573C-2254-D55002A004E0}"/>
              </a:ext>
            </a:extLst>
          </p:cNvPr>
          <p:cNvSpPr/>
          <p:nvPr/>
        </p:nvSpPr>
        <p:spPr>
          <a:xfrm>
            <a:off x="9107817" y="409779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CD1A72D-FE9D-E3D4-1543-E95BC6970008}"/>
              </a:ext>
            </a:extLst>
          </p:cNvPr>
          <p:cNvSpPr/>
          <p:nvPr/>
        </p:nvSpPr>
        <p:spPr>
          <a:xfrm>
            <a:off x="8585304" y="4097795"/>
            <a:ext cx="531845" cy="53184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DE0E3EC-EFC7-5AB9-20C8-5AAEA1EA5862}"/>
              </a:ext>
            </a:extLst>
          </p:cNvPr>
          <p:cNvSpPr/>
          <p:nvPr/>
        </p:nvSpPr>
        <p:spPr>
          <a:xfrm>
            <a:off x="8058125" y="4097795"/>
            <a:ext cx="531845" cy="53184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3B206B-00E3-8CED-47A7-6226E3D05FA4}"/>
              </a:ext>
            </a:extLst>
          </p:cNvPr>
          <p:cNvSpPr/>
          <p:nvPr/>
        </p:nvSpPr>
        <p:spPr>
          <a:xfrm>
            <a:off x="7526280" y="409779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2840DAA-5CD3-F53E-2F06-14842F343ACE}"/>
              </a:ext>
            </a:extLst>
          </p:cNvPr>
          <p:cNvSpPr/>
          <p:nvPr/>
        </p:nvSpPr>
        <p:spPr>
          <a:xfrm>
            <a:off x="6994435" y="4097796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A6FC84-913A-9474-13AA-6F5A2D699516}"/>
              </a:ext>
            </a:extLst>
          </p:cNvPr>
          <p:cNvSpPr/>
          <p:nvPr/>
        </p:nvSpPr>
        <p:spPr>
          <a:xfrm>
            <a:off x="6459478" y="4097796"/>
            <a:ext cx="531845" cy="53184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4323CBB-F954-9E2F-363C-0F3B59FF0BBA}"/>
              </a:ext>
            </a:extLst>
          </p:cNvPr>
          <p:cNvSpPr/>
          <p:nvPr/>
        </p:nvSpPr>
        <p:spPr>
          <a:xfrm>
            <a:off x="5932299" y="4097797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2E02A1-6142-14BF-34F7-61CC27BC7391}"/>
              </a:ext>
            </a:extLst>
          </p:cNvPr>
          <p:cNvSpPr/>
          <p:nvPr/>
        </p:nvSpPr>
        <p:spPr>
          <a:xfrm>
            <a:off x="9639662" y="4097792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4158D84-FEF6-F8B8-24C0-DEB92CFBD698}"/>
              </a:ext>
            </a:extLst>
          </p:cNvPr>
          <p:cNvSpPr/>
          <p:nvPr/>
        </p:nvSpPr>
        <p:spPr>
          <a:xfrm>
            <a:off x="10160860" y="4097789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E27E298-18DF-2627-4218-EFC418DC0B13}"/>
              </a:ext>
            </a:extLst>
          </p:cNvPr>
          <p:cNvSpPr/>
          <p:nvPr/>
        </p:nvSpPr>
        <p:spPr>
          <a:xfrm>
            <a:off x="10688039" y="4097786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BD7C17B-314F-E25E-D025-75BE4C2B3E92}"/>
              </a:ext>
            </a:extLst>
          </p:cNvPr>
          <p:cNvSpPr txBox="1"/>
          <p:nvPr/>
        </p:nvSpPr>
        <p:spPr>
          <a:xfrm>
            <a:off x="1245297" y="4740669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0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215DB0-4423-3EC0-0323-03896E4B40F6}"/>
              </a:ext>
            </a:extLst>
          </p:cNvPr>
          <p:cNvSpPr txBox="1"/>
          <p:nvPr/>
        </p:nvSpPr>
        <p:spPr>
          <a:xfrm>
            <a:off x="1772475" y="474066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F8EA5BD-2418-F053-462D-4A320B5054BF}"/>
              </a:ext>
            </a:extLst>
          </p:cNvPr>
          <p:cNvSpPr txBox="1"/>
          <p:nvPr/>
        </p:nvSpPr>
        <p:spPr>
          <a:xfrm>
            <a:off x="2136949" y="4740668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2</a:t>
            </a:r>
          </a:p>
          <a:p>
            <a:pPr algn="ctr"/>
            <a:r>
              <a:rPr lang="en-US" altLang="zh-CN" sz="1600" dirty="0"/>
              <a:t>RIN3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B0D73B-C363-2D9A-0E4A-6E4014FBA704}"/>
              </a:ext>
            </a:extLst>
          </p:cNvPr>
          <p:cNvSpPr txBox="1"/>
          <p:nvPr/>
        </p:nvSpPr>
        <p:spPr>
          <a:xfrm>
            <a:off x="2675208" y="4740667"/>
            <a:ext cx="611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3</a:t>
            </a:r>
          </a:p>
          <a:p>
            <a:pPr algn="ctr"/>
            <a:r>
              <a:rPr lang="en-US" altLang="zh-CN" sz="1600" dirty="0"/>
              <a:t>RIN2</a:t>
            </a:r>
            <a:endParaRPr lang="zh-CN" altLang="en-US" sz="16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5A3DD82-8081-A965-5ECA-AD27DF74B311}"/>
              </a:ext>
            </a:extLst>
          </p:cNvPr>
          <p:cNvSpPr txBox="1"/>
          <p:nvPr/>
        </p:nvSpPr>
        <p:spPr>
          <a:xfrm>
            <a:off x="3265975" y="47406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4</a:t>
            </a:r>
          </a:p>
          <a:p>
            <a:pPr algn="ctr"/>
            <a:r>
              <a:rPr lang="en-US" altLang="zh-CN" sz="1600" dirty="0"/>
              <a:t>IN1</a:t>
            </a:r>
            <a:endParaRPr lang="zh-CN" altLang="en-US" sz="1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B3E242A-E59E-3201-21F4-C3EE00E01F19}"/>
              </a:ext>
            </a:extLst>
          </p:cNvPr>
          <p:cNvSpPr txBox="1"/>
          <p:nvPr/>
        </p:nvSpPr>
        <p:spPr>
          <a:xfrm>
            <a:off x="3796655" y="4740667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5</a:t>
            </a:r>
          </a:p>
          <a:p>
            <a:pPr algn="ctr"/>
            <a:r>
              <a:rPr lang="en-US" altLang="zh-CN" sz="1600" dirty="0"/>
              <a:t>IN2</a:t>
            </a:r>
            <a:endParaRPr lang="zh-CN" altLang="en-US" sz="16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5EAAFFE-511F-1EE0-1361-F6D9ECC92C4B}"/>
              </a:ext>
            </a:extLst>
          </p:cNvPr>
          <p:cNvSpPr txBox="1"/>
          <p:nvPr/>
        </p:nvSpPr>
        <p:spPr>
          <a:xfrm>
            <a:off x="4291630" y="4740666"/>
            <a:ext cx="566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6</a:t>
            </a:r>
          </a:p>
          <a:p>
            <a:pPr algn="ctr"/>
            <a:r>
              <a:rPr lang="en-US" altLang="zh-CN" sz="1600" dirty="0"/>
              <a:t>ENA</a:t>
            </a:r>
            <a:endParaRPr lang="zh-CN" altLang="en-US" sz="16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DD2F0FB-E2E1-0A24-C715-01C65C3C807B}"/>
              </a:ext>
            </a:extLst>
          </p:cNvPr>
          <p:cNvSpPr/>
          <p:nvPr/>
        </p:nvSpPr>
        <p:spPr>
          <a:xfrm>
            <a:off x="4839867" y="4097785"/>
            <a:ext cx="531845" cy="53184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D2DD2A0-BD17-2883-A07B-1F23A5DF78C3}"/>
              </a:ext>
            </a:extLst>
          </p:cNvPr>
          <p:cNvSpPr txBox="1"/>
          <p:nvPr/>
        </p:nvSpPr>
        <p:spPr>
          <a:xfrm>
            <a:off x="4859180" y="474066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7</a:t>
            </a:r>
          </a:p>
          <a:p>
            <a:pPr algn="ctr"/>
            <a:r>
              <a:rPr lang="en-US" altLang="zh-CN" sz="1600" dirty="0"/>
              <a:t>IN4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5936B5F-D0F5-B680-9879-14CDAF2FC9A1}"/>
              </a:ext>
            </a:extLst>
          </p:cNvPr>
          <p:cNvSpPr txBox="1"/>
          <p:nvPr/>
        </p:nvSpPr>
        <p:spPr>
          <a:xfrm>
            <a:off x="5892688" y="4740666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8</a:t>
            </a:r>
          </a:p>
          <a:p>
            <a:pPr algn="ctr"/>
            <a:r>
              <a:rPr lang="en-US" altLang="zh-CN" sz="1600" dirty="0"/>
              <a:t>RIN4</a:t>
            </a:r>
            <a:endParaRPr lang="zh-CN" altLang="en-US" sz="16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5227C19-5C7A-1994-A544-94470A83494F}"/>
              </a:ext>
            </a:extLst>
          </p:cNvPr>
          <p:cNvSpPr txBox="1"/>
          <p:nvPr/>
        </p:nvSpPr>
        <p:spPr>
          <a:xfrm>
            <a:off x="6479179" y="4740665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9</a:t>
            </a:r>
          </a:p>
          <a:p>
            <a:pPr algn="ctr"/>
            <a:r>
              <a:rPr lang="en-US" altLang="zh-CN" sz="1600" dirty="0"/>
              <a:t>IN3</a:t>
            </a:r>
            <a:endParaRPr lang="zh-CN" altLang="en-US" sz="16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8885B3E-ABE0-D5BE-C094-B01457A13CAD}"/>
              </a:ext>
            </a:extLst>
          </p:cNvPr>
          <p:cNvSpPr txBox="1"/>
          <p:nvPr/>
        </p:nvSpPr>
        <p:spPr>
          <a:xfrm>
            <a:off x="6990511" y="4740664"/>
            <a:ext cx="55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10</a:t>
            </a:r>
          </a:p>
          <a:p>
            <a:pPr algn="ctr"/>
            <a:r>
              <a:rPr lang="en-US" altLang="zh-CN" sz="1600" dirty="0"/>
              <a:t>ENB</a:t>
            </a:r>
            <a:endParaRPr lang="zh-CN" altLang="en-US" sz="16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B9B1DF0-8E3A-E200-525C-DC6929BABF0C}"/>
              </a:ext>
            </a:extLst>
          </p:cNvPr>
          <p:cNvSpPr txBox="1"/>
          <p:nvPr/>
        </p:nvSpPr>
        <p:spPr>
          <a:xfrm>
            <a:off x="7488111" y="4740663"/>
            <a:ext cx="611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11</a:t>
            </a:r>
          </a:p>
          <a:p>
            <a:pPr algn="ctr"/>
            <a:r>
              <a:rPr lang="en-US" altLang="zh-CN" sz="1600" dirty="0"/>
              <a:t>RIN1</a:t>
            </a:r>
            <a:endParaRPr lang="zh-CN" altLang="en-US" sz="1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8AFEB9-8025-1331-71B3-95C09C31EE9B}"/>
              </a:ext>
            </a:extLst>
          </p:cNvPr>
          <p:cNvSpPr txBox="1"/>
          <p:nvPr/>
        </p:nvSpPr>
        <p:spPr>
          <a:xfrm>
            <a:off x="8118035" y="474066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12</a:t>
            </a:r>
          </a:p>
          <a:p>
            <a:pPr algn="ctr"/>
            <a:r>
              <a:rPr lang="en-US" altLang="zh-CN" sz="1600" dirty="0"/>
              <a:t>RX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DF044BF-FF2A-C77D-5FA2-8F083F3865FB}"/>
              </a:ext>
            </a:extLst>
          </p:cNvPr>
          <p:cNvSpPr txBox="1"/>
          <p:nvPr/>
        </p:nvSpPr>
        <p:spPr>
          <a:xfrm>
            <a:off x="8638668" y="4740663"/>
            <a:ext cx="425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13</a:t>
            </a:r>
          </a:p>
          <a:p>
            <a:pPr algn="ctr"/>
            <a:r>
              <a:rPr lang="en-US" altLang="zh-CN" sz="1600" dirty="0"/>
              <a:t>TX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9A5C341-2BA1-BED4-E9DD-F953EA200DA6}"/>
              </a:ext>
            </a:extLst>
          </p:cNvPr>
          <p:cNvSpPr txBox="1"/>
          <p:nvPr/>
        </p:nvSpPr>
        <p:spPr>
          <a:xfrm>
            <a:off x="9057510" y="4740663"/>
            <a:ext cx="631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GND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513ADBC-E82E-28D7-6A7C-95D5213B9D6F}"/>
              </a:ext>
            </a:extLst>
          </p:cNvPr>
          <p:cNvSpPr txBox="1"/>
          <p:nvPr/>
        </p:nvSpPr>
        <p:spPr>
          <a:xfrm>
            <a:off x="9576007" y="4740663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AREF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E9A3487-293B-C1F9-794E-FEFABF5DDE9E}"/>
              </a:ext>
            </a:extLst>
          </p:cNvPr>
          <p:cNvSpPr txBox="1"/>
          <p:nvPr/>
        </p:nvSpPr>
        <p:spPr>
          <a:xfrm>
            <a:off x="10138575" y="4740663"/>
            <a:ext cx="582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SDA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88249FD-AFD7-D642-BA8C-13CC209BE14C}"/>
              </a:ext>
            </a:extLst>
          </p:cNvPr>
          <p:cNvSpPr txBox="1"/>
          <p:nvPr/>
        </p:nvSpPr>
        <p:spPr>
          <a:xfrm>
            <a:off x="10690909" y="474066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/>
              <a:t>SCL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9B97A19-5BB2-AB2A-32E0-3AC8FC49FCEC}"/>
              </a:ext>
            </a:extLst>
          </p:cNvPr>
          <p:cNvSpPr txBox="1"/>
          <p:nvPr/>
        </p:nvSpPr>
        <p:spPr>
          <a:xfrm>
            <a:off x="1633767" y="3589954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attachInterrupt</a:t>
            </a:r>
            <a:r>
              <a:rPr lang="en-US" altLang="zh-CN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1" name="箭头: 上 80">
            <a:extLst>
              <a:ext uri="{FF2B5EF4-FFF2-40B4-BE49-F238E27FC236}">
                <a16:creationId xmlns:a16="http://schemas.microsoft.com/office/drawing/2014/main" id="{8F17B979-900C-7A94-F277-BF2AAAD5F51C}"/>
              </a:ext>
            </a:extLst>
          </p:cNvPr>
          <p:cNvSpPr/>
          <p:nvPr/>
        </p:nvSpPr>
        <p:spPr>
          <a:xfrm>
            <a:off x="2573276" y="3900530"/>
            <a:ext cx="276860" cy="19725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改变端口</a:t>
            </a: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C4805A5F-9954-70EC-4236-F9AE7418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9168" y="354227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12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Part 3</a:t>
            </a:r>
            <a:endParaRPr lang="zh-CN" altLang="en-US" sz="3200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34C1D6-8543-B0EA-7445-F285504C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67AED9-41BA-0F30-166F-DD74CA5D5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075180"/>
            <a:ext cx="1905000" cy="1905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470D1A-D6B2-77DC-01CE-0291B1934981}"/>
              </a:ext>
            </a:extLst>
          </p:cNvPr>
          <p:cNvSpPr txBox="1"/>
          <p:nvPr/>
        </p:nvSpPr>
        <p:spPr>
          <a:xfrm>
            <a:off x="4278034" y="3980180"/>
            <a:ext cx="3635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OLED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模块介绍</a:t>
            </a:r>
          </a:p>
        </p:txBody>
      </p:sp>
    </p:spTree>
    <p:extLst>
      <p:ext uri="{BB962C8B-B14F-4D97-AF65-F5344CB8AC3E}">
        <p14:creationId xmlns:p14="http://schemas.microsoft.com/office/powerpoint/2010/main" val="210955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13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OLED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793DD-3582-6A68-E4B7-1B77235B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0152"/>
            <a:ext cx="715151" cy="715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72795F-4217-0886-F909-20520ACA856C}"/>
              </a:ext>
            </a:extLst>
          </p:cNvPr>
          <p:cNvSpPr txBox="1"/>
          <p:nvPr/>
        </p:nvSpPr>
        <p:spPr>
          <a:xfrm>
            <a:off x="1332716" y="1179016"/>
            <a:ext cx="1027000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U8G2_SSD1306_128X64_NONAME_1_HW_I2C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(U8G2_R0, U8X8_PIN_NONE, A5, A4);</a:t>
            </a:r>
            <a:endParaRPr lang="en-US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C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begin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 </a:t>
            </a:r>
            <a:endParaRPr lang="en-US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endParaRPr lang="en-US" altLang="zh-C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firstPage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</a:t>
            </a:r>
            <a:r>
              <a:rPr lang="pl-PL" altLang="zh-CN" b="0" dirty="0">
                <a:solidFill>
                  <a:srgbClr val="7030A0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do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{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clearBuffer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setFont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(u8g2_font_ncenB14_tr);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setCursor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(0,15);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("Speed:");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(Spd);</a:t>
            </a:r>
          </a:p>
          <a:p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setCursor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(0,35);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("BTstatus:");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print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(a);</a:t>
            </a:r>
          </a:p>
          <a:p>
            <a:endParaRPr lang="pl-PL" altLang="zh-CN" b="0" dirty="0"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sendBuffer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();</a:t>
            </a:r>
          </a:p>
          <a:p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} </a:t>
            </a:r>
            <a:r>
              <a:rPr lang="pl-PL" altLang="zh-CN" b="0" dirty="0">
                <a:solidFill>
                  <a:srgbClr val="7030A0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while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u8g2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</a:t>
            </a:r>
            <a:r>
              <a:rPr lang="pl-PL" altLang="zh-CN" b="0" dirty="0">
                <a:solidFill>
                  <a:schemeClr val="accent2"/>
                </a:solidFill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nextPage</a:t>
            </a:r>
            <a:r>
              <a:rPr lang="pl-PL" altLang="zh-CN" b="0" dirty="0">
                <a:effectLst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());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62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14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OLED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793DD-3582-6A68-E4B7-1B77235B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0152"/>
            <a:ext cx="715151" cy="7151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684CC7-5A52-8925-6790-BE69CF333C40}"/>
              </a:ext>
            </a:extLst>
          </p:cNvPr>
          <p:cNvSpPr/>
          <p:nvPr/>
        </p:nvSpPr>
        <p:spPr>
          <a:xfrm>
            <a:off x="2606040" y="1635760"/>
            <a:ext cx="6979920" cy="39014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3BD32-6524-8CAC-160F-87A82C9D9F4C}"/>
              </a:ext>
            </a:extLst>
          </p:cNvPr>
          <p:cNvSpPr txBox="1"/>
          <p:nvPr/>
        </p:nvSpPr>
        <p:spPr>
          <a:xfrm>
            <a:off x="2865120" y="1828860"/>
            <a:ext cx="3791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Speed: 150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28AA92-007C-3D88-1F6F-78349477852F}"/>
              </a:ext>
            </a:extLst>
          </p:cNvPr>
          <p:cNvSpPr/>
          <p:nvPr/>
        </p:nvSpPr>
        <p:spPr>
          <a:xfrm>
            <a:off x="2865120" y="2275114"/>
            <a:ext cx="5614851" cy="2231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4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14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OLED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793DD-3582-6A68-E4B7-1B77235BB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0152"/>
            <a:ext cx="715151" cy="7151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684CC7-5A52-8925-6790-BE69CF333C40}"/>
              </a:ext>
            </a:extLst>
          </p:cNvPr>
          <p:cNvSpPr/>
          <p:nvPr/>
        </p:nvSpPr>
        <p:spPr>
          <a:xfrm>
            <a:off x="2606040" y="1635760"/>
            <a:ext cx="6979920" cy="39014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3BD32-6524-8CAC-160F-87A82C9D9F4C}"/>
              </a:ext>
            </a:extLst>
          </p:cNvPr>
          <p:cNvSpPr txBox="1"/>
          <p:nvPr/>
        </p:nvSpPr>
        <p:spPr>
          <a:xfrm>
            <a:off x="2865120" y="1828860"/>
            <a:ext cx="4152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Speed: 150</a:t>
            </a:r>
          </a:p>
          <a:p>
            <a:r>
              <a:rPr lang="en-US" altLang="zh-CN" sz="48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BTStatus</a:t>
            </a:r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A</a:t>
            </a:r>
            <a:endParaRPr lang="zh-CN" altLang="en-US" sz="4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3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B3E965-F92E-BAD5-9752-EB158C12A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04111"/>
            <a:ext cx="632750" cy="6327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功能描述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2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0D0D9D-E16D-6D8C-5691-3F39B2EDFBC7}"/>
              </a:ext>
            </a:extLst>
          </p:cNvPr>
          <p:cNvSpPr txBox="1"/>
          <p:nvPr/>
        </p:nvSpPr>
        <p:spPr>
          <a:xfrm>
            <a:off x="3431657" y="1790164"/>
            <a:ext cx="7654660" cy="341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遥控控制小车直流电机前进、停止、左右转弯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小车自主选择停止或左右转来自主避障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小车静止时，具有主动避让功能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OLED</a:t>
            </a:r>
            <a:r>
              <a:rPr lang="zh-CN" altLang="en-US" sz="2800" dirty="0"/>
              <a:t>屏显示小车当前速度与状态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688D9A-DEF0-A825-06A6-6539BB837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419" y="2024577"/>
            <a:ext cx="647700" cy="647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B5946C-CB06-999F-7AF4-617FC55EF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2859747"/>
            <a:ext cx="779939" cy="7058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F5C510-7092-AD4B-FDE8-5B7C1930A6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344" y="3753044"/>
            <a:ext cx="584775" cy="5847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45E807-DC0E-66E1-46CA-AAEE18C68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55" y="4525289"/>
            <a:ext cx="705827" cy="7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60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14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OLED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显示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793DD-3582-6A68-E4B7-1B77235BB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280152"/>
            <a:ext cx="715151" cy="71515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4684CC7-5A52-8925-6790-BE69CF333C40}"/>
              </a:ext>
            </a:extLst>
          </p:cNvPr>
          <p:cNvSpPr/>
          <p:nvPr/>
        </p:nvSpPr>
        <p:spPr>
          <a:xfrm>
            <a:off x="2606040" y="1635760"/>
            <a:ext cx="6979920" cy="390144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D3BD32-6524-8CAC-160F-87A82C9D9F4C}"/>
              </a:ext>
            </a:extLst>
          </p:cNvPr>
          <p:cNvSpPr txBox="1"/>
          <p:nvPr/>
        </p:nvSpPr>
        <p:spPr>
          <a:xfrm>
            <a:off x="2865120" y="1828860"/>
            <a:ext cx="41520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Speed: 0</a:t>
            </a:r>
          </a:p>
          <a:p>
            <a:r>
              <a:rPr lang="en-US" altLang="zh-CN" sz="48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BTStatus</a:t>
            </a:r>
            <a:r>
              <a:rPr lang="en-US" altLang="zh-CN" sz="4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 B</a:t>
            </a:r>
            <a:endParaRPr lang="zh-CN" altLang="en-US" sz="4800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9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15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有待改进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930284-8C25-F8A1-176F-22C87328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4775" cy="584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43EEAB-EAC1-284A-AE89-1518A22B013C}"/>
              </a:ext>
            </a:extLst>
          </p:cNvPr>
          <p:cNvSpPr txBox="1"/>
          <p:nvPr/>
        </p:nvSpPr>
        <p:spPr>
          <a:xfrm>
            <a:off x="3206206" y="1957681"/>
            <a:ext cx="7366119" cy="4281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/>
              <a:t>受电机动力影响，小车不一定完全按直线行驶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蓝牙传输有距离限制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en-US" altLang="zh-CN" sz="2800" dirty="0"/>
              <a:t>OLED</a:t>
            </a:r>
            <a:r>
              <a:rPr lang="zh-CN" altLang="en-US" sz="2800" dirty="0"/>
              <a:t>屏</a:t>
            </a:r>
            <a:r>
              <a:rPr lang="en-US" altLang="zh-CN" sz="2800" dirty="0"/>
              <a:t>UI</a:t>
            </a:r>
            <a:r>
              <a:rPr lang="zh-CN" altLang="en-US" sz="2800" dirty="0"/>
              <a:t>简陋，并且安装在车上，</a:t>
            </a:r>
            <a:endParaRPr lang="en-US" altLang="zh-CN" sz="2800" dirty="0"/>
          </a:p>
          <a:p>
            <a:pPr>
              <a:lnSpc>
                <a:spcPct val="200000"/>
              </a:lnSpc>
            </a:pPr>
            <a:r>
              <a:rPr lang="zh-CN" altLang="en-US" sz="2800" dirty="0"/>
              <a:t>小车运动时无法看清</a:t>
            </a:r>
          </a:p>
          <a:p>
            <a:pPr>
              <a:lnSpc>
                <a:spcPct val="200000"/>
              </a:lnSpc>
            </a:pPr>
            <a:endParaRPr lang="en-US" altLang="zh-CN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72C6686-15F2-A18D-C1B8-B86CCDA5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47" y="3136241"/>
            <a:ext cx="584776" cy="5847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542177-05E9-AF29-E5FC-76EE19FB1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15" y="2286046"/>
            <a:ext cx="584775" cy="584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A3FFB5-7CD5-1C00-905A-B36264979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51" y="3980820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有待改进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930284-8C25-F8A1-176F-22C87328A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4775" cy="584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4D97885-D102-760A-B532-0F1DF04EB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21" y="3439260"/>
            <a:ext cx="457752" cy="4577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E12FBB-21DE-CD5B-CC0B-8FF780D68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063" y="2322712"/>
            <a:ext cx="768668" cy="5432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5113306-3C5B-039C-CB0E-07264A6DA1B5}"/>
              </a:ext>
            </a:extLst>
          </p:cNvPr>
          <p:cNvSpPr txBox="1"/>
          <p:nvPr/>
        </p:nvSpPr>
        <p:spPr>
          <a:xfrm>
            <a:off x="4389810" y="1853697"/>
            <a:ext cx="8991600" cy="3150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800" dirty="0"/>
              <a:t>避障识别距离短</a:t>
            </a:r>
          </a:p>
          <a:p>
            <a:pPr>
              <a:lnSpc>
                <a:spcPct val="250000"/>
              </a:lnSpc>
            </a:pPr>
            <a:r>
              <a:rPr lang="zh-CN" altLang="en-US" sz="2800" dirty="0"/>
              <a:t>无法识别吸收红外线的物体</a:t>
            </a:r>
            <a:endParaRPr lang="en-US" altLang="zh-CN" sz="2800" dirty="0"/>
          </a:p>
          <a:p>
            <a:pPr>
              <a:lnSpc>
                <a:spcPct val="250000"/>
              </a:lnSpc>
            </a:pPr>
            <a:r>
              <a:rPr lang="zh-CN" altLang="en-US" sz="2800" dirty="0"/>
              <a:t>红外不能探测底部为空的障碍物</a:t>
            </a:r>
            <a:endParaRPr lang="en-US" altLang="zh-CN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250ACD-FFB8-F963-A911-6981A5FFE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21" y="4470332"/>
            <a:ext cx="457752" cy="4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6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242175" y="352086"/>
            <a:ext cx="1460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17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现场展示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34C1D6-8543-B0EA-7445-F285504C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5FCD6B-DBD5-3391-1B25-EA6781FA1337}"/>
              </a:ext>
            </a:extLst>
          </p:cNvPr>
          <p:cNvSpPr txBox="1"/>
          <p:nvPr/>
        </p:nvSpPr>
        <p:spPr>
          <a:xfrm>
            <a:off x="5386322" y="1481383"/>
            <a:ext cx="3467616" cy="3895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蓝牙遥控与接收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前进、左转与右转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行进中避障</a:t>
            </a:r>
            <a:endParaRPr lang="en-US" altLang="zh-CN" sz="32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>
                <a:solidFill>
                  <a:schemeClr val="bg1"/>
                </a:solidFill>
              </a:rPr>
              <a:t>主动避障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E28C79-B2CE-2136-14AA-FCC17BE2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0" y="1816100"/>
            <a:ext cx="617220" cy="6172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6D37833-E5B2-84E2-5C8F-1F2732EC0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99" y="3754120"/>
            <a:ext cx="617221" cy="55857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18ED9D7-7A6C-8012-AC5C-66F319CE3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0" y="2863850"/>
            <a:ext cx="459740" cy="4597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D340D01-5376-5ED0-D6EC-B75D495F2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88" y="4743221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0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B4D314F-E6AF-86EE-0A18-6AB60FF3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879" y="308863"/>
            <a:ext cx="792482" cy="7741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4837A0-5E02-07A3-9C5D-EA0ED052D17B}"/>
              </a:ext>
            </a:extLst>
          </p:cNvPr>
          <p:cNvSpPr txBox="1"/>
          <p:nvPr/>
        </p:nvSpPr>
        <p:spPr>
          <a:xfrm>
            <a:off x="3423920" y="2082800"/>
            <a:ext cx="54954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  <a:latin typeface="Tw Cen MT" panose="020B06020201040206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THANKS</a:t>
            </a:r>
            <a:endParaRPr lang="zh-CN" altLang="en-US" sz="11500" b="1" dirty="0">
              <a:solidFill>
                <a:schemeClr val="bg1"/>
              </a:solidFill>
              <a:latin typeface="Tw Cen MT" panose="020B0602020104020603" pitchFamily="34" charset="0"/>
              <a:cs typeface="Cascadia Code SemiBold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2CC38B-80B6-6266-0535-E66895AE10A4}"/>
              </a:ext>
            </a:extLst>
          </p:cNvPr>
          <p:cNvSpPr txBox="1"/>
          <p:nvPr/>
        </p:nvSpPr>
        <p:spPr>
          <a:xfrm>
            <a:off x="5397732" y="384048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2024.7.21</a:t>
            </a:r>
            <a:endParaRPr lang="zh-CN" altLang="en-US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0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传感器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3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7EB6F7-5651-A7C5-1D17-DDA15CF3B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5"/>
            <a:ext cx="584775" cy="5847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FDB5B9-E979-265F-207F-79020E49B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55" y="1985307"/>
            <a:ext cx="3366754" cy="25244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207905-E013-7D17-8EAE-0243A8151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89" y="2238965"/>
            <a:ext cx="3389101" cy="25423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946AC0-E719-7C00-C79B-8C927E4B0C03}"/>
              </a:ext>
            </a:extLst>
          </p:cNvPr>
          <p:cNvSpPr txBox="1"/>
          <p:nvPr/>
        </p:nvSpPr>
        <p:spPr>
          <a:xfrm>
            <a:off x="2059800" y="5054417"/>
            <a:ext cx="81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OLED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C45D33-628C-A4B9-908F-305CB2513909}"/>
              </a:ext>
            </a:extLst>
          </p:cNvPr>
          <p:cNvSpPr txBox="1"/>
          <p:nvPr/>
        </p:nvSpPr>
        <p:spPr>
          <a:xfrm>
            <a:off x="5352114" y="5054417"/>
            <a:ext cx="1603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红外传感器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338DCF-6B26-FBAF-948F-C19C7511BBA5}"/>
              </a:ext>
            </a:extLst>
          </p:cNvPr>
          <p:cNvSpPr txBox="1"/>
          <p:nvPr/>
        </p:nvSpPr>
        <p:spPr>
          <a:xfrm>
            <a:off x="8616883" y="4901430"/>
            <a:ext cx="215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自制的遥控设备</a:t>
            </a:r>
            <a:endParaRPr lang="en-US" altLang="zh-CN" sz="2000" dirty="0"/>
          </a:p>
          <a:p>
            <a:pPr algn="ctr"/>
            <a:r>
              <a:rPr lang="zh-CN" altLang="en-US" sz="2000" dirty="0"/>
              <a:t>（含蓝牙模块）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DE4EFC-5AFA-B010-1600-3378768D1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90" y="1524948"/>
            <a:ext cx="4013408" cy="30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1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4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988523-639D-A0C8-AEFF-16F905009F94}"/>
              </a:ext>
            </a:extLst>
          </p:cNvPr>
          <p:cNvSpPr txBox="1"/>
          <p:nvPr/>
        </p:nvSpPr>
        <p:spPr>
          <a:xfrm>
            <a:off x="1205894" y="354227"/>
            <a:ext cx="1627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Part 1</a:t>
            </a:r>
            <a:endParaRPr lang="zh-CN" altLang="en-US" sz="3200" b="1" dirty="0">
              <a:solidFill>
                <a:schemeClr val="bg1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34C1D6-8543-B0EA-7445-F285504C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8" y="352086"/>
            <a:ext cx="588676" cy="5886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9470D1A-D6B2-77DC-01CE-0291B1934981}"/>
              </a:ext>
            </a:extLst>
          </p:cNvPr>
          <p:cNvSpPr txBox="1"/>
          <p:nvPr/>
        </p:nvSpPr>
        <p:spPr>
          <a:xfrm>
            <a:off x="4464784" y="409194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蓝牙模块介绍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EF5F23-75FC-7156-878D-663F21EA5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10" y="2491740"/>
            <a:ext cx="144018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1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蓝牙模块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5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EA479-6B67-53C8-5AC3-CFB319EDB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0E69D6-DDA2-BFEB-E51B-31A3DA67BF42}"/>
              </a:ext>
            </a:extLst>
          </p:cNvPr>
          <p:cNvSpPr txBox="1"/>
          <p:nvPr/>
        </p:nvSpPr>
        <p:spPr>
          <a:xfrm>
            <a:off x="2074555" y="1405550"/>
            <a:ext cx="8395247" cy="4550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没有采用参考资料中用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文件调试</a:t>
            </a:r>
            <a:r>
              <a:rPr lang="en-US" altLang="zh-CN" sz="2800" dirty="0"/>
              <a:t>HC-05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（因为我们两个都打不开</a:t>
            </a:r>
            <a:r>
              <a:rPr lang="en-US" altLang="zh-CN" sz="2800" dirty="0" err="1"/>
              <a:t>apk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而是采用</a:t>
            </a:r>
            <a:r>
              <a:rPr lang="zh-CN" altLang="en-US" sz="2800" b="1" dirty="0">
                <a:solidFill>
                  <a:srgbClr val="003F88"/>
                </a:solidFill>
              </a:rPr>
              <a:t>两块</a:t>
            </a:r>
            <a:r>
              <a:rPr lang="en-US" altLang="zh-CN" sz="2800" b="1" dirty="0">
                <a:solidFill>
                  <a:srgbClr val="003F88"/>
                </a:solidFill>
              </a:rPr>
              <a:t>HC-05</a:t>
            </a:r>
            <a:r>
              <a:rPr lang="zh-CN" altLang="en-US" sz="2800" b="1" dirty="0">
                <a:solidFill>
                  <a:srgbClr val="003F88"/>
                </a:solidFill>
              </a:rPr>
              <a:t>蓝牙自主连接</a:t>
            </a:r>
            <a:r>
              <a:rPr lang="zh-CN" altLang="en-US" sz="2800" dirty="0"/>
              <a:t>的方法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其中一块</a:t>
            </a:r>
            <a:r>
              <a:rPr lang="en-US" altLang="zh-CN" sz="2800" dirty="0"/>
              <a:t>HC-05</a:t>
            </a:r>
            <a:r>
              <a:rPr lang="zh-CN" altLang="en-US" sz="2800" dirty="0"/>
              <a:t>连接电脑，作为主机控制小车的移动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另一块</a:t>
            </a:r>
            <a:r>
              <a:rPr lang="en-US" altLang="zh-CN" sz="2800" dirty="0"/>
              <a:t>HC-05</a:t>
            </a:r>
            <a:r>
              <a:rPr lang="zh-CN" altLang="en-US" sz="2800" dirty="0"/>
              <a:t>连接小车，作为从机响应主机的命令，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并向主机发送小车当前的状态</a:t>
            </a:r>
          </a:p>
        </p:txBody>
      </p:sp>
    </p:spTree>
    <p:extLst>
      <p:ext uri="{BB962C8B-B14F-4D97-AF65-F5344CB8AC3E}">
        <p14:creationId xmlns:p14="http://schemas.microsoft.com/office/powerpoint/2010/main" val="305391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EA479-6B67-53C8-5AC3-CFB319ED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44E5BD-AB2E-119D-D179-6110AB3E5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00" y="1276811"/>
            <a:ext cx="500727" cy="5007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BEB37D-C696-4C0D-0958-E90FBA32C30B}"/>
              </a:ext>
            </a:extLst>
          </p:cNvPr>
          <p:cNvSpPr txBox="1"/>
          <p:nvPr/>
        </p:nvSpPr>
        <p:spPr>
          <a:xfrm>
            <a:off x="3606087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从机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968E68-E56D-E66F-C9A3-F073E01B3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89" y="1338802"/>
            <a:ext cx="423662" cy="4236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D04852-C927-AEEC-8BE2-80A6537625C7}"/>
              </a:ext>
            </a:extLst>
          </p:cNvPr>
          <p:cNvSpPr txBox="1"/>
          <p:nvPr/>
        </p:nvSpPr>
        <p:spPr>
          <a:xfrm>
            <a:off x="8352431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主机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F6D2ED-E7CD-D383-B43D-5B550AB29F58}"/>
              </a:ext>
            </a:extLst>
          </p:cNvPr>
          <p:cNvSpPr txBox="1"/>
          <p:nvPr/>
        </p:nvSpPr>
        <p:spPr>
          <a:xfrm>
            <a:off x="6665378" y="2406510"/>
            <a:ext cx="4169731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+ROLE=1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+BIND=98d3,91,fd3e80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21B319-C8EB-6A3D-9967-1E05C8A8A94C}"/>
              </a:ext>
            </a:extLst>
          </p:cNvPr>
          <p:cNvSpPr txBox="1"/>
          <p:nvPr/>
        </p:nvSpPr>
        <p:spPr>
          <a:xfrm>
            <a:off x="2143186" y="177753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3F88"/>
                </a:solidFill>
              </a:rPr>
              <a:t>MAC: 98: d3: 91: </a:t>
            </a:r>
            <a:r>
              <a:rPr lang="en-US" altLang="zh-CN" b="1" dirty="0" err="1">
                <a:solidFill>
                  <a:srgbClr val="003F88"/>
                </a:solidFill>
              </a:rPr>
              <a:t>fd</a:t>
            </a:r>
            <a:r>
              <a:rPr lang="en-US" altLang="zh-CN" b="1" dirty="0">
                <a:solidFill>
                  <a:srgbClr val="003F88"/>
                </a:solidFill>
              </a:rPr>
              <a:t>: 3e: 80</a:t>
            </a:r>
            <a:endParaRPr lang="zh-CN" altLang="en-US" b="1" dirty="0">
              <a:solidFill>
                <a:srgbClr val="003F88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734FFF-815A-0BC7-BE8C-0ECA64C7F3E6}"/>
              </a:ext>
            </a:extLst>
          </p:cNvPr>
          <p:cNvSpPr txBox="1"/>
          <p:nvPr/>
        </p:nvSpPr>
        <p:spPr>
          <a:xfrm>
            <a:off x="2077256" y="2406510"/>
            <a:ext cx="3082895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+ADDR?</a:t>
            </a:r>
          </a:p>
        </p:txBody>
      </p:sp>
    </p:spTree>
    <p:extLst>
      <p:ext uri="{BB962C8B-B14F-4D97-AF65-F5344CB8AC3E}">
        <p14:creationId xmlns:p14="http://schemas.microsoft.com/office/powerpoint/2010/main" val="269298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EA479-6B67-53C8-5AC3-CFB319ED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44E5BD-AB2E-119D-D179-6110AB3E5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00" y="1276811"/>
            <a:ext cx="500727" cy="5007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BEB37D-C696-4C0D-0958-E90FBA32C30B}"/>
              </a:ext>
            </a:extLst>
          </p:cNvPr>
          <p:cNvSpPr txBox="1"/>
          <p:nvPr/>
        </p:nvSpPr>
        <p:spPr>
          <a:xfrm>
            <a:off x="3606087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从机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968E68-E56D-E66F-C9A3-F073E01B3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89" y="1338802"/>
            <a:ext cx="423662" cy="4236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D04852-C927-AEEC-8BE2-80A6537625C7}"/>
              </a:ext>
            </a:extLst>
          </p:cNvPr>
          <p:cNvSpPr txBox="1"/>
          <p:nvPr/>
        </p:nvSpPr>
        <p:spPr>
          <a:xfrm>
            <a:off x="8352431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主机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F6D2ED-E7CD-D383-B43D-5B550AB29F58}"/>
              </a:ext>
            </a:extLst>
          </p:cNvPr>
          <p:cNvSpPr txBox="1"/>
          <p:nvPr/>
        </p:nvSpPr>
        <p:spPr>
          <a:xfrm>
            <a:off x="6665378" y="2406510"/>
            <a:ext cx="4169731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AT+ROLE=1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+BIND=98d3,91,fd3e80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21B319-C8EB-6A3D-9967-1E05C8A8A94C}"/>
              </a:ext>
            </a:extLst>
          </p:cNvPr>
          <p:cNvSpPr txBox="1"/>
          <p:nvPr/>
        </p:nvSpPr>
        <p:spPr>
          <a:xfrm>
            <a:off x="2143186" y="177753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3F88"/>
                </a:solidFill>
              </a:rPr>
              <a:t>MAC: 98: d3: 91: </a:t>
            </a:r>
            <a:r>
              <a:rPr lang="en-US" altLang="zh-CN" b="1" dirty="0" err="1">
                <a:solidFill>
                  <a:srgbClr val="003F88"/>
                </a:solidFill>
              </a:rPr>
              <a:t>fd</a:t>
            </a:r>
            <a:r>
              <a:rPr lang="en-US" altLang="zh-CN" b="1" dirty="0">
                <a:solidFill>
                  <a:srgbClr val="003F88"/>
                </a:solidFill>
              </a:rPr>
              <a:t>: 3e: 80</a:t>
            </a:r>
            <a:endParaRPr lang="zh-CN" altLang="en-US" b="1" dirty="0">
              <a:solidFill>
                <a:srgbClr val="003F88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734FFF-815A-0BC7-BE8C-0ECA64C7F3E6}"/>
              </a:ext>
            </a:extLst>
          </p:cNvPr>
          <p:cNvSpPr txBox="1"/>
          <p:nvPr/>
        </p:nvSpPr>
        <p:spPr>
          <a:xfrm>
            <a:off x="2077256" y="2406510"/>
            <a:ext cx="3082895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AT+ROLE=0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+ADDR?</a:t>
            </a:r>
          </a:p>
        </p:txBody>
      </p:sp>
    </p:spTree>
    <p:extLst>
      <p:ext uri="{BB962C8B-B14F-4D97-AF65-F5344CB8AC3E}">
        <p14:creationId xmlns:p14="http://schemas.microsoft.com/office/powerpoint/2010/main" val="258444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6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EA479-6B67-53C8-5AC3-CFB319ED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44E5BD-AB2E-119D-D179-6110AB3E5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00" y="1276811"/>
            <a:ext cx="500727" cy="5007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4BEB37D-C696-4C0D-0958-E90FBA32C30B}"/>
              </a:ext>
            </a:extLst>
          </p:cNvPr>
          <p:cNvSpPr txBox="1"/>
          <p:nvPr/>
        </p:nvSpPr>
        <p:spPr>
          <a:xfrm>
            <a:off x="3606087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从机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968E68-E56D-E66F-C9A3-F073E01B3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89" y="1338802"/>
            <a:ext cx="423662" cy="42366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D04852-C927-AEEC-8BE2-80A6537625C7}"/>
              </a:ext>
            </a:extLst>
          </p:cNvPr>
          <p:cNvSpPr txBox="1"/>
          <p:nvPr/>
        </p:nvSpPr>
        <p:spPr>
          <a:xfrm>
            <a:off x="8352431" y="1300799"/>
            <a:ext cx="79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3F88"/>
                </a:solidFill>
                <a:latin typeface="+mn-ea"/>
              </a:rPr>
              <a:t>主机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F6D2ED-E7CD-D383-B43D-5B550AB29F58}"/>
              </a:ext>
            </a:extLst>
          </p:cNvPr>
          <p:cNvSpPr txBox="1"/>
          <p:nvPr/>
        </p:nvSpPr>
        <p:spPr>
          <a:xfrm>
            <a:off x="6665378" y="2406510"/>
            <a:ext cx="4169731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+ROLE=1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AT+BIND=98d3,91,fd3e80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21B319-C8EB-6A3D-9967-1E05C8A8A94C}"/>
              </a:ext>
            </a:extLst>
          </p:cNvPr>
          <p:cNvSpPr txBox="1"/>
          <p:nvPr/>
        </p:nvSpPr>
        <p:spPr>
          <a:xfrm>
            <a:off x="2143186" y="177753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MAC: 98: d3: 91: </a:t>
            </a:r>
            <a:r>
              <a:rPr lang="en-US" altLang="zh-CN" b="1" dirty="0" err="1">
                <a:solidFill>
                  <a:schemeClr val="accent2"/>
                </a:solidFill>
              </a:rPr>
              <a:t>fd</a:t>
            </a:r>
            <a:r>
              <a:rPr lang="en-US" altLang="zh-CN" b="1" dirty="0">
                <a:solidFill>
                  <a:schemeClr val="accent2"/>
                </a:solidFill>
              </a:rPr>
              <a:t>: 3e: 80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734FFF-815A-0BC7-BE8C-0ECA64C7F3E6}"/>
              </a:ext>
            </a:extLst>
          </p:cNvPr>
          <p:cNvSpPr txBox="1"/>
          <p:nvPr/>
        </p:nvSpPr>
        <p:spPr>
          <a:xfrm>
            <a:off x="2077256" y="2406510"/>
            <a:ext cx="3082895" cy="32830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+ORGL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+UART=9600,0,0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+PSWD=“0000”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+ROLE=0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3F88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</a:t>
            </a:r>
            <a:r>
              <a:rPr lang="en-US" altLang="zh-C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+CMODE=0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2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AT+ADDR?</a:t>
            </a:r>
          </a:p>
        </p:txBody>
      </p:sp>
    </p:spTree>
    <p:extLst>
      <p:ext uri="{BB962C8B-B14F-4D97-AF65-F5344CB8AC3E}">
        <p14:creationId xmlns:p14="http://schemas.microsoft.com/office/powerpoint/2010/main" val="593501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06ECA8E-236F-4EF3-7E7C-92230AED4587}"/>
              </a:ext>
            </a:extLst>
          </p:cNvPr>
          <p:cNvSpPr txBox="1"/>
          <p:nvPr/>
        </p:nvSpPr>
        <p:spPr>
          <a:xfrm>
            <a:off x="1205894" y="352086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3F88"/>
                </a:solidFill>
                <a:latin typeface="+mn-ea"/>
              </a:rPr>
              <a:t>HC-05</a:t>
            </a:r>
            <a:r>
              <a:rPr lang="zh-CN" altLang="en-US" sz="3200" b="1" dirty="0">
                <a:solidFill>
                  <a:srgbClr val="003F88"/>
                </a:solidFill>
                <a:latin typeface="+mn-ea"/>
              </a:rPr>
              <a:t>互连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DA643A-D89F-9F2D-C86C-C9B5D63D75D7}"/>
              </a:ext>
            </a:extLst>
          </p:cNvPr>
          <p:cNvSpPr txBox="1"/>
          <p:nvPr/>
        </p:nvSpPr>
        <p:spPr>
          <a:xfrm>
            <a:off x="10355988" y="35208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003F88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scadia Code SemiBold" panose="020B0609020000020004" pitchFamily="49" charset="0"/>
              </a:rPr>
              <a:t>ZJU</a:t>
            </a:r>
          </a:p>
          <a:p>
            <a:pPr algn="r"/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</a:rPr>
              <a:t>Page 7 of 18</a:t>
            </a:r>
            <a:endParaRPr lang="zh-CN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9AD14-5D9A-FFDE-08A1-8C5E8823FB87}"/>
              </a:ext>
            </a:extLst>
          </p:cNvPr>
          <p:cNvSpPr/>
          <p:nvPr/>
        </p:nvSpPr>
        <p:spPr>
          <a:xfrm>
            <a:off x="0" y="6718041"/>
            <a:ext cx="12192000" cy="139959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EA479-6B67-53C8-5AC3-CFB319ED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7" y="352086"/>
            <a:ext cx="584776" cy="584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B3FFDB-E4A2-25AF-45E2-46D19CB92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35" y="2242820"/>
            <a:ext cx="1905000" cy="1905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BE1B45-5C38-56EC-7672-F35F1FF21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65" y="2242820"/>
            <a:ext cx="1905000" cy="1905000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64E0F0-B692-6FCF-8913-257BD2644A66}"/>
              </a:ext>
            </a:extLst>
          </p:cNvPr>
          <p:cNvCxnSpPr>
            <a:cxnSpLocks/>
          </p:cNvCxnSpPr>
          <p:nvPr/>
        </p:nvCxnSpPr>
        <p:spPr>
          <a:xfrm>
            <a:off x="3943577" y="3195320"/>
            <a:ext cx="449072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433EEB-B235-4F8A-45F6-285850F6B10A}"/>
              </a:ext>
            </a:extLst>
          </p:cNvPr>
          <p:cNvCxnSpPr>
            <a:cxnSpLocks/>
          </p:cNvCxnSpPr>
          <p:nvPr/>
        </p:nvCxnSpPr>
        <p:spPr>
          <a:xfrm flipH="1">
            <a:off x="3759200" y="3429000"/>
            <a:ext cx="4470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8B3FA83-0C7A-842C-B304-D4D823B9020A}"/>
              </a:ext>
            </a:extLst>
          </p:cNvPr>
          <p:cNvSpPr txBox="1"/>
          <p:nvPr/>
        </p:nvSpPr>
        <p:spPr>
          <a:xfrm>
            <a:off x="5897425" y="2550845"/>
            <a:ext cx="904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</a:t>
            </a:r>
            <a:endParaRPr lang="zh-CN" altLang="en-US" sz="32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4699B89-69B0-2CB8-A672-1391C7430CA4}"/>
              </a:ext>
            </a:extLst>
          </p:cNvPr>
          <p:cNvSpPr txBox="1"/>
          <p:nvPr/>
        </p:nvSpPr>
        <p:spPr>
          <a:xfrm>
            <a:off x="5307964" y="3524035"/>
            <a:ext cx="1761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 sent</a:t>
            </a:r>
            <a:endParaRPr lang="zh-CN" altLang="en-US" sz="3200" b="1" dirty="0"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FE5B89F-E3ED-B1AE-0838-DBA398DCE133}"/>
              </a:ext>
            </a:extLst>
          </p:cNvPr>
          <p:cNvSpPr txBox="1"/>
          <p:nvPr/>
        </p:nvSpPr>
        <p:spPr>
          <a:xfrm>
            <a:off x="4300871" y="4019817"/>
            <a:ext cx="359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Stop triggered</a:t>
            </a:r>
            <a:endParaRPr lang="zh-CN" altLang="en-US" sz="3200" b="1" dirty="0">
              <a:solidFill>
                <a:srgbClr val="FF0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0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0.11158 -2.22222E-6 " pathEditMode="relative" rAng="0" ptsTypes="AA">
                                      <p:cBhvr>
                                        <p:cTn id="12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1252</Words>
  <Application>Microsoft Office PowerPoint</Application>
  <PresentationFormat>宽屏</PresentationFormat>
  <Paragraphs>353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Microsoft YaHei UI</vt:lpstr>
      <vt:lpstr>等线</vt:lpstr>
      <vt:lpstr>等线 Light</vt:lpstr>
      <vt:lpstr>微软雅黑</vt:lpstr>
      <vt:lpstr>Arial</vt:lpstr>
      <vt:lpstr>Cascadia Code</vt:lpstr>
      <vt:lpstr>Cascadia Code SemiBold</vt:lpstr>
      <vt:lpstr>Cascadia Mono SemiBold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佳昕 杨</dc:creator>
  <cp:lastModifiedBy>佳昕 杨</cp:lastModifiedBy>
  <cp:revision>7</cp:revision>
  <dcterms:created xsi:type="dcterms:W3CDTF">2024-07-19T16:17:30Z</dcterms:created>
  <dcterms:modified xsi:type="dcterms:W3CDTF">2024-07-21T00:59:23Z</dcterms:modified>
</cp:coreProperties>
</file>