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1601" r:id="rId2"/>
    <p:sldId id="160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7"/>
    <p:restoredTop sz="96327"/>
  </p:normalViewPr>
  <p:slideViewPr>
    <p:cSldViewPr snapToGrid="0" snapToObjects="1">
      <p:cViewPr varScale="1">
        <p:scale>
          <a:sx n="81" d="100"/>
          <a:sy n="81" d="100"/>
        </p:scale>
        <p:origin x="25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7C77B-9862-164C-B807-4F8EAE4B836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EA8B2-1F81-784B-9DD5-685112F12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63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E3DC-5976-3A4B-82E4-3077B5139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87F10-6B82-4043-9B7E-66474B240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B3E43-6B4B-F14E-B7D3-987FC7BF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49AE-ED34-384A-B374-57C1C82A0B2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4AF-4627-C547-B5FB-C635551E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43D8D-66A1-BC46-ACB8-28184612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EB27-F872-AB42-A048-2F8B5BF0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0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B4EF-BB84-E645-BEF9-ADA80E79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93A4-A878-1845-AD78-08E8054CF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5624-6CEB-724B-9C66-A31D2B96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49AE-ED34-384A-B374-57C1C82A0B2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D9FF4-421A-0B4A-B0BB-A401386B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E4090-D276-B743-B5E3-D7978489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EB27-F872-AB42-A048-2F8B5BF0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9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2DCF2-99B8-F240-9729-4A26C7991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37AFE-CC14-044A-9757-3DF0AD63C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AFEB2-8744-7640-B728-9EA29E0E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49AE-ED34-384A-B374-57C1C82A0B2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89E78-DD6D-A948-B78C-D66C42DD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4027A-9041-7647-A35D-6A3EE11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EB27-F872-AB42-A048-2F8B5BF0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2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C04A-7C5C-A246-924B-28BEF6EF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E63D-0F58-FB45-9E17-19B46811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1EF00-C2F7-544B-BDFC-F87D3519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49AE-ED34-384A-B374-57C1C82A0B2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212A8-F0F2-9348-A9B0-71498C3D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3044F-43D9-A443-AE72-9B53059D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EB27-F872-AB42-A048-2F8B5BF0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5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4F89-8114-FF47-96F5-175E940F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90AB-A3B9-A448-B091-7E599D4F7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41677-3AB2-CA4E-9FE9-672B021C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49AE-ED34-384A-B374-57C1C82A0B2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F8CE6-1A44-E34A-94C4-0AFA84F2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DB1C3-AD69-A845-8553-68CB9602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EB27-F872-AB42-A048-2F8B5BF0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8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C48D-FBAE-E344-81A1-A3FC5AA2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3926D-483D-9040-ACF1-CA1E0AF85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08B38-A505-7C42-9C10-D3DED102B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8FCD-7835-6D49-B9A9-07236F1A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49AE-ED34-384A-B374-57C1C82A0B2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9B170-10A2-AA41-B1FA-922B0E07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19649-1D05-5A45-8CAF-8231BB94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EB27-F872-AB42-A048-2F8B5BF0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5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B420-4E0A-934D-BC03-C94DEC82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87799-CE51-5246-ABB0-C6FC84D20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63365-5FF3-3642-B0D0-B1D1F2D97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75947-09C0-0142-9012-FE911114F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14589-919A-704A-BA3E-609DA1C6B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04A0F-CD78-5047-8DEA-C4BE985C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49AE-ED34-384A-B374-57C1C82A0B2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8E34E-17FD-6A4E-9532-24A4A9FA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2AF9B-AC28-9445-B2C5-78DB2D7F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EB27-F872-AB42-A048-2F8B5BF0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5EDA-08DA-CE42-8C1D-D54495C8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EC142-0B33-7545-BE82-5877ADE8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49AE-ED34-384A-B374-57C1C82A0B2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7D356-A191-B14E-859D-D78656E7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05771-6B80-1241-B750-7B23BD52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EB27-F872-AB42-A048-2F8B5BF0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8EB5B-C2B6-FF41-A247-44D452D8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49AE-ED34-384A-B374-57C1C82A0B2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5B653-6D97-C34E-BB91-EF80B9CC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BAE0-DBF6-504F-8E65-D52B9B4A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EB27-F872-AB42-A048-2F8B5BF0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2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CFE1-B7AF-F643-8C37-98392FB0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4BCE-8F92-F641-B8AC-0BA453C1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96D4E-942D-EE40-A8B7-487A77294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6ABE7-17B3-6540-A460-426621FA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49AE-ED34-384A-B374-57C1C82A0B2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D32A5-CFE6-7D47-B591-6A3623A5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640CC-F99B-884B-9836-030FD59E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EB27-F872-AB42-A048-2F8B5BF0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5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4416-5A62-DE45-9510-A6EDD16A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58339-84F9-264D-BAEA-B45F82EB9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30150-213A-D048-8475-CC083D34E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8046C-68C2-7245-A38E-C2307906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49AE-ED34-384A-B374-57C1C82A0B2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63A01-8D28-3F4C-804F-DFAF1DEA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6768A-D5CF-E546-9358-F6D66F31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EB27-F872-AB42-A048-2F8B5BF0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8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3C635-03CE-9A40-AE03-2AE823E6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DB934-40BE-054F-B9FD-6284AF894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F39CD-5B1E-7741-BA59-80212D350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149AE-ED34-384A-B374-57C1C82A0B2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2F01A-9144-EC4D-B94E-D12E199D5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F575-A3A1-A44D-9791-B6E41FDD2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3EB27-F872-AB42-A048-2F8B5BF0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3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9455E30-FDB6-714D-8FE9-C6DFBD835AB4}"/>
              </a:ext>
            </a:extLst>
          </p:cNvPr>
          <p:cNvSpPr/>
          <p:nvPr/>
        </p:nvSpPr>
        <p:spPr>
          <a:xfrm>
            <a:off x="8035919" y="2885513"/>
            <a:ext cx="3977353" cy="1267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D62D8E0-5559-4D40-916F-A4D7326B72C4}"/>
              </a:ext>
            </a:extLst>
          </p:cNvPr>
          <p:cNvSpPr/>
          <p:nvPr/>
        </p:nvSpPr>
        <p:spPr>
          <a:xfrm>
            <a:off x="125259" y="2932191"/>
            <a:ext cx="4681464" cy="1210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03176B-82E3-4847-A948-B175C6C48501}"/>
              </a:ext>
            </a:extLst>
          </p:cNvPr>
          <p:cNvSpPr/>
          <p:nvPr/>
        </p:nvSpPr>
        <p:spPr>
          <a:xfrm>
            <a:off x="128615" y="4142306"/>
            <a:ext cx="6252794" cy="2618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DD8032-7BA8-D74E-93E0-9DDC9E6E8E2B}"/>
              </a:ext>
            </a:extLst>
          </p:cNvPr>
          <p:cNvSpPr/>
          <p:nvPr/>
        </p:nvSpPr>
        <p:spPr>
          <a:xfrm>
            <a:off x="6385527" y="4150799"/>
            <a:ext cx="5627746" cy="2618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DD04F0-BB4C-B648-B819-03EBD392E6C6}"/>
              </a:ext>
            </a:extLst>
          </p:cNvPr>
          <p:cNvSpPr/>
          <p:nvPr/>
        </p:nvSpPr>
        <p:spPr>
          <a:xfrm>
            <a:off x="8017827" y="1250636"/>
            <a:ext cx="3456594" cy="16360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Socket </a:t>
            </a:r>
            <a:r>
              <a:rPr lang="en-US" sz="2000" u="sng" dirty="0"/>
              <a:t>(SOCK_DGRAM)</a:t>
            </a:r>
            <a:endParaRPr lang="en-US" sz="2400" u="sng" dirty="0"/>
          </a:p>
          <a:p>
            <a:pPr algn="ctr"/>
            <a:endParaRPr lang="en-US" sz="2400" u="sng" dirty="0"/>
          </a:p>
          <a:p>
            <a:pPr algn="ctr"/>
            <a:endParaRPr lang="en-US" sz="2400" u="sng" dirty="0"/>
          </a:p>
          <a:p>
            <a:pPr algn="ctr"/>
            <a:endParaRPr lang="en-US" sz="24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1E090-A129-764F-96B8-DBDFDB5A76EE}"/>
              </a:ext>
            </a:extLst>
          </p:cNvPr>
          <p:cNvSpPr txBox="1"/>
          <p:nvPr/>
        </p:nvSpPr>
        <p:spPr>
          <a:xfrm>
            <a:off x="9926192" y="720964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8ADBA3-0BB7-3746-86BC-198181F3981E}"/>
              </a:ext>
            </a:extLst>
          </p:cNvPr>
          <p:cNvSpPr txBox="1"/>
          <p:nvPr/>
        </p:nvSpPr>
        <p:spPr>
          <a:xfrm>
            <a:off x="2298752" y="97578"/>
            <a:ext cx="7741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UDP Client-Server Interactions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54A7E-311E-D94A-B85D-D61AFDED0A8B}"/>
              </a:ext>
            </a:extLst>
          </p:cNvPr>
          <p:cNvSpPr txBox="1"/>
          <p:nvPr/>
        </p:nvSpPr>
        <p:spPr>
          <a:xfrm>
            <a:off x="8307413" y="1792729"/>
            <a:ext cx="2590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local address / 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5DA89E-405F-9D46-8D77-F568547698E1}"/>
              </a:ext>
            </a:extLst>
          </p:cNvPr>
          <p:cNvSpPr txBox="1"/>
          <p:nvPr/>
        </p:nvSpPr>
        <p:spPr>
          <a:xfrm>
            <a:off x="798963" y="722239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6E7F0B-1141-BE42-82CD-942434129B8C}"/>
              </a:ext>
            </a:extLst>
          </p:cNvPr>
          <p:cNvSpPr txBox="1"/>
          <p:nvPr/>
        </p:nvSpPr>
        <p:spPr>
          <a:xfrm>
            <a:off x="8132291" y="2963434"/>
            <a:ext cx="3259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getaddrinfo</a:t>
            </a:r>
            <a:r>
              <a:rPr lang="en-US" sz="2000" dirty="0">
                <a:latin typeface="Courier" pitchFamily="2" charset="0"/>
              </a:rPr>
              <a:t>() </a:t>
            </a:r>
            <a:r>
              <a:rPr lang="en-US" dirty="0"/>
              <a:t>(optional)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C26B5E-53D1-0948-AA90-71B332A5AE37}"/>
              </a:ext>
            </a:extLst>
          </p:cNvPr>
          <p:cNvSpPr txBox="1"/>
          <p:nvPr/>
        </p:nvSpPr>
        <p:spPr>
          <a:xfrm>
            <a:off x="8132291" y="3686896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bind()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43A796-3CEB-D240-803F-C234232446DF}"/>
              </a:ext>
            </a:extLst>
          </p:cNvPr>
          <p:cNvSpPr/>
          <p:nvPr/>
        </p:nvSpPr>
        <p:spPr>
          <a:xfrm>
            <a:off x="713875" y="1251911"/>
            <a:ext cx="3419975" cy="16360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Socket </a:t>
            </a:r>
            <a:r>
              <a:rPr lang="en-US" sz="2000" u="sng" dirty="0"/>
              <a:t>(SOCK_DGRAM)</a:t>
            </a:r>
          </a:p>
          <a:p>
            <a:pPr algn="ctr"/>
            <a:endParaRPr lang="en-US" sz="2400" u="sng" dirty="0"/>
          </a:p>
          <a:p>
            <a:pPr algn="ctr"/>
            <a:endParaRPr lang="en-US" sz="2400" u="sng" dirty="0"/>
          </a:p>
          <a:p>
            <a:pPr algn="ctr"/>
            <a:endParaRPr lang="en-US" sz="24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E4EF01-1CC6-C947-8E3D-27EDA079D5F6}"/>
              </a:ext>
            </a:extLst>
          </p:cNvPr>
          <p:cNvSpPr txBox="1"/>
          <p:nvPr/>
        </p:nvSpPr>
        <p:spPr>
          <a:xfrm>
            <a:off x="1003462" y="1794004"/>
            <a:ext cx="2590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local address / port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7DE91B-2D52-8A44-8CE0-3896994BC509}"/>
              </a:ext>
            </a:extLst>
          </p:cNvPr>
          <p:cNvSpPr txBox="1"/>
          <p:nvPr/>
        </p:nvSpPr>
        <p:spPr>
          <a:xfrm>
            <a:off x="799906" y="296343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getaddrinfo</a:t>
            </a:r>
            <a:r>
              <a:rPr lang="en-US" sz="2000" dirty="0">
                <a:latin typeface="Courier" pitchFamily="2" charset="0"/>
              </a:rPr>
              <a:t>()</a:t>
            </a:r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FC1AAE-FD04-1A47-8EEF-092AA97C4EB4}"/>
              </a:ext>
            </a:extLst>
          </p:cNvPr>
          <p:cNvSpPr txBox="1"/>
          <p:nvPr/>
        </p:nvSpPr>
        <p:spPr>
          <a:xfrm>
            <a:off x="799906" y="3705439"/>
            <a:ext cx="4102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bind()</a:t>
            </a:r>
            <a:r>
              <a:rPr lang="en-US" dirty="0"/>
              <a:t> (optional, typically not needed)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D6F0-0763-DE4F-9B1F-21FAE51A8E03}"/>
              </a:ext>
            </a:extLst>
          </p:cNvPr>
          <p:cNvSpPr txBox="1"/>
          <p:nvPr/>
        </p:nvSpPr>
        <p:spPr>
          <a:xfrm>
            <a:off x="798963" y="4072265"/>
            <a:ext cx="3927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connect()</a:t>
            </a:r>
            <a:r>
              <a:rPr lang="en-US" dirty="0"/>
              <a:t> (optional, typically used)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E23057-7C62-B34F-B263-2195A60BCEA9}"/>
              </a:ext>
            </a:extLst>
          </p:cNvPr>
          <p:cNvSpPr txBox="1"/>
          <p:nvPr/>
        </p:nvSpPr>
        <p:spPr>
          <a:xfrm>
            <a:off x="1003462" y="2186096"/>
            <a:ext cx="293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remote address / port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7C5015-802F-3140-BF10-AA86CBCEDCB1}"/>
              </a:ext>
            </a:extLst>
          </p:cNvPr>
          <p:cNvSpPr txBox="1"/>
          <p:nvPr/>
        </p:nvSpPr>
        <p:spPr>
          <a:xfrm>
            <a:off x="8307413" y="2182263"/>
            <a:ext cx="293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remote address / port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AC69BF6-DA44-F24A-9D76-CDD429D750EB}"/>
              </a:ext>
            </a:extLst>
          </p:cNvPr>
          <p:cNvSpPr/>
          <p:nvPr/>
        </p:nvSpPr>
        <p:spPr>
          <a:xfrm rot="14931992">
            <a:off x="-37538" y="3090846"/>
            <a:ext cx="3286009" cy="1734189"/>
          </a:xfrm>
          <a:prstGeom prst="arc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4FCDD4-EAA8-EB40-92C2-2911C43FE98D}"/>
              </a:ext>
            </a:extLst>
          </p:cNvPr>
          <p:cNvSpPr txBox="1"/>
          <p:nvPr/>
        </p:nvSpPr>
        <p:spPr>
          <a:xfrm>
            <a:off x="198325" y="4659627"/>
            <a:ext cx="6791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write()</a:t>
            </a:r>
            <a:r>
              <a:rPr lang="en-US" sz="2000" dirty="0"/>
              <a:t> </a:t>
            </a:r>
            <a:r>
              <a:rPr lang="en-US" dirty="0"/>
              <a:t>or</a:t>
            </a:r>
            <a:r>
              <a:rPr lang="en-US" sz="2000" dirty="0"/>
              <a:t> </a:t>
            </a:r>
            <a:r>
              <a:rPr lang="en-US" sz="2000" dirty="0">
                <a:latin typeface="Courier" pitchFamily="2" charset="0"/>
              </a:rPr>
              <a:t>send()</a:t>
            </a:r>
          </a:p>
          <a:p>
            <a:r>
              <a:rPr lang="en-US" sz="2000" dirty="0">
                <a:latin typeface="Courier" pitchFamily="2" charset="0"/>
              </a:rPr>
              <a:t>	</a:t>
            </a:r>
            <a:r>
              <a:rPr lang="en-US" dirty="0"/>
              <a:t>or </a:t>
            </a:r>
            <a:r>
              <a:rPr lang="en-US" sz="2000" dirty="0" err="1">
                <a:latin typeface="Courier" pitchFamily="2" charset="0"/>
              </a:rPr>
              <a:t>sendto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dirty="0"/>
              <a:t> (required without </a:t>
            </a:r>
            <a:r>
              <a:rPr lang="en-US" dirty="0">
                <a:latin typeface="Courier" pitchFamily="2" charset="0"/>
              </a:rPr>
              <a:t>connect()</a:t>
            </a:r>
            <a:r>
              <a:rPr lang="en-US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623424-C8D5-3444-9DEE-43806E0420A0}"/>
              </a:ext>
            </a:extLst>
          </p:cNvPr>
          <p:cNvSpPr txBox="1"/>
          <p:nvPr/>
        </p:nvSpPr>
        <p:spPr>
          <a:xfrm>
            <a:off x="187880" y="5367513"/>
            <a:ext cx="3940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read()</a:t>
            </a:r>
            <a:r>
              <a:rPr lang="en-US" sz="2000" dirty="0"/>
              <a:t> </a:t>
            </a:r>
            <a:r>
              <a:rPr lang="en-US" dirty="0"/>
              <a:t>or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 </a:t>
            </a:r>
            <a:r>
              <a:rPr lang="en-US" dirty="0"/>
              <a:t>(blocks / waits)</a:t>
            </a:r>
          </a:p>
          <a:p>
            <a:r>
              <a:rPr lang="en-US" sz="2000" dirty="0">
                <a:latin typeface="Courier" pitchFamily="2" charset="0"/>
              </a:rPr>
              <a:t>	</a:t>
            </a:r>
            <a:r>
              <a:rPr lang="en-US" dirty="0"/>
              <a:t>or </a:t>
            </a:r>
            <a:r>
              <a:rPr lang="en-US" sz="2000" dirty="0" err="1">
                <a:latin typeface="Courier" pitchFamily="2" charset="0"/>
              </a:rPr>
              <a:t>recvfrom</a:t>
            </a:r>
            <a:r>
              <a:rPr lang="en-US" sz="2000" dirty="0">
                <a:latin typeface="Courier" pitchFamily="2" charset="0"/>
              </a:rPr>
              <a:t>()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F10794-6B37-E44F-8392-38206E2B0034}"/>
              </a:ext>
            </a:extLst>
          </p:cNvPr>
          <p:cNvSpPr txBox="1"/>
          <p:nvPr/>
        </p:nvSpPr>
        <p:spPr>
          <a:xfrm>
            <a:off x="8126086" y="4359780"/>
            <a:ext cx="3446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recvfrom</a:t>
            </a:r>
            <a:r>
              <a:rPr lang="en-US" sz="2000" dirty="0">
                <a:latin typeface="Courier" pitchFamily="2" charset="0"/>
              </a:rPr>
              <a:t>() </a:t>
            </a:r>
            <a:r>
              <a:rPr lang="en-US" dirty="0">
                <a:latin typeface="Courier" pitchFamily="2" charset="0"/>
              </a:rPr>
              <a:t>	</a:t>
            </a:r>
            <a:r>
              <a:rPr lang="en-US" dirty="0"/>
              <a:t>(blocks / waits)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97FBDF-FA9C-BC48-BF3A-FC86BC3A9A68}"/>
              </a:ext>
            </a:extLst>
          </p:cNvPr>
          <p:cNvSpPr txBox="1"/>
          <p:nvPr/>
        </p:nvSpPr>
        <p:spPr>
          <a:xfrm>
            <a:off x="798963" y="3319332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socket()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2ED9F74A-B2D5-7E4E-94B3-BDC3F23B8BFB}"/>
              </a:ext>
            </a:extLst>
          </p:cNvPr>
          <p:cNvSpPr/>
          <p:nvPr/>
        </p:nvSpPr>
        <p:spPr>
          <a:xfrm rot="14931992">
            <a:off x="-31333" y="2703398"/>
            <a:ext cx="3286009" cy="1734189"/>
          </a:xfrm>
          <a:prstGeom prst="arc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C153C7-6CCF-2F45-82AA-F3AA986712EB}"/>
              </a:ext>
            </a:extLst>
          </p:cNvPr>
          <p:cNvSpPr txBox="1"/>
          <p:nvPr/>
        </p:nvSpPr>
        <p:spPr>
          <a:xfrm>
            <a:off x="8126086" y="3312744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socket()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2A88D1E6-0214-9E41-B4AE-726906C17C44}"/>
              </a:ext>
            </a:extLst>
          </p:cNvPr>
          <p:cNvSpPr/>
          <p:nvPr/>
        </p:nvSpPr>
        <p:spPr>
          <a:xfrm rot="14931992">
            <a:off x="7285654" y="2703399"/>
            <a:ext cx="3286009" cy="1734189"/>
          </a:xfrm>
          <a:prstGeom prst="arc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D81A725F-F12E-AA4B-B8DF-5383EF75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755" y="4458372"/>
            <a:ext cx="796673" cy="5303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D0DC3CD-0269-DE49-91C9-240A720C2BE5}"/>
              </a:ext>
            </a:extLst>
          </p:cNvPr>
          <p:cNvSpPr txBox="1"/>
          <p:nvPr/>
        </p:nvSpPr>
        <p:spPr>
          <a:xfrm>
            <a:off x="8140549" y="4921353"/>
            <a:ext cx="2948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		</a:t>
            </a:r>
            <a:r>
              <a:rPr lang="en-US" dirty="0"/>
              <a:t>(returns)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5A2C89-8C28-9041-8C8F-ED71DB6698CF}"/>
              </a:ext>
            </a:extLst>
          </p:cNvPr>
          <p:cNvSpPr txBox="1"/>
          <p:nvPr/>
        </p:nvSpPr>
        <p:spPr>
          <a:xfrm>
            <a:off x="8140549" y="5799110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sendto</a:t>
            </a:r>
            <a:r>
              <a:rPr lang="en-US" sz="2000" dirty="0">
                <a:latin typeface="Courier" pitchFamily="2" charset="0"/>
              </a:rPr>
              <a:t>()</a:t>
            </a:r>
            <a:endParaRPr lang="en-US" sz="2000" dirty="0"/>
          </a:p>
        </p:txBody>
      </p:sp>
      <p:pic>
        <p:nvPicPr>
          <p:cNvPr id="49" name="Picture 48" descr="A picture containing shape&#10;&#10;Description automatically generated">
            <a:extLst>
              <a:ext uri="{FF2B5EF4-FFF2-40B4-BE49-F238E27FC236}">
                <a16:creationId xmlns:a16="http://schemas.microsoft.com/office/drawing/2014/main" id="{6032E98F-AC67-9541-A8B1-4E9DE9B0A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703" y="5816944"/>
            <a:ext cx="796673" cy="53030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33BF82F-522E-7841-82B6-B55E29431974}"/>
              </a:ext>
            </a:extLst>
          </p:cNvPr>
          <p:cNvSpPr txBox="1"/>
          <p:nvPr/>
        </p:nvSpPr>
        <p:spPr>
          <a:xfrm>
            <a:off x="7262071" y="5391009"/>
            <a:ext cx="2755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dirty="0"/>
              <a:t>(process data…)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5BA90E-54B7-174A-A82D-64478CBA5699}"/>
              </a:ext>
            </a:extLst>
          </p:cNvPr>
          <p:cNvSpPr txBox="1"/>
          <p:nvPr/>
        </p:nvSpPr>
        <p:spPr>
          <a:xfrm>
            <a:off x="2214735" y="5660212"/>
            <a:ext cx="2948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		</a:t>
            </a:r>
            <a:r>
              <a:rPr lang="en-US" dirty="0"/>
              <a:t>(returns)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FEE13E7-204E-BE47-B842-75B10DF959F7}"/>
              </a:ext>
            </a:extLst>
          </p:cNvPr>
          <p:cNvSpPr/>
          <p:nvPr/>
        </p:nvSpPr>
        <p:spPr>
          <a:xfrm rot="18147581" flipV="1">
            <a:off x="3826268" y="4869472"/>
            <a:ext cx="2373138" cy="1744199"/>
          </a:xfrm>
          <a:prstGeom prst="arc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A34A5E2-32B4-C64E-9D58-9004A7BA996F}"/>
              </a:ext>
            </a:extLst>
          </p:cNvPr>
          <p:cNvSpPr/>
          <p:nvPr/>
        </p:nvSpPr>
        <p:spPr>
          <a:xfrm rot="3124657" flipH="1" flipV="1">
            <a:off x="7622665" y="4472415"/>
            <a:ext cx="2159528" cy="1899945"/>
          </a:xfrm>
          <a:prstGeom prst="arc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F828AB-F663-AB44-9E2D-6358A2467D83}"/>
              </a:ext>
            </a:extLst>
          </p:cNvPr>
          <p:cNvSpPr txBox="1"/>
          <p:nvPr/>
        </p:nvSpPr>
        <p:spPr>
          <a:xfrm>
            <a:off x="198325" y="5978282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(process data…)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F4E32043-294F-BB40-AA01-5DB9E2224828}"/>
              </a:ext>
            </a:extLst>
          </p:cNvPr>
          <p:cNvSpPr/>
          <p:nvPr/>
        </p:nvSpPr>
        <p:spPr>
          <a:xfrm rot="14931992">
            <a:off x="-414588" y="2460248"/>
            <a:ext cx="4499664" cy="3379883"/>
          </a:xfrm>
          <a:prstGeom prst="arc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94EE4D-A38D-9D41-94E3-DF0E1204DCEA}"/>
              </a:ext>
            </a:extLst>
          </p:cNvPr>
          <p:cNvSpPr txBox="1"/>
          <p:nvPr/>
        </p:nvSpPr>
        <p:spPr>
          <a:xfrm>
            <a:off x="170220" y="4359780"/>
            <a:ext cx="16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(first time only)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ABC64E-63D8-5740-A677-8036827D09C8}"/>
              </a:ext>
            </a:extLst>
          </p:cNvPr>
          <p:cNvSpPr txBox="1"/>
          <p:nvPr/>
        </p:nvSpPr>
        <p:spPr>
          <a:xfrm>
            <a:off x="227611" y="6368805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close()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166F65-3F74-5D43-A261-2B4D2F421FD7}"/>
              </a:ext>
            </a:extLst>
          </p:cNvPr>
          <p:cNvSpPr/>
          <p:nvPr/>
        </p:nvSpPr>
        <p:spPr>
          <a:xfrm>
            <a:off x="6381409" y="828456"/>
            <a:ext cx="5736167" cy="600818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FC0D6B-DCDD-6C46-B396-36D4B4CDD459}"/>
              </a:ext>
            </a:extLst>
          </p:cNvPr>
          <p:cNvSpPr/>
          <p:nvPr/>
        </p:nvSpPr>
        <p:spPr>
          <a:xfrm>
            <a:off x="80006" y="827955"/>
            <a:ext cx="6301403" cy="600818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1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4487 0.0620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-0.53997 -0.00996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05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3" grpId="1"/>
      <p:bldP spid="24" grpId="0"/>
      <p:bldP spid="25" grpId="0"/>
      <p:bldP spid="26" grpId="0" animBg="1"/>
      <p:bldP spid="26" grpId="1" animBg="1"/>
      <p:bldP spid="27" grpId="0"/>
      <p:bldP spid="27" grpId="1"/>
      <p:bldP spid="27" grpId="2"/>
      <p:bldP spid="28" grpId="0"/>
      <p:bldP spid="29" grpId="0"/>
      <p:bldP spid="30" grpId="0"/>
      <p:bldP spid="32" grpId="0"/>
      <p:bldP spid="32" grpId="1"/>
      <p:bldP spid="32" grpId="2"/>
      <p:bldP spid="34" grpId="0"/>
      <p:bldP spid="35" grpId="0" animBg="1"/>
      <p:bldP spid="37" grpId="0"/>
      <p:bldP spid="39" grpId="0"/>
      <p:bldP spid="40" grpId="0"/>
      <p:bldP spid="41" grpId="0"/>
      <p:bldP spid="42" grpId="0" animBg="1"/>
      <p:bldP spid="43" grpId="0"/>
      <p:bldP spid="45" grpId="0" animBg="1"/>
      <p:bldP spid="47" grpId="0"/>
      <p:bldP spid="48" grpId="0"/>
      <p:bldP spid="50" grpId="0"/>
      <p:bldP spid="51" grpId="0"/>
      <p:bldP spid="14" grpId="0" animBg="1"/>
      <p:bldP spid="52" grpId="0" animBg="1"/>
      <p:bldP spid="53" grpId="0"/>
      <p:bldP spid="54" grpId="0" animBg="1"/>
      <p:bldP spid="16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168C5102-24F9-914B-87FF-5DE9489694F7}"/>
              </a:ext>
            </a:extLst>
          </p:cNvPr>
          <p:cNvSpPr/>
          <p:nvPr/>
        </p:nvSpPr>
        <p:spPr>
          <a:xfrm>
            <a:off x="8081055" y="2360371"/>
            <a:ext cx="3932218" cy="1792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BD562DD-F853-4548-A419-98E9D7D65B8D}"/>
              </a:ext>
            </a:extLst>
          </p:cNvPr>
          <p:cNvSpPr/>
          <p:nvPr/>
        </p:nvSpPr>
        <p:spPr>
          <a:xfrm>
            <a:off x="128615" y="4162061"/>
            <a:ext cx="4678107" cy="2534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33855D-6657-3D47-8FA3-630A4F683FA4}"/>
              </a:ext>
            </a:extLst>
          </p:cNvPr>
          <p:cNvSpPr/>
          <p:nvPr/>
        </p:nvSpPr>
        <p:spPr>
          <a:xfrm>
            <a:off x="4932879" y="4150800"/>
            <a:ext cx="7080394" cy="2534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99C84C-780A-4D4A-94E8-71D5BFCF64BD}"/>
              </a:ext>
            </a:extLst>
          </p:cNvPr>
          <p:cNvSpPr/>
          <p:nvPr/>
        </p:nvSpPr>
        <p:spPr>
          <a:xfrm>
            <a:off x="125259" y="2932191"/>
            <a:ext cx="4681464" cy="1210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99A44E6-8B5F-224C-ABB3-0EC7881FB69D}"/>
              </a:ext>
            </a:extLst>
          </p:cNvPr>
          <p:cNvSpPr/>
          <p:nvPr/>
        </p:nvSpPr>
        <p:spPr>
          <a:xfrm>
            <a:off x="4997343" y="4370542"/>
            <a:ext cx="2923627" cy="16360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Socket </a:t>
            </a:r>
            <a:r>
              <a:rPr lang="en-US" sz="2000" u="sng" dirty="0"/>
              <a:t>(SOCK_STREAM)</a:t>
            </a:r>
          </a:p>
          <a:p>
            <a:pPr algn="ctr"/>
            <a:endParaRPr lang="en-US" sz="2400" u="sng" dirty="0"/>
          </a:p>
          <a:p>
            <a:pPr algn="ctr"/>
            <a:endParaRPr lang="en-US" sz="2400" u="sng" dirty="0"/>
          </a:p>
          <a:p>
            <a:pPr algn="ctr"/>
            <a:endParaRPr lang="en-US" sz="2400" u="sng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7B909A-4EAC-894C-87B9-E48DCBD4051F}"/>
              </a:ext>
            </a:extLst>
          </p:cNvPr>
          <p:cNvSpPr txBox="1"/>
          <p:nvPr/>
        </p:nvSpPr>
        <p:spPr>
          <a:xfrm>
            <a:off x="5061514" y="4958767"/>
            <a:ext cx="2590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address / port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688A4F-5AB1-D540-BA57-C0A605FABA33}"/>
              </a:ext>
            </a:extLst>
          </p:cNvPr>
          <p:cNvSpPr txBox="1"/>
          <p:nvPr/>
        </p:nvSpPr>
        <p:spPr>
          <a:xfrm>
            <a:off x="5061514" y="5350859"/>
            <a:ext cx="293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address / 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DD04F0-BB4C-B648-B819-03EBD392E6C6}"/>
              </a:ext>
            </a:extLst>
          </p:cNvPr>
          <p:cNvSpPr/>
          <p:nvPr/>
        </p:nvSpPr>
        <p:spPr>
          <a:xfrm>
            <a:off x="8017827" y="1250636"/>
            <a:ext cx="3456594" cy="9802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Socket </a:t>
            </a:r>
            <a:r>
              <a:rPr lang="en-US" sz="2000" u="sng" dirty="0"/>
              <a:t>(SOCK_STREAM)</a:t>
            </a:r>
            <a:endParaRPr lang="en-US" sz="2400" u="sng" dirty="0"/>
          </a:p>
          <a:p>
            <a:pPr algn="ctr"/>
            <a:endParaRPr lang="en-US" sz="24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1E090-A129-764F-96B8-DBDFDB5A76EE}"/>
              </a:ext>
            </a:extLst>
          </p:cNvPr>
          <p:cNvSpPr txBox="1"/>
          <p:nvPr/>
        </p:nvSpPr>
        <p:spPr>
          <a:xfrm>
            <a:off x="9926192" y="720964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8ADBA3-0BB7-3746-86BC-198181F3981E}"/>
              </a:ext>
            </a:extLst>
          </p:cNvPr>
          <p:cNvSpPr txBox="1"/>
          <p:nvPr/>
        </p:nvSpPr>
        <p:spPr>
          <a:xfrm>
            <a:off x="2298752" y="97578"/>
            <a:ext cx="7584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TCP Client-Server Interactions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54A7E-311E-D94A-B85D-D61AFDED0A8B}"/>
              </a:ext>
            </a:extLst>
          </p:cNvPr>
          <p:cNvSpPr txBox="1"/>
          <p:nvPr/>
        </p:nvSpPr>
        <p:spPr>
          <a:xfrm>
            <a:off x="8319412" y="1764353"/>
            <a:ext cx="2590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local address / 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5DA89E-405F-9D46-8D77-F568547698E1}"/>
              </a:ext>
            </a:extLst>
          </p:cNvPr>
          <p:cNvSpPr txBox="1"/>
          <p:nvPr/>
        </p:nvSpPr>
        <p:spPr>
          <a:xfrm>
            <a:off x="798963" y="722239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6E7F0B-1141-BE42-82CD-942434129B8C}"/>
              </a:ext>
            </a:extLst>
          </p:cNvPr>
          <p:cNvSpPr txBox="1"/>
          <p:nvPr/>
        </p:nvSpPr>
        <p:spPr>
          <a:xfrm>
            <a:off x="8137873" y="2302921"/>
            <a:ext cx="3259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getaddrinfo</a:t>
            </a:r>
            <a:r>
              <a:rPr lang="en-US" sz="2000" dirty="0">
                <a:latin typeface="Courier" pitchFamily="2" charset="0"/>
              </a:rPr>
              <a:t>() </a:t>
            </a:r>
            <a:r>
              <a:rPr lang="en-US" dirty="0"/>
              <a:t>(optional)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C26B5E-53D1-0948-AA90-71B332A5AE37}"/>
              </a:ext>
            </a:extLst>
          </p:cNvPr>
          <p:cNvSpPr txBox="1"/>
          <p:nvPr/>
        </p:nvSpPr>
        <p:spPr>
          <a:xfrm>
            <a:off x="8137873" y="3026383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bind()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43A796-3CEB-D240-803F-C234232446DF}"/>
              </a:ext>
            </a:extLst>
          </p:cNvPr>
          <p:cNvSpPr/>
          <p:nvPr/>
        </p:nvSpPr>
        <p:spPr>
          <a:xfrm>
            <a:off x="713875" y="1251911"/>
            <a:ext cx="3419975" cy="16360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Socket </a:t>
            </a:r>
            <a:r>
              <a:rPr lang="en-US" sz="2000" u="sng" dirty="0"/>
              <a:t>(SOCK_STREAM)</a:t>
            </a:r>
          </a:p>
          <a:p>
            <a:pPr algn="ctr"/>
            <a:endParaRPr lang="en-US" sz="2400" u="sng" dirty="0"/>
          </a:p>
          <a:p>
            <a:pPr algn="ctr"/>
            <a:endParaRPr lang="en-US" sz="2400" u="sng" dirty="0"/>
          </a:p>
          <a:p>
            <a:pPr algn="ctr"/>
            <a:endParaRPr lang="en-US" sz="24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E4EF01-1CC6-C947-8E3D-27EDA079D5F6}"/>
              </a:ext>
            </a:extLst>
          </p:cNvPr>
          <p:cNvSpPr txBox="1"/>
          <p:nvPr/>
        </p:nvSpPr>
        <p:spPr>
          <a:xfrm>
            <a:off x="1003462" y="1794004"/>
            <a:ext cx="2590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local address / port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7DE91B-2D52-8A44-8CE0-3896994BC509}"/>
              </a:ext>
            </a:extLst>
          </p:cNvPr>
          <p:cNvSpPr txBox="1"/>
          <p:nvPr/>
        </p:nvSpPr>
        <p:spPr>
          <a:xfrm>
            <a:off x="799906" y="296343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getaddrinfo</a:t>
            </a:r>
            <a:r>
              <a:rPr lang="en-US" sz="2000" dirty="0">
                <a:latin typeface="Courier" pitchFamily="2" charset="0"/>
              </a:rPr>
              <a:t>()</a:t>
            </a:r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FC1AAE-FD04-1A47-8EEF-092AA97C4EB4}"/>
              </a:ext>
            </a:extLst>
          </p:cNvPr>
          <p:cNvSpPr txBox="1"/>
          <p:nvPr/>
        </p:nvSpPr>
        <p:spPr>
          <a:xfrm>
            <a:off x="799906" y="3705439"/>
            <a:ext cx="4102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bind()</a:t>
            </a:r>
            <a:r>
              <a:rPr lang="en-US" dirty="0"/>
              <a:t> (optional, typically not needed)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D6F0-0763-DE4F-9B1F-21FAE51A8E03}"/>
              </a:ext>
            </a:extLst>
          </p:cNvPr>
          <p:cNvSpPr txBox="1"/>
          <p:nvPr/>
        </p:nvSpPr>
        <p:spPr>
          <a:xfrm>
            <a:off x="798963" y="4072265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connect()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E23057-7C62-B34F-B263-2195A60BCEA9}"/>
              </a:ext>
            </a:extLst>
          </p:cNvPr>
          <p:cNvSpPr txBox="1"/>
          <p:nvPr/>
        </p:nvSpPr>
        <p:spPr>
          <a:xfrm>
            <a:off x="1003462" y="2186096"/>
            <a:ext cx="293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remote address / port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AC69BF6-DA44-F24A-9D76-CDD429D750EB}"/>
              </a:ext>
            </a:extLst>
          </p:cNvPr>
          <p:cNvSpPr/>
          <p:nvPr/>
        </p:nvSpPr>
        <p:spPr>
          <a:xfrm rot="14931992">
            <a:off x="-37538" y="3090846"/>
            <a:ext cx="3286009" cy="1734189"/>
          </a:xfrm>
          <a:prstGeom prst="arc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4FCDD4-EAA8-EB40-92C2-2911C43FE98D}"/>
              </a:ext>
            </a:extLst>
          </p:cNvPr>
          <p:cNvSpPr txBox="1"/>
          <p:nvPr/>
        </p:nvSpPr>
        <p:spPr>
          <a:xfrm>
            <a:off x="198325" y="4659627"/>
            <a:ext cx="6791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write()</a:t>
            </a:r>
            <a:r>
              <a:rPr lang="en-US" sz="2000" dirty="0"/>
              <a:t> </a:t>
            </a:r>
            <a:r>
              <a:rPr lang="en-US" dirty="0"/>
              <a:t>or</a:t>
            </a:r>
            <a:r>
              <a:rPr lang="en-US" sz="2000" dirty="0"/>
              <a:t> </a:t>
            </a:r>
            <a:r>
              <a:rPr lang="en-US" sz="2000" dirty="0">
                <a:latin typeface="Courier" pitchFamily="2" charset="0"/>
              </a:rPr>
              <a:t>send()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623424-C8D5-3444-9DEE-43806E0420A0}"/>
              </a:ext>
            </a:extLst>
          </p:cNvPr>
          <p:cNvSpPr txBox="1"/>
          <p:nvPr/>
        </p:nvSpPr>
        <p:spPr>
          <a:xfrm>
            <a:off x="187880" y="5367513"/>
            <a:ext cx="391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read()</a:t>
            </a:r>
            <a:r>
              <a:rPr lang="en-US" sz="2000" dirty="0"/>
              <a:t> </a:t>
            </a:r>
            <a:r>
              <a:rPr lang="en-US" dirty="0"/>
              <a:t>or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 </a:t>
            </a:r>
            <a:r>
              <a:rPr lang="en-US" dirty="0"/>
              <a:t>(blocks / waits)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F10794-6B37-E44F-8392-38206E2B0034}"/>
              </a:ext>
            </a:extLst>
          </p:cNvPr>
          <p:cNvSpPr txBox="1"/>
          <p:nvPr/>
        </p:nvSpPr>
        <p:spPr>
          <a:xfrm>
            <a:off x="8140549" y="4398505"/>
            <a:ext cx="387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read()</a:t>
            </a:r>
            <a:r>
              <a:rPr lang="en-US" dirty="0"/>
              <a:t> or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dirty="0"/>
              <a:t>   (blocks / waits)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97FBDF-FA9C-BC48-BF3A-FC86BC3A9A68}"/>
              </a:ext>
            </a:extLst>
          </p:cNvPr>
          <p:cNvSpPr txBox="1"/>
          <p:nvPr/>
        </p:nvSpPr>
        <p:spPr>
          <a:xfrm>
            <a:off x="798963" y="3319332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socket()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2ED9F74A-B2D5-7E4E-94B3-BDC3F23B8BFB}"/>
              </a:ext>
            </a:extLst>
          </p:cNvPr>
          <p:cNvSpPr/>
          <p:nvPr/>
        </p:nvSpPr>
        <p:spPr>
          <a:xfrm rot="14931992">
            <a:off x="-31333" y="2703398"/>
            <a:ext cx="3286009" cy="1734189"/>
          </a:xfrm>
          <a:prstGeom prst="arc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C153C7-6CCF-2F45-82AA-F3AA986712EB}"/>
              </a:ext>
            </a:extLst>
          </p:cNvPr>
          <p:cNvSpPr txBox="1"/>
          <p:nvPr/>
        </p:nvSpPr>
        <p:spPr>
          <a:xfrm>
            <a:off x="8131668" y="2652231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socket()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2A88D1E6-0214-9E41-B4AE-726906C17C44}"/>
              </a:ext>
            </a:extLst>
          </p:cNvPr>
          <p:cNvSpPr/>
          <p:nvPr/>
        </p:nvSpPr>
        <p:spPr>
          <a:xfrm rot="14931992">
            <a:off x="7634237" y="2402163"/>
            <a:ext cx="2202693" cy="1218102"/>
          </a:xfrm>
          <a:prstGeom prst="arc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0DC3CD-0269-DE49-91C9-240A720C2BE5}"/>
              </a:ext>
            </a:extLst>
          </p:cNvPr>
          <p:cNvSpPr txBox="1"/>
          <p:nvPr/>
        </p:nvSpPr>
        <p:spPr>
          <a:xfrm>
            <a:off x="8126377" y="4048743"/>
            <a:ext cx="2948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		</a:t>
            </a:r>
            <a:r>
              <a:rPr lang="en-US" dirty="0"/>
              <a:t>(returns)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5A2C89-8C28-9041-8C8F-ED71DB6698CF}"/>
              </a:ext>
            </a:extLst>
          </p:cNvPr>
          <p:cNvSpPr txBox="1"/>
          <p:nvPr/>
        </p:nvSpPr>
        <p:spPr>
          <a:xfrm>
            <a:off x="8048787" y="558282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write</a:t>
            </a:r>
            <a:r>
              <a:rPr lang="en-US" dirty="0"/>
              <a:t> or </a:t>
            </a:r>
            <a:r>
              <a:rPr lang="en-US" sz="2000" dirty="0">
                <a:latin typeface="Courier" pitchFamily="2" charset="0"/>
              </a:rPr>
              <a:t>send()</a:t>
            </a:r>
            <a:endParaRPr lang="en-US" sz="2000" dirty="0"/>
          </a:p>
        </p:txBody>
      </p:sp>
      <p:pic>
        <p:nvPicPr>
          <p:cNvPr id="49" name="Picture 48" descr="A picture containing shape&#10;&#10;Description automatically generated">
            <a:extLst>
              <a:ext uri="{FF2B5EF4-FFF2-40B4-BE49-F238E27FC236}">
                <a16:creationId xmlns:a16="http://schemas.microsoft.com/office/drawing/2014/main" id="{6032E98F-AC67-9541-A8B1-4E9DE9B0A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631" y="5600891"/>
            <a:ext cx="796673" cy="53030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33BF82F-522E-7841-82B6-B55E29431974}"/>
              </a:ext>
            </a:extLst>
          </p:cNvPr>
          <p:cNvSpPr txBox="1"/>
          <p:nvPr/>
        </p:nvSpPr>
        <p:spPr>
          <a:xfrm>
            <a:off x="7170309" y="5174726"/>
            <a:ext cx="2755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dirty="0"/>
              <a:t>(process data…)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5BA90E-54B7-174A-A82D-64478CBA5699}"/>
              </a:ext>
            </a:extLst>
          </p:cNvPr>
          <p:cNvSpPr txBox="1"/>
          <p:nvPr/>
        </p:nvSpPr>
        <p:spPr>
          <a:xfrm>
            <a:off x="2214735" y="5660212"/>
            <a:ext cx="285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		</a:t>
            </a:r>
            <a:r>
              <a:rPr lang="en-US" dirty="0"/>
              <a:t>(returns)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FEE13E7-204E-BE47-B842-75B10DF959F7}"/>
              </a:ext>
            </a:extLst>
          </p:cNvPr>
          <p:cNvSpPr/>
          <p:nvPr/>
        </p:nvSpPr>
        <p:spPr>
          <a:xfrm rot="18147581" flipV="1">
            <a:off x="2342036" y="4841552"/>
            <a:ext cx="2218963" cy="1654506"/>
          </a:xfrm>
          <a:prstGeom prst="arc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A34A5E2-32B4-C64E-9D58-9004A7BA996F}"/>
              </a:ext>
            </a:extLst>
          </p:cNvPr>
          <p:cNvSpPr/>
          <p:nvPr/>
        </p:nvSpPr>
        <p:spPr>
          <a:xfrm rot="3124657" flipH="1" flipV="1">
            <a:off x="7816010" y="4542515"/>
            <a:ext cx="1675037" cy="1513401"/>
          </a:xfrm>
          <a:prstGeom prst="arc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F828AB-F663-AB44-9E2D-6358A2467D83}"/>
              </a:ext>
            </a:extLst>
          </p:cNvPr>
          <p:cNvSpPr txBox="1"/>
          <p:nvPr/>
        </p:nvSpPr>
        <p:spPr>
          <a:xfrm>
            <a:off x="-737579" y="5775470"/>
            <a:ext cx="2755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dirty="0"/>
              <a:t>(process data…)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F4E32043-294F-BB40-AA01-5DB9E2224828}"/>
              </a:ext>
            </a:extLst>
          </p:cNvPr>
          <p:cNvSpPr/>
          <p:nvPr/>
        </p:nvSpPr>
        <p:spPr>
          <a:xfrm rot="14931992">
            <a:off x="-180813" y="2782669"/>
            <a:ext cx="3929302" cy="2146519"/>
          </a:xfrm>
          <a:prstGeom prst="arc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D6513F-F18D-5A41-8ABE-2AEBAD4A16F7}"/>
              </a:ext>
            </a:extLst>
          </p:cNvPr>
          <p:cNvSpPr txBox="1"/>
          <p:nvPr/>
        </p:nvSpPr>
        <p:spPr>
          <a:xfrm>
            <a:off x="8126377" y="3379331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listen()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6B57C0-7BEE-7644-90EC-2C163B32FD29}"/>
              </a:ext>
            </a:extLst>
          </p:cNvPr>
          <p:cNvSpPr txBox="1"/>
          <p:nvPr/>
        </p:nvSpPr>
        <p:spPr>
          <a:xfrm>
            <a:off x="8132291" y="3791743"/>
            <a:ext cx="3985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accept()</a:t>
            </a:r>
            <a:r>
              <a:rPr lang="en-US" dirty="0"/>
              <a:t>	(blocks / waits)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8F98D3-9CC5-594E-898C-1A8CB49D7973}"/>
              </a:ext>
            </a:extLst>
          </p:cNvPr>
          <p:cNvCxnSpPr/>
          <p:nvPr/>
        </p:nvCxnSpPr>
        <p:spPr>
          <a:xfrm>
            <a:off x="2543175" y="4258076"/>
            <a:ext cx="5776237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shape&#10;&#10;Description automatically generated">
            <a:extLst>
              <a:ext uri="{FF2B5EF4-FFF2-40B4-BE49-F238E27FC236}">
                <a16:creationId xmlns:a16="http://schemas.microsoft.com/office/drawing/2014/main" id="{152A8FC7-D436-4A4A-9C61-F998E58A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155" y="4610772"/>
            <a:ext cx="796673" cy="53030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5AA7160-08BF-044B-AF75-76EED291F996}"/>
              </a:ext>
            </a:extLst>
          </p:cNvPr>
          <p:cNvSpPr txBox="1"/>
          <p:nvPr/>
        </p:nvSpPr>
        <p:spPr>
          <a:xfrm>
            <a:off x="8606528" y="4755149"/>
            <a:ext cx="285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		</a:t>
            </a:r>
            <a:r>
              <a:rPr lang="en-US" dirty="0"/>
              <a:t>(returns)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0B8B7-F9A7-4540-AA86-DF63E1A951C4}"/>
              </a:ext>
            </a:extLst>
          </p:cNvPr>
          <p:cNvSpPr txBox="1"/>
          <p:nvPr/>
        </p:nvSpPr>
        <p:spPr>
          <a:xfrm>
            <a:off x="8251558" y="4771792"/>
            <a:ext cx="994311" cy="40011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abcdefg</a:t>
            </a:r>
            <a:endParaRPr lang="en-US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815880-5D78-AA49-819C-DE422F594D2E}"/>
              </a:ext>
            </a:extLst>
          </p:cNvPr>
          <p:cNvSpPr txBox="1"/>
          <p:nvPr/>
        </p:nvSpPr>
        <p:spPr>
          <a:xfrm>
            <a:off x="2832220" y="5794007"/>
            <a:ext cx="1225015" cy="40011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hijklmnop</a:t>
            </a:r>
            <a:endParaRPr lang="en-US" sz="2000" dirty="0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237E2760-FC9D-184B-9BFF-B18892FEAFB3}"/>
              </a:ext>
            </a:extLst>
          </p:cNvPr>
          <p:cNvSpPr/>
          <p:nvPr/>
        </p:nvSpPr>
        <p:spPr>
          <a:xfrm rot="3124657" flipH="1" flipV="1">
            <a:off x="7334999" y="3975659"/>
            <a:ext cx="3785700" cy="3085506"/>
          </a:xfrm>
          <a:prstGeom prst="arc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675786-496B-3044-B2A9-B9F580BE5F1A}"/>
              </a:ext>
            </a:extLst>
          </p:cNvPr>
          <p:cNvSpPr txBox="1"/>
          <p:nvPr/>
        </p:nvSpPr>
        <p:spPr>
          <a:xfrm>
            <a:off x="186065" y="6296251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close()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8828653-5DF5-1743-A1A1-E3EF69DB025E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1939595" y="6157127"/>
            <a:ext cx="6119424" cy="2795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9BE04B-3E85-4142-9595-5FB600109290}"/>
              </a:ext>
            </a:extLst>
          </p:cNvPr>
          <p:cNvSpPr txBox="1"/>
          <p:nvPr/>
        </p:nvSpPr>
        <p:spPr>
          <a:xfrm>
            <a:off x="8022586" y="6331317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close()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000C6E-3413-FB47-B5C1-DB9662FE24CA}"/>
              </a:ext>
            </a:extLst>
          </p:cNvPr>
          <p:cNvSpPr txBox="1"/>
          <p:nvPr/>
        </p:nvSpPr>
        <p:spPr>
          <a:xfrm>
            <a:off x="8059019" y="5957072"/>
            <a:ext cx="3349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read()</a:t>
            </a:r>
            <a:r>
              <a:rPr lang="en-US" dirty="0"/>
              <a:t> or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dirty="0"/>
              <a:t>   returns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28BFD-B585-0042-8C1A-9B98E9DD19AC}"/>
              </a:ext>
            </a:extLst>
          </p:cNvPr>
          <p:cNvSpPr/>
          <p:nvPr/>
        </p:nvSpPr>
        <p:spPr>
          <a:xfrm>
            <a:off x="4871151" y="828456"/>
            <a:ext cx="7246425" cy="590297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3130AD6-0C49-F944-8595-8C422AA8A6A5}"/>
              </a:ext>
            </a:extLst>
          </p:cNvPr>
          <p:cNvSpPr/>
          <p:nvPr/>
        </p:nvSpPr>
        <p:spPr>
          <a:xfrm>
            <a:off x="80006" y="827955"/>
            <a:ext cx="4795009" cy="590297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4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4362 0.01643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10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-0.59843 0.0176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22" y="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500"/>
                            </p:stCondLst>
                            <p:childTnLst>
                              <p:par>
                                <p:cTn id="20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3000"/>
                            </p:stCondLst>
                            <p:childTnLst>
                              <p:par>
                                <p:cTn id="24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8" grpId="0"/>
      <p:bldP spid="58" grpId="1"/>
      <p:bldP spid="58" grpId="2"/>
      <p:bldP spid="59" grpId="0"/>
      <p:bldP spid="59" grpId="1"/>
      <p:bldP spid="59" grpId="2"/>
      <p:bldP spid="12" grpId="0" animBg="1"/>
      <p:bldP spid="3" grpId="0"/>
      <p:bldP spid="3" grpId="1"/>
      <p:bldP spid="24" grpId="0"/>
      <p:bldP spid="25" grpId="0"/>
      <p:bldP spid="26" grpId="0" animBg="1"/>
      <p:bldP spid="26" grpId="1" animBg="1"/>
      <p:bldP spid="27" grpId="0"/>
      <p:bldP spid="27" grpId="1"/>
      <p:bldP spid="27" grpId="2"/>
      <p:bldP spid="28" grpId="0"/>
      <p:bldP spid="29" grpId="0"/>
      <p:bldP spid="30" grpId="0"/>
      <p:bldP spid="32" grpId="0"/>
      <p:bldP spid="32" grpId="1"/>
      <p:bldP spid="32" grpId="2"/>
      <p:bldP spid="35" grpId="0" animBg="1"/>
      <p:bldP spid="37" grpId="0"/>
      <p:bldP spid="39" grpId="0"/>
      <p:bldP spid="40" grpId="0"/>
      <p:bldP spid="41" grpId="0"/>
      <p:bldP spid="42" grpId="0" animBg="1"/>
      <p:bldP spid="43" grpId="0"/>
      <p:bldP spid="45" grpId="0" animBg="1"/>
      <p:bldP spid="47" grpId="0"/>
      <p:bldP spid="48" grpId="0"/>
      <p:bldP spid="50" grpId="0"/>
      <p:bldP spid="51" grpId="0"/>
      <p:bldP spid="14" grpId="0" animBg="1"/>
      <p:bldP spid="52" grpId="0" animBg="1"/>
      <p:bldP spid="53" grpId="0"/>
      <p:bldP spid="54" grpId="0" animBg="1"/>
      <p:bldP spid="36" grpId="0"/>
      <p:bldP spid="38" grpId="0"/>
      <p:bldP spid="61" grpId="0"/>
      <p:bldP spid="6" grpId="0" animBg="1"/>
      <p:bldP spid="6" grpId="1" animBg="1"/>
      <p:bldP spid="63" grpId="0" animBg="1"/>
      <p:bldP spid="63" grpId="1" animBg="1"/>
      <p:bldP spid="64" grpId="0" animBg="1"/>
      <p:bldP spid="65" grpId="0"/>
      <p:bldP spid="67" grpId="0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271</Words>
  <Application>Microsoft Macintosh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Deccio</dc:creator>
  <cp:lastModifiedBy>Casey Deccio</cp:lastModifiedBy>
  <cp:revision>7</cp:revision>
  <dcterms:created xsi:type="dcterms:W3CDTF">2022-02-16T15:37:37Z</dcterms:created>
  <dcterms:modified xsi:type="dcterms:W3CDTF">2022-02-18T18:38:39Z</dcterms:modified>
</cp:coreProperties>
</file>