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1" r:id="rId4"/>
    <p:sldId id="259" r:id="rId5"/>
    <p:sldId id="258" r:id="rId6"/>
    <p:sldId id="268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84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5AF5CD5-9404-430B-AB0A-970256C9CD01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FBBF9C4-C1BC-4ABC-BC05-D2E2ADDA9B68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86036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5CD5-9404-430B-AB0A-970256C9CD01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F9C4-C1BC-4ABC-BC05-D2E2ADDA9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26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5CD5-9404-430B-AB0A-970256C9CD01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F9C4-C1BC-4ABC-BC05-D2E2ADDA9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64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5CD5-9404-430B-AB0A-970256C9CD01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F9C4-C1BC-4ABC-BC05-D2E2ADDA9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576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AF5CD5-9404-430B-AB0A-970256C9CD01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BBF9C4-C1BC-4ABC-BC05-D2E2ADDA9B68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65713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5CD5-9404-430B-AB0A-970256C9CD01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F9C4-C1BC-4ABC-BC05-D2E2ADDA9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202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5CD5-9404-430B-AB0A-970256C9CD01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F9C4-C1BC-4ABC-BC05-D2E2ADDA9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573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5CD5-9404-430B-AB0A-970256C9CD01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F9C4-C1BC-4ABC-BC05-D2E2ADDA9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70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F5CD5-9404-430B-AB0A-970256C9CD01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BF9C4-C1BC-4ABC-BC05-D2E2ADDA9B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805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AF5CD5-9404-430B-AB0A-970256C9CD01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BBF9C4-C1BC-4ABC-BC05-D2E2ADDA9B6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222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AF5CD5-9404-430B-AB0A-970256C9CD01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BBF9C4-C1BC-4ABC-BC05-D2E2ADDA9B6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135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5AF5CD5-9404-430B-AB0A-970256C9CD01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FBBF9C4-C1BC-4ABC-BC05-D2E2ADDA9B68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9658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69156D-59A9-4644-A75E-8EC3FE0DE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3" y="1435990"/>
            <a:ext cx="8361229" cy="2098226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Öğrenci Staj Programı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6723CB5-5F62-4EFD-B3CF-DAFA76420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9684" y="3829513"/>
            <a:ext cx="6831673" cy="1086237"/>
          </a:xfrm>
        </p:spPr>
        <p:txBody>
          <a:bodyPr>
            <a:noAutofit/>
          </a:bodyPr>
          <a:lstStyle/>
          <a:p>
            <a:pPr algn="ctr"/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Hazırlayanlar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ÖZTÜRK</a:t>
            </a:r>
            <a:endParaRPr lang="tr-T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Muhammed </a:t>
            </a:r>
            <a:r>
              <a:rPr lang="tr-T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Emin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TOMBUL</a:t>
            </a:r>
            <a:endParaRPr lang="tr-T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Berkay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YILMAZ</a:t>
            </a:r>
            <a:endParaRPr lang="tr-T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Tarık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KÖKSAL</a:t>
            </a:r>
            <a:endParaRPr lang="tr-T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Yusuf Talha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KOTAN</a:t>
            </a:r>
            <a:endParaRPr lang="tr-TR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39C749E-35E4-1EDB-4148-AEBD341FB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6289">
            <a:off x="8779627" y="3351565"/>
            <a:ext cx="1887264" cy="188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15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9392DF1-440E-4378-9D3C-5CA6C5670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" t="1880" r="5096" b="5109"/>
          <a:stretch/>
        </p:blipFill>
        <p:spPr>
          <a:xfrm>
            <a:off x="1162050" y="547687"/>
            <a:ext cx="4933950" cy="576262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BED7383D-5AC6-4075-BAD5-B7D57949BEF0}"/>
              </a:ext>
            </a:extLst>
          </p:cNvPr>
          <p:cNvSpPr/>
          <p:nvPr/>
        </p:nvSpPr>
        <p:spPr>
          <a:xfrm>
            <a:off x="3448050" y="1247775"/>
            <a:ext cx="2000250" cy="218122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94ECE28-A742-4E70-B34B-CEC8A8D43BCD}"/>
              </a:ext>
            </a:extLst>
          </p:cNvPr>
          <p:cNvSpPr/>
          <p:nvPr/>
        </p:nvSpPr>
        <p:spPr>
          <a:xfrm>
            <a:off x="3448050" y="3896454"/>
            <a:ext cx="2533650" cy="230835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Bağlayıcı: Dirsek 5">
            <a:extLst>
              <a:ext uri="{FF2B5EF4-FFF2-40B4-BE49-F238E27FC236}">
                <a16:creationId xmlns:a16="http://schemas.microsoft.com/office/drawing/2014/main" id="{10AF03CC-CF7A-4CF3-BE66-250C19AAD72C}"/>
              </a:ext>
            </a:extLst>
          </p:cNvPr>
          <p:cNvCxnSpPr>
            <a:cxnSpLocks/>
          </p:cNvCxnSpPr>
          <p:nvPr/>
        </p:nvCxnSpPr>
        <p:spPr>
          <a:xfrm flipV="1">
            <a:off x="5448300" y="1819275"/>
            <a:ext cx="1114425" cy="239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Bağlayıcı: Dirsek 8">
            <a:extLst>
              <a:ext uri="{FF2B5EF4-FFF2-40B4-BE49-F238E27FC236}">
                <a16:creationId xmlns:a16="http://schemas.microsoft.com/office/drawing/2014/main" id="{DA6FCAB2-3462-443C-ADCC-594B52455DA6}"/>
              </a:ext>
            </a:extLst>
          </p:cNvPr>
          <p:cNvCxnSpPr>
            <a:cxnSpLocks/>
          </p:cNvCxnSpPr>
          <p:nvPr/>
        </p:nvCxnSpPr>
        <p:spPr>
          <a:xfrm flipV="1">
            <a:off x="6005512" y="4799530"/>
            <a:ext cx="823913" cy="421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8C6CB402-0FBF-4276-8162-6DA1018ECE1B}"/>
              </a:ext>
            </a:extLst>
          </p:cNvPr>
          <p:cNvSpPr txBox="1"/>
          <p:nvPr/>
        </p:nvSpPr>
        <p:spPr>
          <a:xfrm>
            <a:off x="5695950" y="16371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Öğrencinin kendi bilgilerinin gözüktüğü kısım.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CDCA15FC-B5B4-4C1C-AABB-6C3F77C99E8A}"/>
              </a:ext>
            </a:extLst>
          </p:cNvPr>
          <p:cNvSpPr txBox="1"/>
          <p:nvPr/>
        </p:nvSpPr>
        <p:spPr>
          <a:xfrm>
            <a:off x="6343650" y="4595962"/>
            <a:ext cx="5686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Öğrenci dilediği takdirde e-posta ve şifre değişim ekranından yapabilmesini sağlayan butonlardır.</a:t>
            </a:r>
          </a:p>
        </p:txBody>
      </p:sp>
    </p:spTree>
    <p:extLst>
      <p:ext uri="{BB962C8B-B14F-4D97-AF65-F5344CB8AC3E}">
        <p14:creationId xmlns:p14="http://schemas.microsoft.com/office/powerpoint/2010/main" val="137763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03CFDBC-CB41-40B9-92F1-5F7C82988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" t="2312" r="5888" b="7321"/>
          <a:stretch/>
        </p:blipFill>
        <p:spPr>
          <a:xfrm>
            <a:off x="3695700" y="985837"/>
            <a:ext cx="4800600" cy="3952875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C23C193E-7BF3-4E33-A463-D7FB92A7D5DF}"/>
              </a:ext>
            </a:extLst>
          </p:cNvPr>
          <p:cNvSpPr txBox="1"/>
          <p:nvPr/>
        </p:nvSpPr>
        <p:spPr>
          <a:xfrm>
            <a:off x="3048000" y="526208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 panel, sistemin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şirketler için</a:t>
            </a: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giriş panelidir.</a:t>
            </a:r>
          </a:p>
          <a:p>
            <a:pPr algn="ctr"/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Şirket yöneticisi, </a:t>
            </a:r>
            <a:r>
              <a:rPr lang="tr-T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veya şifresini yanlış veya eksik girdiği takdirde sistem </a:t>
            </a:r>
            <a:r>
              <a:rPr lang="tr-T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MessageBox</a:t>
            </a: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üzerinden hata bildirimi gönderecektir.</a:t>
            </a:r>
          </a:p>
          <a:p>
            <a:pPr algn="ctr"/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tr-T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765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D369FD4-BE3F-47C8-936E-3546216E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09" y="721470"/>
            <a:ext cx="7953982" cy="3955306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160939B8-5672-4E7A-B22E-8FCC06D3ECDC}"/>
              </a:ext>
            </a:extLst>
          </p:cNvPr>
          <p:cNvSpPr/>
          <p:nvPr/>
        </p:nvSpPr>
        <p:spPr>
          <a:xfrm>
            <a:off x="3543300" y="1352550"/>
            <a:ext cx="4333875" cy="16764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5C8BC3C-C332-4024-9D0B-DF7A6072EF2F}"/>
              </a:ext>
            </a:extLst>
          </p:cNvPr>
          <p:cNvSpPr/>
          <p:nvPr/>
        </p:nvSpPr>
        <p:spPr>
          <a:xfrm>
            <a:off x="7974958" y="1514475"/>
            <a:ext cx="1169042" cy="13144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5A208675-62B1-4E00-81CA-A98EF8098799}"/>
              </a:ext>
            </a:extLst>
          </p:cNvPr>
          <p:cNvSpPr/>
          <p:nvPr/>
        </p:nvSpPr>
        <p:spPr>
          <a:xfrm>
            <a:off x="3476624" y="3248025"/>
            <a:ext cx="5667375" cy="142875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Bağlayıcı: Dirsek 6">
            <a:extLst>
              <a:ext uri="{FF2B5EF4-FFF2-40B4-BE49-F238E27FC236}">
                <a16:creationId xmlns:a16="http://schemas.microsoft.com/office/drawing/2014/main" id="{3DB7C5EA-0F6B-4153-A5B5-8F8F044A72D5}"/>
              </a:ext>
            </a:extLst>
          </p:cNvPr>
          <p:cNvCxnSpPr>
            <a:cxnSpLocks/>
          </p:cNvCxnSpPr>
          <p:nvPr/>
        </p:nvCxnSpPr>
        <p:spPr>
          <a:xfrm flipV="1">
            <a:off x="7877175" y="1185327"/>
            <a:ext cx="2381250" cy="2434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Bağlayıcı: Dirsek 7">
            <a:extLst>
              <a:ext uri="{FF2B5EF4-FFF2-40B4-BE49-F238E27FC236}">
                <a16:creationId xmlns:a16="http://schemas.microsoft.com/office/drawing/2014/main" id="{0BA30624-7AB3-4B8D-9E5F-CB698E6EA2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54680" y="3550827"/>
            <a:ext cx="2178893" cy="714680"/>
          </a:xfrm>
          <a:prstGeom prst="bentConnector3">
            <a:avLst>
              <a:gd name="adj1" fmla="val 137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Bağlayıcı: Dirsek 8">
            <a:extLst>
              <a:ext uri="{FF2B5EF4-FFF2-40B4-BE49-F238E27FC236}">
                <a16:creationId xmlns:a16="http://schemas.microsoft.com/office/drawing/2014/main" id="{5E99344E-7403-41F8-B91C-95B65D137511}"/>
              </a:ext>
            </a:extLst>
          </p:cNvPr>
          <p:cNvCxnSpPr>
            <a:cxnSpLocks/>
          </p:cNvCxnSpPr>
          <p:nvPr/>
        </p:nvCxnSpPr>
        <p:spPr>
          <a:xfrm rot="5400000">
            <a:off x="5121391" y="4688052"/>
            <a:ext cx="620484" cy="6191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65D6EFF6-7A69-4CDC-9DA9-C1AA2D87D1FB}"/>
              </a:ext>
            </a:extLst>
          </p:cNvPr>
          <p:cNvSpPr txBox="1"/>
          <p:nvPr/>
        </p:nvSpPr>
        <p:spPr>
          <a:xfrm>
            <a:off x="10258425" y="828585"/>
            <a:ext cx="1849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Başvuran kişiler buradaki panelde gözükmektedir.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AD2D34B1-B0DB-4EAB-B323-6A14CCD50AD4}"/>
              </a:ext>
            </a:extLst>
          </p:cNvPr>
          <p:cNvSpPr txBox="1"/>
          <p:nvPr/>
        </p:nvSpPr>
        <p:spPr>
          <a:xfrm>
            <a:off x="2119009" y="54195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Öğrenci hakkındaki bilgiler burada gözükür.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D26C56FE-A384-4A08-9A16-871DD253956E}"/>
              </a:ext>
            </a:extLst>
          </p:cNvPr>
          <p:cNvSpPr txBox="1"/>
          <p:nvPr/>
        </p:nvSpPr>
        <p:spPr>
          <a:xfrm>
            <a:off x="6838950" y="50239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Stajyerin kabul ya da </a:t>
            </a:r>
            <a:r>
              <a:rPr lang="tr-TR" dirty="0" err="1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durumu seçilir.</a:t>
            </a:r>
          </a:p>
        </p:txBody>
      </p:sp>
    </p:spTree>
    <p:extLst>
      <p:ext uri="{BB962C8B-B14F-4D97-AF65-F5344CB8AC3E}">
        <p14:creationId xmlns:p14="http://schemas.microsoft.com/office/powerpoint/2010/main" val="114515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7CCBF3D-8183-4ECB-826B-7AA6040DB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972" r="3393" b="3710"/>
          <a:stretch/>
        </p:blipFill>
        <p:spPr>
          <a:xfrm>
            <a:off x="1657350" y="968172"/>
            <a:ext cx="4438650" cy="4921655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5392CC99-A2C0-4236-9E84-DEB8DC3F1857}"/>
              </a:ext>
            </a:extLst>
          </p:cNvPr>
          <p:cNvSpPr/>
          <p:nvPr/>
        </p:nvSpPr>
        <p:spPr>
          <a:xfrm>
            <a:off x="3783958" y="1562100"/>
            <a:ext cx="1721492" cy="18669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B1DE4EF-0ECE-495E-A3A3-1A4EA0B7F82E}"/>
              </a:ext>
            </a:extLst>
          </p:cNvPr>
          <p:cNvSpPr/>
          <p:nvPr/>
        </p:nvSpPr>
        <p:spPr>
          <a:xfrm>
            <a:off x="3783957" y="3876674"/>
            <a:ext cx="2064393" cy="186689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Bağlayıcı: Dirsek 5">
            <a:extLst>
              <a:ext uri="{FF2B5EF4-FFF2-40B4-BE49-F238E27FC236}">
                <a16:creationId xmlns:a16="http://schemas.microsoft.com/office/drawing/2014/main" id="{FA8F55ED-9B1C-42C6-B22D-7C3163DA7DE4}"/>
              </a:ext>
            </a:extLst>
          </p:cNvPr>
          <p:cNvCxnSpPr>
            <a:cxnSpLocks/>
          </p:cNvCxnSpPr>
          <p:nvPr/>
        </p:nvCxnSpPr>
        <p:spPr>
          <a:xfrm>
            <a:off x="5505450" y="2257428"/>
            <a:ext cx="1397796" cy="548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Bağlayıcı: Dirsek 7">
            <a:extLst>
              <a:ext uri="{FF2B5EF4-FFF2-40B4-BE49-F238E27FC236}">
                <a16:creationId xmlns:a16="http://schemas.microsoft.com/office/drawing/2014/main" id="{9A749386-A7B7-4660-86D2-B1C4E93320A7}"/>
              </a:ext>
            </a:extLst>
          </p:cNvPr>
          <p:cNvCxnSpPr>
            <a:cxnSpLocks/>
          </p:cNvCxnSpPr>
          <p:nvPr/>
        </p:nvCxnSpPr>
        <p:spPr>
          <a:xfrm>
            <a:off x="5848350" y="4724403"/>
            <a:ext cx="1400175" cy="4571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E212AE2B-6418-4533-A87D-EDE4A91E5742}"/>
              </a:ext>
            </a:extLst>
          </p:cNvPr>
          <p:cNvSpPr txBox="1"/>
          <p:nvPr/>
        </p:nvSpPr>
        <p:spPr>
          <a:xfrm>
            <a:off x="6096000" y="2621127"/>
            <a:ext cx="5467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Burada şirketin bilgileri görünmektedir.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3D12BE4B-68EF-4008-8FF2-1F2C24C2C1A1}"/>
              </a:ext>
            </a:extLst>
          </p:cNvPr>
          <p:cNvSpPr txBox="1"/>
          <p:nvPr/>
        </p:nvSpPr>
        <p:spPr>
          <a:xfrm>
            <a:off x="6531771" y="5047087"/>
            <a:ext cx="5098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Şirket buradan bilgilerini ve şifresini değiştirebilmektedir.</a:t>
            </a:r>
          </a:p>
        </p:txBody>
      </p:sp>
    </p:spTree>
    <p:extLst>
      <p:ext uri="{BB962C8B-B14F-4D97-AF65-F5344CB8AC3E}">
        <p14:creationId xmlns:p14="http://schemas.microsoft.com/office/powerpoint/2010/main" val="418737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E028A4D-927F-4A12-B915-997D67545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7" t="2958" r="6148" b="4330"/>
          <a:stretch/>
        </p:blipFill>
        <p:spPr>
          <a:xfrm>
            <a:off x="2809875" y="1773792"/>
            <a:ext cx="2390776" cy="257175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EDE3A32-C290-4FC6-8B05-7C726DA639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" t="4451" r="5678" b="4649"/>
          <a:stretch/>
        </p:blipFill>
        <p:spPr>
          <a:xfrm>
            <a:off x="6762750" y="2076490"/>
            <a:ext cx="2952750" cy="1676401"/>
          </a:xfrm>
          <a:prstGeom prst="rect">
            <a:avLst/>
          </a:prstGeom>
        </p:spPr>
      </p:pic>
      <p:cxnSp>
        <p:nvCxnSpPr>
          <p:cNvPr id="7" name="Bağlayıcı: Dirsek 6">
            <a:extLst>
              <a:ext uri="{FF2B5EF4-FFF2-40B4-BE49-F238E27FC236}">
                <a16:creationId xmlns:a16="http://schemas.microsoft.com/office/drawing/2014/main" id="{E5573D4D-8CF9-4AC7-8C43-46561CF57D65}"/>
              </a:ext>
            </a:extLst>
          </p:cNvPr>
          <p:cNvCxnSpPr>
            <a:cxnSpLocks/>
          </p:cNvCxnSpPr>
          <p:nvPr/>
        </p:nvCxnSpPr>
        <p:spPr>
          <a:xfrm rot="5400000">
            <a:off x="3397124" y="4649184"/>
            <a:ext cx="6924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Bağlayıcı: Dirsek 8">
            <a:extLst>
              <a:ext uri="{FF2B5EF4-FFF2-40B4-BE49-F238E27FC236}">
                <a16:creationId xmlns:a16="http://schemas.microsoft.com/office/drawing/2014/main" id="{190763E2-5791-4DA2-B08F-C640FAAC63B0}"/>
              </a:ext>
            </a:extLst>
          </p:cNvPr>
          <p:cNvCxnSpPr>
            <a:cxnSpLocks/>
          </p:cNvCxnSpPr>
          <p:nvPr/>
        </p:nvCxnSpPr>
        <p:spPr>
          <a:xfrm rot="5400000">
            <a:off x="7751779" y="4286272"/>
            <a:ext cx="1028661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B33CF9A-675F-438C-82E7-DD71CCFEC498}"/>
              </a:ext>
            </a:extLst>
          </p:cNvPr>
          <p:cNvSpPr txBox="1"/>
          <p:nvPr/>
        </p:nvSpPr>
        <p:spPr>
          <a:xfrm>
            <a:off x="732631" y="50017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Buradan e-posta adresi değişikliği yapılır.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AC4EE1FA-13F1-44A5-A63C-23B46280F999}"/>
              </a:ext>
            </a:extLst>
          </p:cNvPr>
          <p:cNvSpPr txBox="1"/>
          <p:nvPr/>
        </p:nvSpPr>
        <p:spPr>
          <a:xfrm>
            <a:off x="5339951" y="50017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Buradan şifre değişikliği yapılır.</a:t>
            </a:r>
          </a:p>
        </p:txBody>
      </p:sp>
    </p:spTree>
    <p:extLst>
      <p:ext uri="{BB962C8B-B14F-4D97-AF65-F5344CB8AC3E}">
        <p14:creationId xmlns:p14="http://schemas.microsoft.com/office/powerpoint/2010/main" val="220731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A72EB10B-2E4E-4DFE-917A-41D4B0F707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" t="4302" r="3951" b="3999"/>
          <a:stretch/>
        </p:blipFill>
        <p:spPr>
          <a:xfrm>
            <a:off x="1895475" y="1228724"/>
            <a:ext cx="5153026" cy="2886076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4B4C7C5C-F6BC-4DFD-BE22-EABAF5FC48D9}"/>
              </a:ext>
            </a:extLst>
          </p:cNvPr>
          <p:cNvSpPr txBox="1"/>
          <p:nvPr/>
        </p:nvSpPr>
        <p:spPr>
          <a:xfrm>
            <a:off x="7277099" y="1872734"/>
            <a:ext cx="47529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Sorunla karşılaşılması durumunda  sorun bildir  </a:t>
            </a:r>
            <a:r>
              <a:rPr lang="tr-TR" dirty="0" err="1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linkLabela</a:t>
            </a:r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basarak bu ekrana geçiş yapılır.</a:t>
            </a:r>
          </a:p>
          <a:p>
            <a:endParaRPr lang="tr-TR" dirty="0">
              <a:solidFill>
                <a:schemeClr val="bg1"/>
              </a:solidFill>
              <a:highlight>
                <a:srgbClr val="FF00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1800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İşare</a:t>
            </a:r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tli noktada sistem </a:t>
            </a:r>
            <a:r>
              <a:rPr lang="tr-TR" dirty="0" err="1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adminlerinin</a:t>
            </a:r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mail adresleri görünmektedir ve kullanıcı </a:t>
            </a:r>
            <a:r>
              <a:rPr lang="tr-TR" dirty="0" err="1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burdan</a:t>
            </a:r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seçim yapabilmektedir.</a:t>
            </a:r>
          </a:p>
          <a:p>
            <a:endParaRPr lang="tr-TR" sz="1800" dirty="0">
              <a:solidFill>
                <a:schemeClr val="bg1"/>
              </a:solidFill>
              <a:highlight>
                <a:srgbClr val="FF00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Bağlayıcı: Dirsek 11">
            <a:extLst>
              <a:ext uri="{FF2B5EF4-FFF2-40B4-BE49-F238E27FC236}">
                <a16:creationId xmlns:a16="http://schemas.microsoft.com/office/drawing/2014/main" id="{D56A2295-9AB4-4007-AF92-FB57E2D99390}"/>
              </a:ext>
            </a:extLst>
          </p:cNvPr>
          <p:cNvCxnSpPr>
            <a:cxnSpLocks/>
          </p:cNvCxnSpPr>
          <p:nvPr/>
        </p:nvCxnSpPr>
        <p:spPr>
          <a:xfrm flipV="1">
            <a:off x="2981325" y="2057400"/>
            <a:ext cx="4295774" cy="614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Bağlayıcı: Dirsek 20">
            <a:extLst>
              <a:ext uri="{FF2B5EF4-FFF2-40B4-BE49-F238E27FC236}">
                <a16:creationId xmlns:a16="http://schemas.microsoft.com/office/drawing/2014/main" id="{5282B75C-8558-459A-9B4C-ACAEB9A879B9}"/>
              </a:ext>
            </a:extLst>
          </p:cNvPr>
          <p:cNvCxnSpPr>
            <a:cxnSpLocks/>
          </p:cNvCxnSpPr>
          <p:nvPr/>
        </p:nvCxnSpPr>
        <p:spPr>
          <a:xfrm rot="5400000">
            <a:off x="5070277" y="3411736"/>
            <a:ext cx="1775223" cy="8667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2DCC61EA-138A-4B79-A5F5-66D4E721B169}"/>
              </a:ext>
            </a:extLst>
          </p:cNvPr>
          <p:cNvSpPr txBox="1"/>
          <p:nvPr/>
        </p:nvSpPr>
        <p:spPr>
          <a:xfrm>
            <a:off x="2324100" y="47327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Kullanıcının dilediği taktirde buradaki linke tıklayarak internet sitesindeki diğer iletişim adreslerine ulaşabilir.</a:t>
            </a:r>
          </a:p>
        </p:txBody>
      </p:sp>
    </p:spTree>
    <p:extLst>
      <p:ext uri="{BB962C8B-B14F-4D97-AF65-F5344CB8AC3E}">
        <p14:creationId xmlns:p14="http://schemas.microsoft.com/office/powerpoint/2010/main" val="279444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6A12BB-FE40-414B-8E99-7A04664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GİRİŞ PANELİ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0258A11-7522-4DC1-A587-C3BA1CE4C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" r="4284" b="5189"/>
          <a:stretch/>
        </p:blipFill>
        <p:spPr>
          <a:xfrm>
            <a:off x="2155084" y="2171700"/>
            <a:ext cx="4481244" cy="3609975"/>
          </a:xfr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A491D606-1ECC-435B-BCDA-0D20EB12368F}"/>
              </a:ext>
            </a:extLst>
          </p:cNvPr>
          <p:cNvSpPr txBox="1"/>
          <p:nvPr/>
        </p:nvSpPr>
        <p:spPr>
          <a:xfrm>
            <a:off x="7261542" y="3429000"/>
            <a:ext cx="3625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İkona imleci götürdüğümüzde panellerin ikonları görünmektedir.</a:t>
            </a:r>
          </a:p>
        </p:txBody>
      </p:sp>
      <p:cxnSp>
        <p:nvCxnSpPr>
          <p:cNvPr id="19" name="Bağlayıcı: Dirsek 18">
            <a:extLst>
              <a:ext uri="{FF2B5EF4-FFF2-40B4-BE49-F238E27FC236}">
                <a16:creationId xmlns:a16="http://schemas.microsoft.com/office/drawing/2014/main" id="{68284FE7-7772-4ED1-AE45-0530F6770C26}"/>
              </a:ext>
            </a:extLst>
          </p:cNvPr>
          <p:cNvCxnSpPr/>
          <p:nvPr/>
        </p:nvCxnSpPr>
        <p:spPr>
          <a:xfrm>
            <a:off x="3943350" y="5381625"/>
            <a:ext cx="1914525" cy="1114425"/>
          </a:xfrm>
          <a:prstGeom prst="bentConnector3">
            <a:avLst>
              <a:gd name="adj1" fmla="val 5497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5A61F4EA-9317-446A-93D2-A3E1C88DAF4C}"/>
              </a:ext>
            </a:extLst>
          </p:cNvPr>
          <p:cNvSpPr txBox="1"/>
          <p:nvPr/>
        </p:nvSpPr>
        <p:spPr>
          <a:xfrm>
            <a:off x="5715000" y="6311384"/>
            <a:ext cx="4776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800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Buradan dil seçenekleri arasında tercih yapılır.</a:t>
            </a:r>
          </a:p>
        </p:txBody>
      </p:sp>
    </p:spTree>
    <p:extLst>
      <p:ext uri="{BB962C8B-B14F-4D97-AF65-F5344CB8AC3E}">
        <p14:creationId xmlns:p14="http://schemas.microsoft.com/office/powerpoint/2010/main" val="193378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1D1701B3-A3A4-4888-B520-992D7A3DE85F}"/>
              </a:ext>
            </a:extLst>
          </p:cNvPr>
          <p:cNvSpPr txBox="1"/>
          <p:nvPr/>
        </p:nvSpPr>
        <p:spPr>
          <a:xfrm>
            <a:off x="909637" y="2962006"/>
            <a:ext cx="53911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 panel, sistemin sorumlu giriş panelidir.</a:t>
            </a:r>
          </a:p>
          <a:p>
            <a:pPr algn="ctr"/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Sorumlu,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veya şifresini yanlış veya eksik girdiği takdirde sistem </a:t>
            </a:r>
            <a:r>
              <a:rPr lang="tr-T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MessageBox</a:t>
            </a:r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üzerinden hata bildirimi gönderecektir.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D0880F2-B243-4CE0-9CF0-5B35876857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" t="1910" r="4962" b="5766"/>
          <a:stretch/>
        </p:blipFill>
        <p:spPr>
          <a:xfrm>
            <a:off x="6562725" y="1286559"/>
            <a:ext cx="5105400" cy="3876675"/>
          </a:xfrm>
          <a:prstGeom prst="rect">
            <a:avLst/>
          </a:prstGeom>
        </p:spPr>
      </p:pic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0962084A-F5C9-48C6-A289-B4D555617303}"/>
              </a:ext>
            </a:extLst>
          </p:cNvPr>
          <p:cNvCxnSpPr>
            <a:cxnSpLocks/>
          </p:cNvCxnSpPr>
          <p:nvPr/>
        </p:nvCxnSpPr>
        <p:spPr>
          <a:xfrm flipH="1">
            <a:off x="5600700" y="1828800"/>
            <a:ext cx="1047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E9A9CE22-C6FB-400E-AB2C-C523982B8D2D}"/>
              </a:ext>
            </a:extLst>
          </p:cNvPr>
          <p:cNvSpPr txBox="1"/>
          <p:nvPr/>
        </p:nvSpPr>
        <p:spPr>
          <a:xfrm>
            <a:off x="1362075" y="1663184"/>
            <a:ext cx="4486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Buradaki </a:t>
            </a:r>
            <a:r>
              <a:rPr lang="tr-TR" dirty="0" err="1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pictureBox</a:t>
            </a:r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sayesinde bir önceki sayfaya dönüş sağlanır.</a:t>
            </a:r>
            <a:endParaRPr lang="tr-TR" sz="1800" dirty="0">
              <a:solidFill>
                <a:schemeClr val="bg1"/>
              </a:solidFill>
              <a:highlight>
                <a:srgbClr val="FF00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960D75BA-8699-452D-A87E-124072F85043}"/>
              </a:ext>
            </a:extLst>
          </p:cNvPr>
          <p:cNvSpPr txBox="1"/>
          <p:nvPr/>
        </p:nvSpPr>
        <p:spPr>
          <a:xfrm>
            <a:off x="1309687" y="5905500"/>
            <a:ext cx="997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Sorumlu girişi yapıldıktan sonra karşımıza çıkan ekran şekildeki gibidir.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6640ED4-3262-46F1-8E92-CE99821838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" t="1470" r="3847" b="4696"/>
          <a:stretch/>
        </p:blipFill>
        <p:spPr>
          <a:xfrm>
            <a:off x="1309687" y="1519207"/>
            <a:ext cx="7095733" cy="3819585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0A96098C-1B8F-4779-BC12-AEFDE99930C4}"/>
              </a:ext>
            </a:extLst>
          </p:cNvPr>
          <p:cNvSpPr/>
          <p:nvPr/>
        </p:nvSpPr>
        <p:spPr>
          <a:xfrm>
            <a:off x="3243262" y="2082671"/>
            <a:ext cx="1933575" cy="243548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" name="Bağlayıcı: Dirsek 15">
            <a:extLst>
              <a:ext uri="{FF2B5EF4-FFF2-40B4-BE49-F238E27FC236}">
                <a16:creationId xmlns:a16="http://schemas.microsoft.com/office/drawing/2014/main" id="{AE5DFA66-E107-44E9-A114-B7AF94F7DE3A}"/>
              </a:ext>
            </a:extLst>
          </p:cNvPr>
          <p:cNvCxnSpPr>
            <a:cxnSpLocks/>
          </p:cNvCxnSpPr>
          <p:nvPr/>
        </p:nvCxnSpPr>
        <p:spPr>
          <a:xfrm flipV="1">
            <a:off x="5153025" y="1077364"/>
            <a:ext cx="1562100" cy="1095376"/>
          </a:xfrm>
          <a:prstGeom prst="bentConnector3">
            <a:avLst>
              <a:gd name="adj1" fmla="val 44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ED555CE0-CFCF-4D2A-9074-48E8581682D0}"/>
              </a:ext>
            </a:extLst>
          </p:cNvPr>
          <p:cNvSpPr txBox="1"/>
          <p:nvPr/>
        </p:nvSpPr>
        <p:spPr>
          <a:xfrm>
            <a:off x="6715125" y="853053"/>
            <a:ext cx="4467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500" dirty="0">
                <a:solidFill>
                  <a:schemeClr val="bg1"/>
                </a:solidFill>
                <a:highlight>
                  <a:srgbClr val="FF0000"/>
                </a:highlight>
              </a:rPr>
              <a:t>Sorumlu kişi öğrenci bilgilerini bu alanlar vasıtasıyla girmektedir.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9F69504-E9E9-4FAC-B946-EB119B3E2959}"/>
              </a:ext>
            </a:extLst>
          </p:cNvPr>
          <p:cNvSpPr/>
          <p:nvPr/>
        </p:nvSpPr>
        <p:spPr>
          <a:xfrm>
            <a:off x="5455443" y="2284896"/>
            <a:ext cx="1933575" cy="101551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EE19BE34-7791-44F9-91D8-BBA6233BDCCF}"/>
              </a:ext>
            </a:extLst>
          </p:cNvPr>
          <p:cNvCxnSpPr>
            <a:cxnSpLocks/>
          </p:cNvCxnSpPr>
          <p:nvPr/>
        </p:nvCxnSpPr>
        <p:spPr>
          <a:xfrm flipV="1">
            <a:off x="7358062" y="2528886"/>
            <a:ext cx="1195388" cy="514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A30C23A-4202-49F5-83D9-341CE3897440}"/>
              </a:ext>
            </a:extLst>
          </p:cNvPr>
          <p:cNvSpPr txBox="1"/>
          <p:nvPr/>
        </p:nvSpPr>
        <p:spPr>
          <a:xfrm>
            <a:off x="8553451" y="2340797"/>
            <a:ext cx="34480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500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Öğrencinin aktiflik durumu ve staj kabul durumu bu </a:t>
            </a:r>
            <a:r>
              <a:rPr lang="tr-TR" sz="1500" dirty="0" err="1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listBoxlarda</a:t>
            </a:r>
            <a:r>
              <a:rPr lang="tr-TR" sz="1500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gözükür.</a:t>
            </a:r>
          </a:p>
        </p:txBody>
      </p:sp>
      <p:cxnSp>
        <p:nvCxnSpPr>
          <p:cNvPr id="28" name="Bağlayıcı: Dirsek 27">
            <a:extLst>
              <a:ext uri="{FF2B5EF4-FFF2-40B4-BE49-F238E27FC236}">
                <a16:creationId xmlns:a16="http://schemas.microsoft.com/office/drawing/2014/main" id="{B91B7C5C-2BD5-4DCE-AD9E-F5B2EABAC0C5}"/>
              </a:ext>
            </a:extLst>
          </p:cNvPr>
          <p:cNvCxnSpPr>
            <a:cxnSpLocks/>
          </p:cNvCxnSpPr>
          <p:nvPr/>
        </p:nvCxnSpPr>
        <p:spPr>
          <a:xfrm flipV="1">
            <a:off x="7605712" y="3597174"/>
            <a:ext cx="983064" cy="41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64D01A2D-E34D-4A5E-8A74-54E0CCC6821A}"/>
              </a:ext>
            </a:extLst>
          </p:cNvPr>
          <p:cNvSpPr txBox="1"/>
          <p:nvPr/>
        </p:nvSpPr>
        <p:spPr>
          <a:xfrm>
            <a:off x="8405420" y="3453065"/>
            <a:ext cx="3743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800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Buradan girilen bilgiler kayıt edilir.</a:t>
            </a:r>
          </a:p>
        </p:txBody>
      </p:sp>
    </p:spTree>
    <p:extLst>
      <p:ext uri="{BB962C8B-B14F-4D97-AF65-F5344CB8AC3E}">
        <p14:creationId xmlns:p14="http://schemas.microsoft.com/office/powerpoint/2010/main" val="186245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>
            <a:extLst>
              <a:ext uri="{FF2B5EF4-FFF2-40B4-BE49-F238E27FC236}">
                <a16:creationId xmlns:a16="http://schemas.microsoft.com/office/drawing/2014/main" id="{E48C1AF2-2448-48B6-A391-B4630A3D55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" r="4408" b="3323"/>
          <a:stretch/>
        </p:blipFill>
        <p:spPr>
          <a:xfrm>
            <a:off x="804862" y="1029716"/>
            <a:ext cx="7108467" cy="3789934"/>
          </a:xfrm>
          <a:prstGeom prst="rect">
            <a:avLst/>
          </a:prstGeom>
        </p:spPr>
      </p:pic>
      <p:sp>
        <p:nvSpPr>
          <p:cNvPr id="14" name="Dikdörtgen 13">
            <a:extLst>
              <a:ext uri="{FF2B5EF4-FFF2-40B4-BE49-F238E27FC236}">
                <a16:creationId xmlns:a16="http://schemas.microsoft.com/office/drawing/2014/main" id="{7BEED7F9-8538-40CA-A880-4FF8128EFF6E}"/>
              </a:ext>
            </a:extLst>
          </p:cNvPr>
          <p:cNvSpPr/>
          <p:nvPr/>
        </p:nvSpPr>
        <p:spPr>
          <a:xfrm>
            <a:off x="2795587" y="1749297"/>
            <a:ext cx="1933575" cy="55575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D91C75B0-F93E-4C0C-B6F3-29878FD30279}"/>
              </a:ext>
            </a:extLst>
          </p:cNvPr>
          <p:cNvSpPr/>
          <p:nvPr/>
        </p:nvSpPr>
        <p:spPr>
          <a:xfrm>
            <a:off x="2795586" y="3024632"/>
            <a:ext cx="1933575" cy="6710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5C319829-D1BB-4825-8597-0915337B9E4E}"/>
              </a:ext>
            </a:extLst>
          </p:cNvPr>
          <p:cNvSpPr/>
          <p:nvPr/>
        </p:nvSpPr>
        <p:spPr>
          <a:xfrm>
            <a:off x="2795586" y="3859527"/>
            <a:ext cx="1933575" cy="8362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0788260D-2947-499B-B7A2-3E5173ABE93E}"/>
              </a:ext>
            </a:extLst>
          </p:cNvPr>
          <p:cNvSpPr/>
          <p:nvPr/>
        </p:nvSpPr>
        <p:spPr>
          <a:xfrm>
            <a:off x="5981700" y="1634996"/>
            <a:ext cx="1743076" cy="230835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D20A31F1-A71D-4B40-8AD1-4F2AEA23865D}"/>
              </a:ext>
            </a:extLst>
          </p:cNvPr>
          <p:cNvCxnSpPr>
            <a:cxnSpLocks/>
          </p:cNvCxnSpPr>
          <p:nvPr/>
        </p:nvCxnSpPr>
        <p:spPr>
          <a:xfrm flipV="1">
            <a:off x="7724776" y="1705702"/>
            <a:ext cx="340953" cy="3214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Bağlayıcı: Dirsek 20">
            <a:extLst>
              <a:ext uri="{FF2B5EF4-FFF2-40B4-BE49-F238E27FC236}">
                <a16:creationId xmlns:a16="http://schemas.microsoft.com/office/drawing/2014/main" id="{8D2DF45D-AED0-49A3-9C5A-987D02EB0B3A}"/>
              </a:ext>
            </a:extLst>
          </p:cNvPr>
          <p:cNvCxnSpPr>
            <a:cxnSpLocks/>
          </p:cNvCxnSpPr>
          <p:nvPr/>
        </p:nvCxnSpPr>
        <p:spPr>
          <a:xfrm rot="5400000">
            <a:off x="2851972" y="4723879"/>
            <a:ext cx="672070" cy="546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Bağlayıcı: Dirsek 21">
            <a:extLst>
              <a:ext uri="{FF2B5EF4-FFF2-40B4-BE49-F238E27FC236}">
                <a16:creationId xmlns:a16="http://schemas.microsoft.com/office/drawing/2014/main" id="{42F358EC-D30D-40C7-A1A3-0079924483E4}"/>
              </a:ext>
            </a:extLst>
          </p:cNvPr>
          <p:cNvCxnSpPr>
            <a:cxnSpLocks/>
          </p:cNvCxnSpPr>
          <p:nvPr/>
        </p:nvCxnSpPr>
        <p:spPr>
          <a:xfrm>
            <a:off x="4729161" y="3445695"/>
            <a:ext cx="3184168" cy="1444661"/>
          </a:xfrm>
          <a:prstGeom prst="bentConnector3">
            <a:avLst>
              <a:gd name="adj1" fmla="val 153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Bağlayıcı: Dirsek 22">
            <a:extLst>
              <a:ext uri="{FF2B5EF4-FFF2-40B4-BE49-F238E27FC236}">
                <a16:creationId xmlns:a16="http://schemas.microsoft.com/office/drawing/2014/main" id="{95D8D7EB-D09B-4EF3-AD13-9B40C5C036ED}"/>
              </a:ext>
            </a:extLst>
          </p:cNvPr>
          <p:cNvCxnSpPr>
            <a:cxnSpLocks/>
          </p:cNvCxnSpPr>
          <p:nvPr/>
        </p:nvCxnSpPr>
        <p:spPr>
          <a:xfrm>
            <a:off x="4694851" y="2148617"/>
            <a:ext cx="3334725" cy="1958559"/>
          </a:xfrm>
          <a:prstGeom prst="bentConnector3">
            <a:avLst>
              <a:gd name="adj1" fmla="val 325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42C7AB26-4882-4770-A7B9-25CF128DCB41}"/>
              </a:ext>
            </a:extLst>
          </p:cNvPr>
          <p:cNvSpPr txBox="1"/>
          <p:nvPr/>
        </p:nvSpPr>
        <p:spPr>
          <a:xfrm>
            <a:off x="7497148" y="1543272"/>
            <a:ext cx="4422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Gelen öğrencinin bilgileri burada gözükmektedir.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D96DFC58-6C7E-46C8-9D24-D590C87936CE}"/>
              </a:ext>
            </a:extLst>
          </p:cNvPr>
          <p:cNvSpPr txBox="1"/>
          <p:nvPr/>
        </p:nvSpPr>
        <p:spPr>
          <a:xfrm>
            <a:off x="7579851" y="3957863"/>
            <a:ext cx="4231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Öğrenci numarasının girildiği kısım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4E9A2257-6B35-4025-8EA8-923502AE89BB}"/>
              </a:ext>
            </a:extLst>
          </p:cNvPr>
          <p:cNvSpPr txBox="1"/>
          <p:nvPr/>
        </p:nvSpPr>
        <p:spPr>
          <a:xfrm>
            <a:off x="6798904" y="47146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u="sng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Tıklandığında öğrenci bilgilerini getirir.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2F253E27-2CA8-4E47-9856-68F56C3FE990}"/>
              </a:ext>
            </a:extLst>
          </p:cNvPr>
          <p:cNvSpPr txBox="1"/>
          <p:nvPr/>
        </p:nvSpPr>
        <p:spPr>
          <a:xfrm>
            <a:off x="419099" y="5417344"/>
            <a:ext cx="5902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Şifre yenile kısmına basılarak yeni şifre oluşturulur ve yenilenen şifre kısmında yeni şifre gözükür.</a:t>
            </a:r>
          </a:p>
        </p:txBody>
      </p:sp>
    </p:spTree>
    <p:extLst>
      <p:ext uri="{BB962C8B-B14F-4D97-AF65-F5344CB8AC3E}">
        <p14:creationId xmlns:p14="http://schemas.microsoft.com/office/powerpoint/2010/main" val="67653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9EDF1A9-C4EB-4A3C-9BCA-3DB74423C5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t="1305" r="1678" b="4657"/>
          <a:stretch/>
        </p:blipFill>
        <p:spPr>
          <a:xfrm>
            <a:off x="1219200" y="842962"/>
            <a:ext cx="8867775" cy="4543426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5A41A4CE-07DA-4AF5-8771-CB23715E9108}"/>
              </a:ext>
            </a:extLst>
          </p:cNvPr>
          <p:cNvSpPr/>
          <p:nvPr/>
        </p:nvSpPr>
        <p:spPr>
          <a:xfrm>
            <a:off x="3719512" y="1768346"/>
            <a:ext cx="2243138" cy="286080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0ABC5012-393B-489D-986B-EAA535EF8051}"/>
              </a:ext>
            </a:extLst>
          </p:cNvPr>
          <p:cNvSpPr/>
          <p:nvPr/>
        </p:nvSpPr>
        <p:spPr>
          <a:xfrm>
            <a:off x="7634287" y="1692146"/>
            <a:ext cx="2071688" cy="1393953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" name="Bağlayıcı: Dirsek 6">
            <a:extLst>
              <a:ext uri="{FF2B5EF4-FFF2-40B4-BE49-F238E27FC236}">
                <a16:creationId xmlns:a16="http://schemas.microsoft.com/office/drawing/2014/main" id="{DE859F48-29A1-4983-B077-91C0D571AB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6287" y="946815"/>
            <a:ext cx="1076325" cy="566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Bağlayıcı: Dirsek 8">
            <a:extLst>
              <a:ext uri="{FF2B5EF4-FFF2-40B4-BE49-F238E27FC236}">
                <a16:creationId xmlns:a16="http://schemas.microsoft.com/office/drawing/2014/main" id="{7446A3B3-BC64-4CC9-BE1D-7DE7FF5E29C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08569" y="832974"/>
            <a:ext cx="1013490" cy="7524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DC6967F-0D19-40CB-8458-8D654F0D26F3}"/>
              </a:ext>
            </a:extLst>
          </p:cNvPr>
          <p:cNvSpPr txBox="1"/>
          <p:nvPr/>
        </p:nvSpPr>
        <p:spPr>
          <a:xfrm>
            <a:off x="3609974" y="333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Firma bilgilerinin girildiği ekrandır.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DEF5F575-D4D9-4853-9FA6-5D6BC0BBDDFE}"/>
              </a:ext>
            </a:extLst>
          </p:cNvPr>
          <p:cNvSpPr/>
          <p:nvPr/>
        </p:nvSpPr>
        <p:spPr>
          <a:xfrm>
            <a:off x="7072311" y="3429000"/>
            <a:ext cx="2633663" cy="100012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7" name="Bağlayıcı: Dirsek 16">
            <a:extLst>
              <a:ext uri="{FF2B5EF4-FFF2-40B4-BE49-F238E27FC236}">
                <a16:creationId xmlns:a16="http://schemas.microsoft.com/office/drawing/2014/main" id="{66E13021-DA2F-4BF3-B84C-838D355C7B97}"/>
              </a:ext>
            </a:extLst>
          </p:cNvPr>
          <p:cNvCxnSpPr>
            <a:cxnSpLocks/>
          </p:cNvCxnSpPr>
          <p:nvPr/>
        </p:nvCxnSpPr>
        <p:spPr>
          <a:xfrm rot="5400000">
            <a:off x="7440944" y="4589132"/>
            <a:ext cx="1108205" cy="788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9EFA9D6B-3E63-4D55-A40E-266A6F45007A}"/>
              </a:ext>
            </a:extLst>
          </p:cNvPr>
          <p:cNvSpPr txBox="1"/>
          <p:nvPr/>
        </p:nvSpPr>
        <p:spPr>
          <a:xfrm>
            <a:off x="4400550" y="55874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Bilgilerin kaydedildiği butondur.</a:t>
            </a:r>
          </a:p>
        </p:txBody>
      </p:sp>
    </p:spTree>
    <p:extLst>
      <p:ext uri="{BB962C8B-B14F-4D97-AF65-F5344CB8AC3E}">
        <p14:creationId xmlns:p14="http://schemas.microsoft.com/office/powerpoint/2010/main" val="51976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8920021-E3A1-437F-97FA-EF3FB0597C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" t="2817" r="1954" b="2408"/>
          <a:stretch/>
        </p:blipFill>
        <p:spPr>
          <a:xfrm>
            <a:off x="1083735" y="723899"/>
            <a:ext cx="8595780" cy="4324351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5E3EB52B-07E6-4E86-9D1E-6DD26EB24882}"/>
              </a:ext>
            </a:extLst>
          </p:cNvPr>
          <p:cNvSpPr/>
          <p:nvPr/>
        </p:nvSpPr>
        <p:spPr>
          <a:xfrm>
            <a:off x="7262812" y="1381125"/>
            <a:ext cx="2243138" cy="208597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9BEDFC61-A688-42AD-AAC2-B93B00057662}"/>
              </a:ext>
            </a:extLst>
          </p:cNvPr>
          <p:cNvSpPr/>
          <p:nvPr/>
        </p:nvSpPr>
        <p:spPr>
          <a:xfrm>
            <a:off x="3424237" y="1587371"/>
            <a:ext cx="2024063" cy="56527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618F29E3-8054-4F97-A6F2-FFD3FB739E6C}"/>
              </a:ext>
            </a:extLst>
          </p:cNvPr>
          <p:cNvSpPr/>
          <p:nvPr/>
        </p:nvSpPr>
        <p:spPr>
          <a:xfrm>
            <a:off x="3586162" y="3806696"/>
            <a:ext cx="2271713" cy="79387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19A8EAFC-1286-4C16-802D-45F426EB8B98}"/>
              </a:ext>
            </a:extLst>
          </p:cNvPr>
          <p:cNvSpPr/>
          <p:nvPr/>
        </p:nvSpPr>
        <p:spPr>
          <a:xfrm>
            <a:off x="7262812" y="3552825"/>
            <a:ext cx="2271713" cy="10477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Bağlayıcı: Dirsek 8">
            <a:extLst>
              <a:ext uri="{FF2B5EF4-FFF2-40B4-BE49-F238E27FC236}">
                <a16:creationId xmlns:a16="http://schemas.microsoft.com/office/drawing/2014/main" id="{D0F54C42-427F-4D53-94C2-24CC4B845669}"/>
              </a:ext>
            </a:extLst>
          </p:cNvPr>
          <p:cNvCxnSpPr>
            <a:cxnSpLocks/>
          </p:cNvCxnSpPr>
          <p:nvPr/>
        </p:nvCxnSpPr>
        <p:spPr>
          <a:xfrm rot="5400000">
            <a:off x="3437733" y="4566375"/>
            <a:ext cx="847725" cy="833703"/>
          </a:xfrm>
          <a:prstGeom prst="bentConnector3">
            <a:avLst>
              <a:gd name="adj1" fmla="val 353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Bağlayıcı: Dirsek 9">
            <a:extLst>
              <a:ext uri="{FF2B5EF4-FFF2-40B4-BE49-F238E27FC236}">
                <a16:creationId xmlns:a16="http://schemas.microsoft.com/office/drawing/2014/main" id="{34D8561A-539E-4EB5-A953-2F0B280FA445}"/>
              </a:ext>
            </a:extLst>
          </p:cNvPr>
          <p:cNvCxnSpPr>
            <a:cxnSpLocks/>
            <a:endCxn id="38" idx="0"/>
          </p:cNvCxnSpPr>
          <p:nvPr/>
        </p:nvCxnSpPr>
        <p:spPr>
          <a:xfrm rot="16200000" flipH="1">
            <a:off x="7925879" y="4871879"/>
            <a:ext cx="839078" cy="3059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9664EF43-4320-4C0E-9C34-BBF9A942E81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9505950" y="2152650"/>
            <a:ext cx="304800" cy="2714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3CC511FA-7AAA-415D-A4C4-A79FCF657849}"/>
              </a:ext>
            </a:extLst>
          </p:cNvPr>
          <p:cNvCxnSpPr>
            <a:cxnSpLocks/>
          </p:cNvCxnSpPr>
          <p:nvPr/>
        </p:nvCxnSpPr>
        <p:spPr>
          <a:xfrm flipV="1">
            <a:off x="5448299" y="365060"/>
            <a:ext cx="1524001" cy="150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8679942A-F898-4230-9424-FD2589377E79}"/>
              </a:ext>
            </a:extLst>
          </p:cNvPr>
          <p:cNvSpPr txBox="1"/>
          <p:nvPr/>
        </p:nvSpPr>
        <p:spPr>
          <a:xfrm>
            <a:off x="9810750" y="1965215"/>
            <a:ext cx="23407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Şirketin bilgileri burada gözükmektedir.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04B9F5BF-8A86-409B-B451-6392519C82A0}"/>
              </a:ext>
            </a:extLst>
          </p:cNvPr>
          <p:cNvSpPr txBox="1"/>
          <p:nvPr/>
        </p:nvSpPr>
        <p:spPr>
          <a:xfrm>
            <a:off x="5641181" y="18477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Firma numarasının girildiği kısım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3BDA6A15-478A-4CBF-B78E-CD9626E085A3}"/>
              </a:ext>
            </a:extLst>
          </p:cNvPr>
          <p:cNvSpPr txBox="1"/>
          <p:nvPr/>
        </p:nvSpPr>
        <p:spPr>
          <a:xfrm>
            <a:off x="697706" y="5488736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u="sng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Tıklandığında şirket bilgilerini getirir.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3DD707CB-10AF-4C70-A061-26920F8D39BD}"/>
              </a:ext>
            </a:extLst>
          </p:cNvPr>
          <p:cNvSpPr txBox="1"/>
          <p:nvPr/>
        </p:nvSpPr>
        <p:spPr>
          <a:xfrm>
            <a:off x="5999293" y="5444415"/>
            <a:ext cx="499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Şifre yenile kısmına basılarak yeni şifre oluşturulur ve yenilenen şifre kısmında yeni şifre gözükür.</a:t>
            </a:r>
          </a:p>
        </p:txBody>
      </p:sp>
    </p:spTree>
    <p:extLst>
      <p:ext uri="{BB962C8B-B14F-4D97-AF65-F5344CB8AC3E}">
        <p14:creationId xmlns:p14="http://schemas.microsoft.com/office/powerpoint/2010/main" val="43525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050B0FA-C906-4B25-95C5-EE563E933F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" t="2175" r="2510" b="4918"/>
          <a:stretch/>
        </p:blipFill>
        <p:spPr>
          <a:xfrm>
            <a:off x="1257299" y="1066800"/>
            <a:ext cx="5114925" cy="3971926"/>
          </a:xfrm>
          <a:prstGeom prst="rect">
            <a:avLst/>
          </a:prstGeom>
        </p:spPr>
      </p:pic>
      <p:cxnSp>
        <p:nvCxnSpPr>
          <p:cNvPr id="6" name="Bağlayıcı: Dirsek 5">
            <a:extLst>
              <a:ext uri="{FF2B5EF4-FFF2-40B4-BE49-F238E27FC236}">
                <a16:creationId xmlns:a16="http://schemas.microsoft.com/office/drawing/2014/main" id="{C0A12F29-5369-4E4C-9E54-6672CCEBD198}"/>
              </a:ext>
            </a:extLst>
          </p:cNvPr>
          <p:cNvCxnSpPr>
            <a:cxnSpLocks/>
          </p:cNvCxnSpPr>
          <p:nvPr/>
        </p:nvCxnSpPr>
        <p:spPr>
          <a:xfrm flipV="1">
            <a:off x="4533900" y="2847975"/>
            <a:ext cx="2295525" cy="12906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E0C332E1-0BC4-441B-9B5E-8137787CD153}"/>
              </a:ext>
            </a:extLst>
          </p:cNvPr>
          <p:cNvSpPr txBox="1"/>
          <p:nvPr/>
        </p:nvSpPr>
        <p:spPr>
          <a:xfrm>
            <a:off x="6677025" y="2636728"/>
            <a:ext cx="4152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Buradan girilen şifrenin gizlenmesi veya görünür hale gelmesi sağlanır.</a:t>
            </a:r>
          </a:p>
        </p:txBody>
      </p:sp>
    </p:spTree>
    <p:extLst>
      <p:ext uri="{BB962C8B-B14F-4D97-AF65-F5344CB8AC3E}">
        <p14:creationId xmlns:p14="http://schemas.microsoft.com/office/powerpoint/2010/main" val="125109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D693110-11F2-4800-A9F5-5A4DDB624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" t="2028" r="2365" b="5206"/>
          <a:stretch/>
        </p:blipFill>
        <p:spPr>
          <a:xfrm>
            <a:off x="1085850" y="825384"/>
            <a:ext cx="7022996" cy="3968982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D7780920-EA67-4520-909C-374D8A8453DD}"/>
              </a:ext>
            </a:extLst>
          </p:cNvPr>
          <p:cNvSpPr/>
          <p:nvPr/>
        </p:nvSpPr>
        <p:spPr>
          <a:xfrm>
            <a:off x="2686051" y="1247775"/>
            <a:ext cx="5295899" cy="3048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" name="Bağlayıcı: Dirsek 4">
            <a:extLst>
              <a:ext uri="{FF2B5EF4-FFF2-40B4-BE49-F238E27FC236}">
                <a16:creationId xmlns:a16="http://schemas.microsoft.com/office/drawing/2014/main" id="{61DA7BE3-99CB-4753-9A6A-2D3859151BF7}"/>
              </a:ext>
            </a:extLst>
          </p:cNvPr>
          <p:cNvCxnSpPr>
            <a:cxnSpLocks/>
          </p:cNvCxnSpPr>
          <p:nvPr/>
        </p:nvCxnSpPr>
        <p:spPr>
          <a:xfrm>
            <a:off x="7981950" y="2927250"/>
            <a:ext cx="485775" cy="672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D3DC3589-09CF-4455-A0C6-675B0B2C812A}"/>
              </a:ext>
            </a:extLst>
          </p:cNvPr>
          <p:cNvSpPr txBox="1"/>
          <p:nvPr/>
        </p:nvSpPr>
        <p:spPr>
          <a:xfrm>
            <a:off x="8181975" y="2809875"/>
            <a:ext cx="3762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Öğrenci gerekli bilgileri doldurur.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B6FEBEE5-E6FA-453B-A7C2-975A2A4D7B49}"/>
              </a:ext>
            </a:extLst>
          </p:cNvPr>
          <p:cNvSpPr/>
          <p:nvPr/>
        </p:nvSpPr>
        <p:spPr>
          <a:xfrm>
            <a:off x="2686051" y="4430878"/>
            <a:ext cx="1381124" cy="22838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Bağlayıcı: Dirsek 14">
            <a:extLst>
              <a:ext uri="{FF2B5EF4-FFF2-40B4-BE49-F238E27FC236}">
                <a16:creationId xmlns:a16="http://schemas.microsoft.com/office/drawing/2014/main" id="{395A324B-4891-4179-B7EF-B0505B011A00}"/>
              </a:ext>
            </a:extLst>
          </p:cNvPr>
          <p:cNvCxnSpPr>
            <a:cxnSpLocks/>
          </p:cNvCxnSpPr>
          <p:nvPr/>
        </p:nvCxnSpPr>
        <p:spPr>
          <a:xfrm rot="5400000">
            <a:off x="2859665" y="4771398"/>
            <a:ext cx="638608" cy="4143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72C92886-676A-4CB2-BA25-84829E58B0B7}"/>
              </a:ext>
            </a:extLst>
          </p:cNvPr>
          <p:cNvSpPr txBox="1"/>
          <p:nvPr/>
        </p:nvSpPr>
        <p:spPr>
          <a:xfrm>
            <a:off x="1085850" y="5315545"/>
            <a:ext cx="3848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Kutucuğun işaretlenmemesi durumunda öğrenci bilgileri güncellenmeyecektir.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82BEEC62-D346-4294-B3E1-59C042F68FE7}"/>
              </a:ext>
            </a:extLst>
          </p:cNvPr>
          <p:cNvSpPr txBox="1"/>
          <p:nvPr/>
        </p:nvSpPr>
        <p:spPr>
          <a:xfrm>
            <a:off x="3838576" y="51240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dirty="0">
                <a:solidFill>
                  <a:schemeClr val="bg1"/>
                </a:solidFill>
                <a:highlight>
                  <a:srgbClr val="FF00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Butona basıldığında bilgiler güncellenir.</a:t>
            </a:r>
          </a:p>
        </p:txBody>
      </p:sp>
      <p:cxnSp>
        <p:nvCxnSpPr>
          <p:cNvPr id="24" name="Bağlayıcı: Dirsek 23">
            <a:extLst>
              <a:ext uri="{FF2B5EF4-FFF2-40B4-BE49-F238E27FC236}">
                <a16:creationId xmlns:a16="http://schemas.microsoft.com/office/drawing/2014/main" id="{26940BDA-2B18-4323-A9F3-05939706E8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96448" y="4596272"/>
            <a:ext cx="532479" cy="5238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kdörtgen 26">
            <a:extLst>
              <a:ext uri="{FF2B5EF4-FFF2-40B4-BE49-F238E27FC236}">
                <a16:creationId xmlns:a16="http://schemas.microsoft.com/office/drawing/2014/main" id="{174FF970-091F-4981-8B5D-A1BDE111B475}"/>
              </a:ext>
            </a:extLst>
          </p:cNvPr>
          <p:cNvSpPr/>
          <p:nvPr/>
        </p:nvSpPr>
        <p:spPr>
          <a:xfrm>
            <a:off x="4714876" y="4346406"/>
            <a:ext cx="2143124" cy="31285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8109844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179</TotalTime>
  <Words>324</Words>
  <Application>Microsoft Office PowerPoint</Application>
  <PresentationFormat>Geniş ekran</PresentationFormat>
  <Paragraphs>46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Times New Roman</vt:lpstr>
      <vt:lpstr>Kırpma</vt:lpstr>
      <vt:lpstr>Öğrenci Staj Programı</vt:lpstr>
      <vt:lpstr>GİRİŞ PANELİ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Öğrenci Staj Programı</dc:title>
  <dc:creator>Berkay Yılmaz</dc:creator>
  <cp:lastModifiedBy>Can Öztürk</cp:lastModifiedBy>
  <cp:revision>31</cp:revision>
  <dcterms:created xsi:type="dcterms:W3CDTF">2024-12-18T16:09:03Z</dcterms:created>
  <dcterms:modified xsi:type="dcterms:W3CDTF">2024-12-19T06:40:28Z</dcterms:modified>
</cp:coreProperties>
</file>